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188"/>
  </p:notesMasterIdLst>
  <p:handoutMasterIdLst>
    <p:handoutMasterId r:id="rId189"/>
  </p:handoutMasterIdLst>
  <p:sldIdLst>
    <p:sldId id="656" r:id="rId2"/>
    <p:sldId id="612" r:id="rId3"/>
    <p:sldId id="370" r:id="rId4"/>
    <p:sldId id="516" r:id="rId5"/>
    <p:sldId id="260" r:id="rId6"/>
    <p:sldId id="261" r:id="rId7"/>
    <p:sldId id="648" r:id="rId8"/>
    <p:sldId id="667" r:id="rId9"/>
    <p:sldId id="668" r:id="rId10"/>
    <p:sldId id="679" r:id="rId11"/>
    <p:sldId id="669" r:id="rId12"/>
    <p:sldId id="666" r:id="rId13"/>
    <p:sldId id="670" r:id="rId14"/>
    <p:sldId id="671" r:id="rId15"/>
    <p:sldId id="672" r:id="rId16"/>
    <p:sldId id="673" r:id="rId17"/>
    <p:sldId id="674" r:id="rId18"/>
    <p:sldId id="624" r:id="rId19"/>
    <p:sldId id="639" r:id="rId20"/>
    <p:sldId id="646" r:id="rId21"/>
    <p:sldId id="625" r:id="rId22"/>
    <p:sldId id="262" r:id="rId23"/>
    <p:sldId id="658" r:id="rId24"/>
    <p:sldId id="615" r:id="rId25"/>
    <p:sldId id="395" r:id="rId26"/>
    <p:sldId id="387" r:id="rId27"/>
    <p:sldId id="389" r:id="rId28"/>
    <p:sldId id="386" r:id="rId29"/>
    <p:sldId id="622" r:id="rId30"/>
    <p:sldId id="414" r:id="rId31"/>
    <p:sldId id="439" r:id="rId32"/>
    <p:sldId id="438" r:id="rId33"/>
    <p:sldId id="440" r:id="rId34"/>
    <p:sldId id="441" r:id="rId35"/>
    <p:sldId id="398" r:id="rId36"/>
    <p:sldId id="272" r:id="rId37"/>
    <p:sldId id="442" r:id="rId38"/>
    <p:sldId id="443" r:id="rId39"/>
    <p:sldId id="444" r:id="rId40"/>
    <p:sldId id="391" r:id="rId41"/>
    <p:sldId id="392" r:id="rId42"/>
    <p:sldId id="397" r:id="rId43"/>
    <p:sldId id="445" r:id="rId44"/>
    <p:sldId id="519" r:id="rId45"/>
    <p:sldId id="676" r:id="rId46"/>
    <p:sldId id="675" r:id="rId47"/>
    <p:sldId id="618" r:id="rId48"/>
    <p:sldId id="394" r:id="rId49"/>
    <p:sldId id="520" r:id="rId50"/>
    <p:sldId id="355" r:id="rId51"/>
    <p:sldId id="446" r:id="rId52"/>
    <p:sldId id="448" r:id="rId53"/>
    <p:sldId id="449" r:id="rId54"/>
    <p:sldId id="450" r:id="rId55"/>
    <p:sldId id="447" r:id="rId56"/>
    <p:sldId id="521" r:id="rId57"/>
    <p:sldId id="356" r:id="rId58"/>
    <p:sldId id="452" r:id="rId59"/>
    <p:sldId id="453" r:id="rId60"/>
    <p:sldId id="454" r:id="rId61"/>
    <p:sldId id="451" r:id="rId62"/>
    <p:sldId id="522" r:id="rId63"/>
    <p:sldId id="280" r:id="rId64"/>
    <p:sldId id="456" r:id="rId65"/>
    <p:sldId id="458" r:id="rId66"/>
    <p:sldId id="457" r:id="rId67"/>
    <p:sldId id="459" r:id="rId68"/>
    <p:sldId id="424" r:id="rId69"/>
    <p:sldId id="461" r:id="rId70"/>
    <p:sldId id="460" r:id="rId71"/>
    <p:sldId id="462" r:id="rId72"/>
    <p:sldId id="420" r:id="rId73"/>
    <p:sldId id="358" r:id="rId74"/>
    <p:sldId id="463" r:id="rId75"/>
    <p:sldId id="464" r:id="rId76"/>
    <p:sldId id="523" r:id="rId77"/>
    <p:sldId id="524" r:id="rId78"/>
    <p:sldId id="369" r:id="rId79"/>
    <p:sldId id="465" r:id="rId80"/>
    <p:sldId id="368" r:id="rId81"/>
    <p:sldId id="469" r:id="rId82"/>
    <p:sldId id="471" r:id="rId83"/>
    <p:sldId id="680" r:id="rId84"/>
    <p:sldId id="416" r:id="rId85"/>
    <p:sldId id="467" r:id="rId86"/>
    <p:sldId id="468" r:id="rId87"/>
    <p:sldId id="525" r:id="rId88"/>
    <p:sldId id="284" r:id="rId89"/>
    <p:sldId id="400" r:id="rId90"/>
    <p:sldId id="285" r:id="rId91"/>
    <p:sldId id="472" r:id="rId92"/>
    <p:sldId id="473" r:id="rId93"/>
    <p:sldId id="474" r:id="rId94"/>
    <p:sldId id="475" r:id="rId95"/>
    <p:sldId id="286" r:id="rId96"/>
    <p:sldId id="476" r:id="rId97"/>
    <p:sldId id="526" r:id="rId98"/>
    <p:sldId id="527" r:id="rId99"/>
    <p:sldId id="478" r:id="rId100"/>
    <p:sldId id="528" r:id="rId101"/>
    <p:sldId id="406" r:id="rId102"/>
    <p:sldId id="289" r:id="rId103"/>
    <p:sldId id="402" r:id="rId104"/>
    <p:sldId id="403" r:id="rId105"/>
    <p:sldId id="409" r:id="rId106"/>
    <p:sldId id="404" r:id="rId107"/>
    <p:sldId id="418" r:id="rId108"/>
    <p:sldId id="412" r:id="rId109"/>
    <p:sldId id="484" r:id="rId110"/>
    <p:sldId id="483" r:id="rId111"/>
    <p:sldId id="295" r:id="rId112"/>
    <p:sldId id="485" r:id="rId113"/>
    <p:sldId id="486" r:id="rId114"/>
    <p:sldId id="487" r:id="rId115"/>
    <p:sldId id="488" r:id="rId116"/>
    <p:sldId id="529" r:id="rId117"/>
    <p:sldId id="296" r:id="rId118"/>
    <p:sldId id="491" r:id="rId119"/>
    <p:sldId id="489" r:id="rId120"/>
    <p:sldId id="417" r:id="rId121"/>
    <p:sldId id="299" r:id="rId122"/>
    <p:sldId id="300" r:id="rId123"/>
    <p:sldId id="543" r:id="rId124"/>
    <p:sldId id="544" r:id="rId125"/>
    <p:sldId id="545" r:id="rId126"/>
    <p:sldId id="546" r:id="rId127"/>
    <p:sldId id="623" r:id="rId128"/>
    <p:sldId id="547" r:id="rId129"/>
    <p:sldId id="548" r:id="rId130"/>
    <p:sldId id="549" r:id="rId131"/>
    <p:sldId id="640" r:id="rId132"/>
    <p:sldId id="641" r:id="rId133"/>
    <p:sldId id="642" r:id="rId134"/>
    <p:sldId id="553" r:id="rId135"/>
    <p:sldId id="643" r:id="rId136"/>
    <p:sldId id="644" r:id="rId137"/>
    <p:sldId id="561" r:id="rId138"/>
    <p:sldId id="562" r:id="rId139"/>
    <p:sldId id="677" r:id="rId140"/>
    <p:sldId id="678" r:id="rId141"/>
    <p:sldId id="568" r:id="rId142"/>
    <p:sldId id="569" r:id="rId143"/>
    <p:sldId id="570" r:id="rId144"/>
    <p:sldId id="631" r:id="rId145"/>
    <p:sldId id="571" r:id="rId146"/>
    <p:sldId id="619" r:id="rId147"/>
    <p:sldId id="632" r:id="rId148"/>
    <p:sldId id="633" r:id="rId149"/>
    <p:sldId id="634" r:id="rId150"/>
    <p:sldId id="635" r:id="rId151"/>
    <p:sldId id="636" r:id="rId152"/>
    <p:sldId id="637" r:id="rId153"/>
    <p:sldId id="638" r:id="rId154"/>
    <p:sldId id="572" r:id="rId155"/>
    <p:sldId id="573" r:id="rId156"/>
    <p:sldId id="574" r:id="rId157"/>
    <p:sldId id="575" r:id="rId158"/>
    <p:sldId id="576" r:id="rId159"/>
    <p:sldId id="577" r:id="rId160"/>
    <p:sldId id="578" r:id="rId161"/>
    <p:sldId id="579" r:id="rId162"/>
    <p:sldId id="580" r:id="rId163"/>
    <p:sldId id="655" r:id="rId164"/>
    <p:sldId id="582" r:id="rId165"/>
    <p:sldId id="583" r:id="rId166"/>
    <p:sldId id="584" r:id="rId167"/>
    <p:sldId id="585" r:id="rId168"/>
    <p:sldId id="586" r:id="rId169"/>
    <p:sldId id="587" r:id="rId170"/>
    <p:sldId id="588" r:id="rId171"/>
    <p:sldId id="589" r:id="rId172"/>
    <p:sldId id="590" r:id="rId173"/>
    <p:sldId id="591" r:id="rId174"/>
    <p:sldId id="592" r:id="rId175"/>
    <p:sldId id="593" r:id="rId176"/>
    <p:sldId id="594" r:id="rId177"/>
    <p:sldId id="595" r:id="rId178"/>
    <p:sldId id="596" r:id="rId179"/>
    <p:sldId id="603" r:id="rId180"/>
    <p:sldId id="604" r:id="rId181"/>
    <p:sldId id="605" r:id="rId182"/>
    <p:sldId id="659" r:id="rId183"/>
    <p:sldId id="662" r:id="rId184"/>
    <p:sldId id="663" r:id="rId185"/>
    <p:sldId id="664" r:id="rId186"/>
    <p:sldId id="657" r:id="rId187"/>
  </p:sldIdLst>
  <p:sldSz cx="9144000" cy="6858000" type="overhead"/>
  <p:notesSz cx="6858000" cy="9144000"/>
  <p:defaultTextStyle>
    <a:defPPr>
      <a:defRPr lang="en-US"/>
    </a:defPPr>
    <a:lvl1pPr algn="l" rtl="0" eaLnBrk="0" fontAlgn="base" hangingPunct="0">
      <a:spcBef>
        <a:spcPct val="0"/>
      </a:spcBef>
      <a:spcAft>
        <a:spcPct val="0"/>
      </a:spcAft>
      <a:defRPr sz="2400" b="1" kern="1200">
        <a:solidFill>
          <a:srgbClr val="FF0000"/>
        </a:solidFill>
        <a:latin typeface="Lucida Console" panose="020B0609040504020204" pitchFamily="49" charset="0"/>
        <a:ea typeface="+mn-ea"/>
        <a:cs typeface="Arial" panose="020B0604020202020204" pitchFamily="34" charset="0"/>
      </a:defRPr>
    </a:lvl1pPr>
    <a:lvl2pPr marL="457200" algn="l" rtl="0" eaLnBrk="0" fontAlgn="base" hangingPunct="0">
      <a:spcBef>
        <a:spcPct val="0"/>
      </a:spcBef>
      <a:spcAft>
        <a:spcPct val="0"/>
      </a:spcAft>
      <a:defRPr sz="2400" b="1" kern="1200">
        <a:solidFill>
          <a:srgbClr val="FF0000"/>
        </a:solidFill>
        <a:latin typeface="Lucida Console" panose="020B0609040504020204" pitchFamily="49" charset="0"/>
        <a:ea typeface="+mn-ea"/>
        <a:cs typeface="Arial" panose="020B0604020202020204" pitchFamily="34" charset="0"/>
      </a:defRPr>
    </a:lvl2pPr>
    <a:lvl3pPr marL="914400" algn="l" rtl="0" eaLnBrk="0" fontAlgn="base" hangingPunct="0">
      <a:spcBef>
        <a:spcPct val="0"/>
      </a:spcBef>
      <a:spcAft>
        <a:spcPct val="0"/>
      </a:spcAft>
      <a:defRPr sz="2400" b="1" kern="1200">
        <a:solidFill>
          <a:srgbClr val="FF0000"/>
        </a:solidFill>
        <a:latin typeface="Lucida Console" panose="020B0609040504020204" pitchFamily="49" charset="0"/>
        <a:ea typeface="+mn-ea"/>
        <a:cs typeface="Arial" panose="020B0604020202020204" pitchFamily="34" charset="0"/>
      </a:defRPr>
    </a:lvl3pPr>
    <a:lvl4pPr marL="1371600" algn="l" rtl="0" eaLnBrk="0" fontAlgn="base" hangingPunct="0">
      <a:spcBef>
        <a:spcPct val="0"/>
      </a:spcBef>
      <a:spcAft>
        <a:spcPct val="0"/>
      </a:spcAft>
      <a:defRPr sz="2400" b="1" kern="1200">
        <a:solidFill>
          <a:srgbClr val="FF0000"/>
        </a:solidFill>
        <a:latin typeface="Lucida Console" panose="020B0609040504020204" pitchFamily="49" charset="0"/>
        <a:ea typeface="+mn-ea"/>
        <a:cs typeface="Arial" panose="020B0604020202020204" pitchFamily="34" charset="0"/>
      </a:defRPr>
    </a:lvl4pPr>
    <a:lvl5pPr marL="1828800" algn="l" rtl="0" eaLnBrk="0" fontAlgn="base" hangingPunct="0">
      <a:spcBef>
        <a:spcPct val="0"/>
      </a:spcBef>
      <a:spcAft>
        <a:spcPct val="0"/>
      </a:spcAft>
      <a:defRPr sz="2400" b="1" kern="1200">
        <a:solidFill>
          <a:srgbClr val="FF0000"/>
        </a:solidFill>
        <a:latin typeface="Lucida Console" panose="020B0609040504020204" pitchFamily="49" charset="0"/>
        <a:ea typeface="+mn-ea"/>
        <a:cs typeface="Arial" panose="020B0604020202020204" pitchFamily="34" charset="0"/>
      </a:defRPr>
    </a:lvl5pPr>
    <a:lvl6pPr marL="2286000" algn="l" defTabSz="914400" rtl="0" eaLnBrk="1" latinLnBrk="0" hangingPunct="1">
      <a:defRPr sz="2400" b="1" kern="1200">
        <a:solidFill>
          <a:srgbClr val="FF0000"/>
        </a:solidFill>
        <a:latin typeface="Lucida Console" panose="020B0609040504020204" pitchFamily="49" charset="0"/>
        <a:ea typeface="+mn-ea"/>
        <a:cs typeface="Arial" panose="020B0604020202020204" pitchFamily="34" charset="0"/>
      </a:defRPr>
    </a:lvl6pPr>
    <a:lvl7pPr marL="2743200" algn="l" defTabSz="914400" rtl="0" eaLnBrk="1" latinLnBrk="0" hangingPunct="1">
      <a:defRPr sz="2400" b="1" kern="1200">
        <a:solidFill>
          <a:srgbClr val="FF0000"/>
        </a:solidFill>
        <a:latin typeface="Lucida Console" panose="020B0609040504020204" pitchFamily="49" charset="0"/>
        <a:ea typeface="+mn-ea"/>
        <a:cs typeface="Arial" panose="020B0604020202020204" pitchFamily="34" charset="0"/>
      </a:defRPr>
    </a:lvl7pPr>
    <a:lvl8pPr marL="3200400" algn="l" defTabSz="914400" rtl="0" eaLnBrk="1" latinLnBrk="0" hangingPunct="1">
      <a:defRPr sz="2400" b="1" kern="1200">
        <a:solidFill>
          <a:srgbClr val="FF0000"/>
        </a:solidFill>
        <a:latin typeface="Lucida Console" panose="020B0609040504020204" pitchFamily="49" charset="0"/>
        <a:ea typeface="+mn-ea"/>
        <a:cs typeface="Arial" panose="020B0604020202020204" pitchFamily="34" charset="0"/>
      </a:defRPr>
    </a:lvl8pPr>
    <a:lvl9pPr marL="3657600" algn="l" defTabSz="914400" rtl="0" eaLnBrk="1" latinLnBrk="0" hangingPunct="1">
      <a:defRPr sz="2400" b="1" kern="1200">
        <a:solidFill>
          <a:srgbClr val="FF0000"/>
        </a:solidFill>
        <a:latin typeface="Lucida Console" panose="020B0609040504020204" pitchFamily="49" charset="0"/>
        <a:ea typeface="+mn-ea"/>
        <a:cs typeface="Arial" panose="020B0604020202020204" pitchFamily="34" charset="0"/>
      </a:defRPr>
    </a:lvl9pPr>
  </p:defaultTextStyle>
  <p:extLst>
    <p:ext uri="{EFAFB233-063F-42B5-8137-9DF3F51BA10A}">
      <p15:sldGuideLst xmlns:p15="http://schemas.microsoft.com/office/powerpoint/2012/main">
        <p15:guide id="1" orient="horz" pos="1536">
          <p15:clr>
            <a:srgbClr val="A4A3A4"/>
          </p15:clr>
        </p15:guide>
        <p15:guide id="2" pos="46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66FF33"/>
    <a:srgbClr val="FF9900"/>
    <a:srgbClr val="FFFF00"/>
    <a:srgbClr val="FF7C80"/>
    <a:srgbClr val="00FFFF"/>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88360" autoAdjust="0"/>
  </p:normalViewPr>
  <p:slideViewPr>
    <p:cSldViewPr snapToGrid="0">
      <p:cViewPr varScale="1">
        <p:scale>
          <a:sx n="60" d="100"/>
          <a:sy n="60" d="100"/>
        </p:scale>
        <p:origin x="1464" y="24"/>
      </p:cViewPr>
      <p:guideLst>
        <p:guide orient="horz" pos="1536"/>
        <p:guide pos="46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48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93"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839DABB3-3A2E-42DB-8C2B-617B77CDBA26}"/>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defRPr sz="1200" b="0">
                <a:solidFill>
                  <a:srgbClr val="0000FF"/>
                </a:solidFill>
                <a:latin typeface="Comic Sans MS" pitchFamily="66" charset="0"/>
                <a:cs typeface="+mn-cs"/>
              </a:defRPr>
            </a:lvl1pPr>
          </a:lstStyle>
          <a:p>
            <a:pPr>
              <a:defRPr/>
            </a:pPr>
            <a:endParaRPr lang="en-US"/>
          </a:p>
        </p:txBody>
      </p:sp>
      <p:sp>
        <p:nvSpPr>
          <p:cNvPr id="40963" name="Rectangle 3">
            <a:extLst>
              <a:ext uri="{FF2B5EF4-FFF2-40B4-BE49-F238E27FC236}">
                <a16:creationId xmlns:a16="http://schemas.microsoft.com/office/drawing/2014/main" id="{9D5DA82B-10E0-42C7-961C-9E5B4647244B}"/>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a:defRPr sz="1200" b="0">
                <a:solidFill>
                  <a:srgbClr val="0000FF"/>
                </a:solidFill>
                <a:latin typeface="Comic Sans MS" pitchFamily="66" charset="0"/>
                <a:cs typeface="+mn-cs"/>
              </a:defRPr>
            </a:lvl1pPr>
          </a:lstStyle>
          <a:p>
            <a:pPr>
              <a:defRPr/>
            </a:pPr>
            <a:endParaRPr lang="en-US"/>
          </a:p>
        </p:txBody>
      </p:sp>
      <p:sp>
        <p:nvSpPr>
          <p:cNvPr id="40964" name="Rectangle 4">
            <a:extLst>
              <a:ext uri="{FF2B5EF4-FFF2-40B4-BE49-F238E27FC236}">
                <a16:creationId xmlns:a16="http://schemas.microsoft.com/office/drawing/2014/main" id="{8A5F4835-35DF-4340-B51E-D53EBEE4687E}"/>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defRPr sz="1200" b="0">
                <a:solidFill>
                  <a:srgbClr val="0000FF"/>
                </a:solidFill>
                <a:latin typeface="Comic Sans MS" pitchFamily="66" charset="0"/>
                <a:cs typeface="+mn-cs"/>
              </a:defRPr>
            </a:lvl1pPr>
          </a:lstStyle>
          <a:p>
            <a:pPr>
              <a:defRPr/>
            </a:pPr>
            <a:endParaRPr lang="en-US"/>
          </a:p>
        </p:txBody>
      </p:sp>
      <p:sp>
        <p:nvSpPr>
          <p:cNvPr id="40965" name="Rectangle 5">
            <a:extLst>
              <a:ext uri="{FF2B5EF4-FFF2-40B4-BE49-F238E27FC236}">
                <a16:creationId xmlns:a16="http://schemas.microsoft.com/office/drawing/2014/main" id="{2B70E416-1E4F-4968-9219-A4B68B4BA072}"/>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b="0">
                <a:solidFill>
                  <a:srgbClr val="0000FF"/>
                </a:solidFill>
                <a:latin typeface="Comic Sans MS" panose="030F0702030302020204" pitchFamily="66" charset="0"/>
              </a:defRPr>
            </a:lvl1pPr>
          </a:lstStyle>
          <a:p>
            <a:fld id="{8BDF8113-A925-449A-A78A-9205E6ADB342}" type="slidenum">
              <a:rPr lang="ar-SA" altLang="zh-CN"/>
              <a:pPr/>
              <a:t>‹#›</a:t>
            </a:fld>
            <a:endParaRPr lang="en-US" altLang="zh-CN"/>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A4177AC-6DEC-47F1-81CE-FB26BA27BF2C}"/>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rgbClr val="0000FF"/>
                </a:solidFill>
                <a:latin typeface="Marlett" pitchFamily="2" charset="2"/>
                <a:cs typeface="+mn-cs"/>
              </a:defRPr>
            </a:lvl1pPr>
          </a:lstStyle>
          <a:p>
            <a:pPr>
              <a:defRPr/>
            </a:pPr>
            <a:endParaRPr lang="en-US"/>
          </a:p>
        </p:txBody>
      </p:sp>
      <p:sp>
        <p:nvSpPr>
          <p:cNvPr id="6147" name="Rectangle 3">
            <a:extLst>
              <a:ext uri="{FF2B5EF4-FFF2-40B4-BE49-F238E27FC236}">
                <a16:creationId xmlns:a16="http://schemas.microsoft.com/office/drawing/2014/main" id="{DF055F25-BBB8-448A-A946-39EDEBFD08A9}"/>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rgbClr val="0000FF"/>
                </a:solidFill>
                <a:latin typeface="Marlett" pitchFamily="2" charset="2"/>
                <a:cs typeface="+mn-cs"/>
              </a:defRPr>
            </a:lvl1pPr>
          </a:lstStyle>
          <a:p>
            <a:pPr>
              <a:defRPr/>
            </a:pPr>
            <a:endParaRPr lang="en-US"/>
          </a:p>
        </p:txBody>
      </p:sp>
      <p:sp>
        <p:nvSpPr>
          <p:cNvPr id="198660" name="Rectangle 4">
            <a:extLst>
              <a:ext uri="{FF2B5EF4-FFF2-40B4-BE49-F238E27FC236}">
                <a16:creationId xmlns:a16="http://schemas.microsoft.com/office/drawing/2014/main" id="{17C89686-8C1B-4A1F-81DB-B973887F373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686BA0B1-6291-4575-ACFE-BE7EB6228483}"/>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F8CACB91-394C-4EAE-9F8D-775B259A1857}"/>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rgbClr val="0000FF"/>
                </a:solidFill>
                <a:latin typeface="Marlett" pitchFamily="2" charset="2"/>
                <a:cs typeface="+mn-cs"/>
              </a:defRPr>
            </a:lvl1pPr>
          </a:lstStyle>
          <a:p>
            <a:pPr>
              <a:defRPr/>
            </a:pPr>
            <a:endParaRPr lang="en-US"/>
          </a:p>
        </p:txBody>
      </p:sp>
      <p:sp>
        <p:nvSpPr>
          <p:cNvPr id="6151" name="Rectangle 7">
            <a:extLst>
              <a:ext uri="{FF2B5EF4-FFF2-40B4-BE49-F238E27FC236}">
                <a16:creationId xmlns:a16="http://schemas.microsoft.com/office/drawing/2014/main" id="{4342D678-AC98-417C-9D95-F1FDE2D469A5}"/>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rgbClr val="0000FF"/>
                </a:solidFill>
                <a:latin typeface="Marlett" pitchFamily="2" charset="2"/>
              </a:defRPr>
            </a:lvl1pPr>
          </a:lstStyle>
          <a:p>
            <a:fld id="{0B524B84-CED5-4C99-A0F0-0270FB7C533C}" type="slidenum">
              <a:rPr lang="ar-SA" altLang="zh-CN"/>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mic Sans MS" pitchFamily="66" charset="0"/>
        <a:ea typeface="+mn-ea"/>
        <a:cs typeface="+mn-cs"/>
      </a:defRPr>
    </a:lvl1pPr>
    <a:lvl2pPr marL="457200" algn="l" rtl="0" eaLnBrk="0" fontAlgn="base" hangingPunct="0">
      <a:spcBef>
        <a:spcPct val="30000"/>
      </a:spcBef>
      <a:spcAft>
        <a:spcPct val="0"/>
      </a:spcAft>
      <a:defRPr sz="1200" kern="1200">
        <a:solidFill>
          <a:schemeClr val="tx1"/>
        </a:solidFill>
        <a:latin typeface="Comic Sans MS" pitchFamily="66" charset="0"/>
        <a:ea typeface="+mn-ea"/>
        <a:cs typeface="+mn-cs"/>
      </a:defRPr>
    </a:lvl2pPr>
    <a:lvl3pPr marL="914400" algn="l" rtl="0" eaLnBrk="0" fontAlgn="base" hangingPunct="0">
      <a:spcBef>
        <a:spcPct val="30000"/>
      </a:spcBef>
      <a:spcAft>
        <a:spcPct val="0"/>
      </a:spcAft>
      <a:defRPr sz="1200" kern="1200">
        <a:solidFill>
          <a:schemeClr val="tx1"/>
        </a:solidFill>
        <a:latin typeface="Comic Sans MS" pitchFamily="66" charset="0"/>
        <a:ea typeface="+mn-ea"/>
        <a:cs typeface="+mn-cs"/>
      </a:defRPr>
    </a:lvl3pPr>
    <a:lvl4pPr marL="1371600" algn="l" rtl="0" eaLnBrk="0" fontAlgn="base" hangingPunct="0">
      <a:spcBef>
        <a:spcPct val="30000"/>
      </a:spcBef>
      <a:spcAft>
        <a:spcPct val="0"/>
      </a:spcAft>
      <a:defRPr sz="1200" kern="1200">
        <a:solidFill>
          <a:schemeClr val="tx1"/>
        </a:solidFill>
        <a:latin typeface="Comic Sans MS" pitchFamily="66" charset="0"/>
        <a:ea typeface="+mn-ea"/>
        <a:cs typeface="+mn-cs"/>
      </a:defRPr>
    </a:lvl4pPr>
    <a:lvl5pPr marL="1828800" algn="l" rtl="0" eaLnBrk="0" fontAlgn="base" hangingPunct="0">
      <a:spcBef>
        <a:spcPct val="30000"/>
      </a:spcBef>
      <a:spcAft>
        <a:spcPct val="0"/>
      </a:spcAft>
      <a:defRPr sz="12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a:extLst>
              <a:ext uri="{FF2B5EF4-FFF2-40B4-BE49-F238E27FC236}">
                <a16:creationId xmlns:a16="http://schemas.microsoft.com/office/drawing/2014/main" id="{0418A6E3-7022-455A-9CBB-4972D7C971FA}"/>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60D05D4-D462-4AC1-8C9F-78B71080A3BE}" type="slidenum">
              <a:rPr lang="ar-SA" altLang="zh-CN" sz="1200" b="0">
                <a:solidFill>
                  <a:srgbClr val="0000FF"/>
                </a:solidFill>
                <a:latin typeface="Marlett" pitchFamily="2" charset="2"/>
              </a:rPr>
              <a:pPr/>
              <a:t>1</a:t>
            </a:fld>
            <a:endParaRPr lang="en-US" altLang="zh-CN" sz="1200" b="0">
              <a:solidFill>
                <a:srgbClr val="0000FF"/>
              </a:solidFill>
              <a:latin typeface="Marlett" pitchFamily="2" charset="2"/>
            </a:endParaRPr>
          </a:p>
        </p:txBody>
      </p:sp>
      <p:sp>
        <p:nvSpPr>
          <p:cNvPr id="199683" name="Rectangle 2">
            <a:extLst>
              <a:ext uri="{FF2B5EF4-FFF2-40B4-BE49-F238E27FC236}">
                <a16:creationId xmlns:a16="http://schemas.microsoft.com/office/drawing/2014/main" id="{EE1518AC-9BB2-4CB9-8CFC-135250E8421E}"/>
              </a:ext>
            </a:extLst>
          </p:cNvPr>
          <p:cNvSpPr>
            <a:spLocks noGrp="1" noRot="1" noChangeAspect="1" noChangeArrowheads="1" noTextEdit="1"/>
          </p:cNvSpPr>
          <p:nvPr>
            <p:ph type="sldImg"/>
          </p:nvPr>
        </p:nvSpPr>
        <p:spPr>
          <a:xfrm>
            <a:off x="1144588" y="685800"/>
            <a:ext cx="4572000" cy="3429000"/>
          </a:xfrm>
          <a:ln/>
        </p:spPr>
      </p:sp>
      <p:sp>
        <p:nvSpPr>
          <p:cNvPr id="199684" name="Rectangle 3">
            <a:extLst>
              <a:ext uri="{FF2B5EF4-FFF2-40B4-BE49-F238E27FC236}">
                <a16:creationId xmlns:a16="http://schemas.microsoft.com/office/drawing/2014/main" id="{571FD0CC-D5E2-4B47-83F0-AAE7A2A37D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39EE50A3-B8EF-4141-8BBA-CD81C4BDDC4C}"/>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AE30C8A-7CED-4A5C-AEA4-3F2FB0FCF59F}" type="slidenum">
              <a:rPr kumimoji="0" lang="ar-SA" altLang="zh-CN" sz="1200" b="0" i="0" u="none" strike="noStrike" kern="1200" cap="none" spc="0" normalizeH="0" baseline="0" noProof="0">
                <a:ln>
                  <a:noFill/>
                </a:ln>
                <a:solidFill>
                  <a:srgbClr val="0000FF"/>
                </a:solidFill>
                <a:effectLst/>
                <a:uLnTx/>
                <a:uFillTx/>
                <a:latin typeface="Marlett" pitchFamily="2" charset="2"/>
                <a:ea typeface="宋体" panose="02010600030101010101" pitchFamily="2" charset="-122"/>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zh-CN" sz="1200" b="0" i="0" u="none" strike="noStrike" kern="1200" cap="none" spc="0" normalizeH="0" baseline="0" noProof="0">
              <a:ln>
                <a:noFill/>
              </a:ln>
              <a:solidFill>
                <a:srgbClr val="0000FF"/>
              </a:solidFill>
              <a:effectLst/>
              <a:uLnTx/>
              <a:uFillTx/>
              <a:latin typeface="Marlett" pitchFamily="2" charset="2"/>
              <a:ea typeface="宋体" panose="02010600030101010101" pitchFamily="2" charset="-122"/>
              <a:cs typeface="Arial" panose="020B0604020202020204" pitchFamily="34" charset="0"/>
            </a:endParaRPr>
          </a:p>
        </p:txBody>
      </p:sp>
      <p:sp>
        <p:nvSpPr>
          <p:cNvPr id="208899" name="Rectangle 2">
            <a:extLst>
              <a:ext uri="{FF2B5EF4-FFF2-40B4-BE49-F238E27FC236}">
                <a16:creationId xmlns:a16="http://schemas.microsoft.com/office/drawing/2014/main" id="{77D0A4A3-4C10-47CC-8631-2FCEFCD1BAE5}"/>
              </a:ext>
            </a:extLst>
          </p:cNvPr>
          <p:cNvSpPr>
            <a:spLocks noGrp="1" noRot="1" noChangeAspect="1" noChangeArrowheads="1" noTextEdit="1"/>
          </p:cNvSpPr>
          <p:nvPr>
            <p:ph type="sldImg"/>
          </p:nvPr>
        </p:nvSpPr>
        <p:spPr>
          <a:ln/>
        </p:spPr>
      </p:sp>
      <p:sp>
        <p:nvSpPr>
          <p:cNvPr id="208900" name="Rectangle 3">
            <a:extLst>
              <a:ext uri="{FF2B5EF4-FFF2-40B4-BE49-F238E27FC236}">
                <a16:creationId xmlns:a16="http://schemas.microsoft.com/office/drawing/2014/main" id="{D0A4B173-7B09-4AD5-9C21-C90CFBFCDF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t>The </a:t>
            </a:r>
            <a:r>
              <a:rPr lang="en-US" altLang="zh-CN" dirty="0" err="1"/>
              <a:t>Enq</a:t>
            </a:r>
            <a:r>
              <a:rPr lang="en-US" altLang="zh-CN" dirty="0"/>
              <a:t>() method reads the Head field, and if the queue is full, it waits until the queue is no longer full. It then stores the object in the array, and increments the Tail field. </a:t>
            </a:r>
          </a:p>
          <a:p>
            <a:endParaRPr lang="zh-CN" altLang="zh-CN" dirty="0"/>
          </a:p>
        </p:txBody>
      </p:sp>
    </p:spTree>
    <p:extLst>
      <p:ext uri="{BB962C8B-B14F-4D97-AF65-F5344CB8AC3E}">
        <p14:creationId xmlns:p14="http://schemas.microsoft.com/office/powerpoint/2010/main" val="218766285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a:extLst>
              <a:ext uri="{FF2B5EF4-FFF2-40B4-BE49-F238E27FC236}">
                <a16:creationId xmlns:a16="http://schemas.microsoft.com/office/drawing/2014/main" id="{9BDEA645-6EDA-4D53-B2D9-77EFEF21771F}"/>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DEB566A-CD80-4F65-B124-70671933E36D}" type="slidenum">
              <a:rPr lang="ar-SA" altLang="zh-CN" sz="1200" b="0">
                <a:solidFill>
                  <a:srgbClr val="0000FF"/>
                </a:solidFill>
                <a:latin typeface="Marlett" pitchFamily="2" charset="2"/>
              </a:rPr>
              <a:pPr/>
              <a:t>100</a:t>
            </a:fld>
            <a:endParaRPr lang="en-US" altLang="zh-CN" sz="1200" b="0">
              <a:solidFill>
                <a:srgbClr val="0000FF"/>
              </a:solidFill>
              <a:latin typeface="Marlett" pitchFamily="2" charset="2"/>
            </a:endParaRPr>
          </a:p>
        </p:txBody>
      </p:sp>
      <p:sp>
        <p:nvSpPr>
          <p:cNvPr id="300035" name="Rectangle 2">
            <a:extLst>
              <a:ext uri="{FF2B5EF4-FFF2-40B4-BE49-F238E27FC236}">
                <a16:creationId xmlns:a16="http://schemas.microsoft.com/office/drawing/2014/main" id="{A6B8717B-1521-4CEF-BA2B-1E63B440AA15}"/>
              </a:ext>
            </a:extLst>
          </p:cNvPr>
          <p:cNvSpPr>
            <a:spLocks noGrp="1" noRot="1" noChangeAspect="1" noChangeArrowheads="1" noTextEdit="1"/>
          </p:cNvSpPr>
          <p:nvPr>
            <p:ph type="sldImg"/>
          </p:nvPr>
        </p:nvSpPr>
        <p:spPr>
          <a:ln/>
        </p:spPr>
      </p:sp>
      <p:sp>
        <p:nvSpPr>
          <p:cNvPr id="300036" name="Rectangle 3">
            <a:extLst>
              <a:ext uri="{FF2B5EF4-FFF2-40B4-BE49-F238E27FC236}">
                <a16:creationId xmlns:a16="http://schemas.microsoft.com/office/drawing/2014/main" id="{59CCFCAB-CA9A-4545-A422-81C5F827C5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a:extLst>
              <a:ext uri="{FF2B5EF4-FFF2-40B4-BE49-F238E27FC236}">
                <a16:creationId xmlns:a16="http://schemas.microsoft.com/office/drawing/2014/main" id="{42AE2F29-F361-4168-BD7B-88720B5C06DE}"/>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F715561-7E81-4DD6-9A0D-CD4C4DA79589}" type="slidenum">
              <a:rPr lang="ar-SA" altLang="zh-CN" sz="1200" b="0">
                <a:solidFill>
                  <a:srgbClr val="0000FF"/>
                </a:solidFill>
                <a:latin typeface="Marlett" pitchFamily="2" charset="2"/>
              </a:rPr>
              <a:pPr/>
              <a:t>101</a:t>
            </a:fld>
            <a:endParaRPr lang="en-US" altLang="zh-CN" sz="1200" b="0">
              <a:solidFill>
                <a:srgbClr val="0000FF"/>
              </a:solidFill>
              <a:latin typeface="Marlett" pitchFamily="2" charset="2"/>
            </a:endParaRPr>
          </a:p>
        </p:txBody>
      </p:sp>
      <p:sp>
        <p:nvSpPr>
          <p:cNvPr id="301059" name="Rectangle 2">
            <a:extLst>
              <a:ext uri="{FF2B5EF4-FFF2-40B4-BE49-F238E27FC236}">
                <a16:creationId xmlns:a16="http://schemas.microsoft.com/office/drawing/2014/main" id="{0252B2FF-9C45-4311-B574-2F173BFBF82D}"/>
              </a:ext>
            </a:extLst>
          </p:cNvPr>
          <p:cNvSpPr>
            <a:spLocks noGrp="1" noRot="1" noChangeAspect="1" noChangeArrowheads="1" noTextEdit="1"/>
          </p:cNvSpPr>
          <p:nvPr>
            <p:ph type="sldImg"/>
          </p:nvPr>
        </p:nvSpPr>
        <p:spPr>
          <a:ln/>
        </p:spPr>
      </p:sp>
      <p:sp>
        <p:nvSpPr>
          <p:cNvPr id="301060" name="Rectangle 3">
            <a:extLst>
              <a:ext uri="{FF2B5EF4-FFF2-40B4-BE49-F238E27FC236}">
                <a16:creationId xmlns:a16="http://schemas.microsoft.com/office/drawing/2014/main" id="{AD50401A-3077-4635-970F-EE39851AF8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a:extLst>
              <a:ext uri="{FF2B5EF4-FFF2-40B4-BE49-F238E27FC236}">
                <a16:creationId xmlns:a16="http://schemas.microsoft.com/office/drawing/2014/main" id="{13214688-0C3D-4566-A79D-1A502A8397C2}"/>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AFF1F32-950C-42D3-B3DD-1A74B795CC0E}" type="slidenum">
              <a:rPr lang="ar-SA" altLang="zh-CN" sz="1200" b="0">
                <a:solidFill>
                  <a:srgbClr val="0000FF"/>
                </a:solidFill>
                <a:latin typeface="Marlett" pitchFamily="2" charset="2"/>
              </a:rPr>
              <a:pPr/>
              <a:t>102</a:t>
            </a:fld>
            <a:endParaRPr lang="en-US" altLang="zh-CN" sz="1200" b="0">
              <a:solidFill>
                <a:srgbClr val="0000FF"/>
              </a:solidFill>
              <a:latin typeface="Marlett" pitchFamily="2" charset="2"/>
            </a:endParaRPr>
          </a:p>
        </p:txBody>
      </p:sp>
      <p:sp>
        <p:nvSpPr>
          <p:cNvPr id="302083" name="Rectangle 2">
            <a:extLst>
              <a:ext uri="{FF2B5EF4-FFF2-40B4-BE49-F238E27FC236}">
                <a16:creationId xmlns:a16="http://schemas.microsoft.com/office/drawing/2014/main" id="{D9F9625C-C0AA-4552-A0B0-C69867BF3497}"/>
              </a:ext>
            </a:extLst>
          </p:cNvPr>
          <p:cNvSpPr>
            <a:spLocks noGrp="1" noRot="1" noChangeAspect="1" noChangeArrowheads="1" noTextEdit="1"/>
          </p:cNvSpPr>
          <p:nvPr>
            <p:ph type="sldImg"/>
          </p:nvPr>
        </p:nvSpPr>
        <p:spPr>
          <a:ln/>
        </p:spPr>
      </p:sp>
      <p:sp>
        <p:nvSpPr>
          <p:cNvPr id="302084" name="Rectangle 3">
            <a:extLst>
              <a:ext uri="{FF2B5EF4-FFF2-40B4-BE49-F238E27FC236}">
                <a16:creationId xmlns:a16="http://schemas.microsoft.com/office/drawing/2014/main" id="{AB34B24F-2F10-49D8-A4E3-8B30A10584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a:extLst>
              <a:ext uri="{FF2B5EF4-FFF2-40B4-BE49-F238E27FC236}">
                <a16:creationId xmlns:a16="http://schemas.microsoft.com/office/drawing/2014/main" id="{EF657604-E3C6-4DEC-9021-060E2A3DDC0F}"/>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51CB386-1D14-4C66-AF29-809D37BF60B7}" type="slidenum">
              <a:rPr lang="ar-SA" altLang="zh-CN" sz="1200" b="0">
                <a:solidFill>
                  <a:srgbClr val="0000FF"/>
                </a:solidFill>
                <a:latin typeface="Marlett" pitchFamily="2" charset="2"/>
              </a:rPr>
              <a:pPr/>
              <a:t>103</a:t>
            </a:fld>
            <a:endParaRPr lang="en-US" altLang="zh-CN" sz="1200" b="0">
              <a:solidFill>
                <a:srgbClr val="0000FF"/>
              </a:solidFill>
              <a:latin typeface="Marlett" pitchFamily="2" charset="2"/>
            </a:endParaRPr>
          </a:p>
        </p:txBody>
      </p:sp>
      <p:sp>
        <p:nvSpPr>
          <p:cNvPr id="303107" name="Rectangle 2">
            <a:extLst>
              <a:ext uri="{FF2B5EF4-FFF2-40B4-BE49-F238E27FC236}">
                <a16:creationId xmlns:a16="http://schemas.microsoft.com/office/drawing/2014/main" id="{45F5DB0A-4429-4669-9410-C84E82BE2B2E}"/>
              </a:ext>
            </a:extLst>
          </p:cNvPr>
          <p:cNvSpPr>
            <a:spLocks noGrp="1" noRot="1" noChangeAspect="1" noChangeArrowheads="1" noTextEdit="1"/>
          </p:cNvSpPr>
          <p:nvPr>
            <p:ph type="sldImg"/>
          </p:nvPr>
        </p:nvSpPr>
        <p:spPr>
          <a:ln/>
        </p:spPr>
      </p:sp>
      <p:sp>
        <p:nvSpPr>
          <p:cNvPr id="303108" name="Rectangle 3">
            <a:extLst>
              <a:ext uri="{FF2B5EF4-FFF2-40B4-BE49-F238E27FC236}">
                <a16:creationId xmlns:a16="http://schemas.microsoft.com/office/drawing/2014/main" id="{BF13F509-2A54-47ED-87BC-BA1329F710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a:extLst>
              <a:ext uri="{FF2B5EF4-FFF2-40B4-BE49-F238E27FC236}">
                <a16:creationId xmlns:a16="http://schemas.microsoft.com/office/drawing/2014/main" id="{3CE43274-6010-4A3E-B2AF-B87A2D9ED5C8}"/>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F5BCCEE-3897-4D88-BF29-F579E136F7FE}" type="slidenum">
              <a:rPr lang="ar-SA" altLang="zh-CN" sz="1200" b="0">
                <a:solidFill>
                  <a:srgbClr val="0000FF"/>
                </a:solidFill>
                <a:latin typeface="Marlett" pitchFamily="2" charset="2"/>
              </a:rPr>
              <a:pPr/>
              <a:t>104</a:t>
            </a:fld>
            <a:endParaRPr lang="en-US" altLang="zh-CN" sz="1200" b="0">
              <a:solidFill>
                <a:srgbClr val="0000FF"/>
              </a:solidFill>
              <a:latin typeface="Marlett" pitchFamily="2" charset="2"/>
            </a:endParaRPr>
          </a:p>
        </p:txBody>
      </p:sp>
      <p:sp>
        <p:nvSpPr>
          <p:cNvPr id="304131" name="Rectangle 2">
            <a:extLst>
              <a:ext uri="{FF2B5EF4-FFF2-40B4-BE49-F238E27FC236}">
                <a16:creationId xmlns:a16="http://schemas.microsoft.com/office/drawing/2014/main" id="{D4520C6F-D9D2-4905-A460-C2D6A1AF6CFC}"/>
              </a:ext>
            </a:extLst>
          </p:cNvPr>
          <p:cNvSpPr>
            <a:spLocks noGrp="1" noRot="1" noChangeAspect="1" noChangeArrowheads="1" noTextEdit="1"/>
          </p:cNvSpPr>
          <p:nvPr>
            <p:ph type="sldImg"/>
          </p:nvPr>
        </p:nvSpPr>
        <p:spPr>
          <a:ln/>
        </p:spPr>
      </p:sp>
      <p:sp>
        <p:nvSpPr>
          <p:cNvPr id="304132" name="Rectangle 3">
            <a:extLst>
              <a:ext uri="{FF2B5EF4-FFF2-40B4-BE49-F238E27FC236}">
                <a16:creationId xmlns:a16="http://schemas.microsoft.com/office/drawing/2014/main" id="{AAA80A08-B393-48DB-80CF-F3E5B9C651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a:extLst>
              <a:ext uri="{FF2B5EF4-FFF2-40B4-BE49-F238E27FC236}">
                <a16:creationId xmlns:a16="http://schemas.microsoft.com/office/drawing/2014/main" id="{174BA575-6BCD-4120-8D5B-11B3CF2487F2}"/>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A6D4DB7-2C42-45DA-9F29-70BA5FAD33FA}" type="slidenum">
              <a:rPr lang="ar-SA" altLang="zh-CN" sz="1200" b="0">
                <a:solidFill>
                  <a:srgbClr val="0000FF"/>
                </a:solidFill>
                <a:latin typeface="Marlett" pitchFamily="2" charset="2"/>
              </a:rPr>
              <a:pPr/>
              <a:t>105</a:t>
            </a:fld>
            <a:endParaRPr lang="en-US" altLang="zh-CN" sz="1200" b="0">
              <a:solidFill>
                <a:srgbClr val="0000FF"/>
              </a:solidFill>
              <a:latin typeface="Marlett" pitchFamily="2" charset="2"/>
            </a:endParaRPr>
          </a:p>
        </p:txBody>
      </p:sp>
      <p:sp>
        <p:nvSpPr>
          <p:cNvPr id="305155" name="Rectangle 2">
            <a:extLst>
              <a:ext uri="{FF2B5EF4-FFF2-40B4-BE49-F238E27FC236}">
                <a16:creationId xmlns:a16="http://schemas.microsoft.com/office/drawing/2014/main" id="{54006F98-49DF-4D84-A7DA-E244B2C78430}"/>
              </a:ext>
            </a:extLst>
          </p:cNvPr>
          <p:cNvSpPr>
            <a:spLocks noGrp="1" noRot="1" noChangeAspect="1" noChangeArrowheads="1" noTextEdit="1"/>
          </p:cNvSpPr>
          <p:nvPr>
            <p:ph type="sldImg"/>
          </p:nvPr>
        </p:nvSpPr>
        <p:spPr>
          <a:ln/>
        </p:spPr>
      </p:sp>
      <p:sp>
        <p:nvSpPr>
          <p:cNvPr id="305156" name="Rectangle 3">
            <a:extLst>
              <a:ext uri="{FF2B5EF4-FFF2-40B4-BE49-F238E27FC236}">
                <a16:creationId xmlns:a16="http://schemas.microsoft.com/office/drawing/2014/main" id="{8784127F-CF35-44A9-BF21-0E1E9C239E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a:extLst>
              <a:ext uri="{FF2B5EF4-FFF2-40B4-BE49-F238E27FC236}">
                <a16:creationId xmlns:a16="http://schemas.microsoft.com/office/drawing/2014/main" id="{B09A83FF-2EAA-474A-96CD-3B924F7E6E41}"/>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FCB20C7-75A4-487E-BAF3-E9E634965C8D}" type="slidenum">
              <a:rPr lang="ar-SA" altLang="zh-CN" sz="1200" b="0">
                <a:solidFill>
                  <a:srgbClr val="0000FF"/>
                </a:solidFill>
                <a:latin typeface="Marlett" pitchFamily="2" charset="2"/>
              </a:rPr>
              <a:pPr/>
              <a:t>106</a:t>
            </a:fld>
            <a:endParaRPr lang="en-US" altLang="zh-CN" sz="1200" b="0">
              <a:solidFill>
                <a:srgbClr val="0000FF"/>
              </a:solidFill>
              <a:latin typeface="Marlett" pitchFamily="2" charset="2"/>
            </a:endParaRPr>
          </a:p>
        </p:txBody>
      </p:sp>
      <p:sp>
        <p:nvSpPr>
          <p:cNvPr id="306179" name="Rectangle 2">
            <a:extLst>
              <a:ext uri="{FF2B5EF4-FFF2-40B4-BE49-F238E27FC236}">
                <a16:creationId xmlns:a16="http://schemas.microsoft.com/office/drawing/2014/main" id="{9281AA7B-6BE3-407C-B516-7E09873445FD}"/>
              </a:ext>
            </a:extLst>
          </p:cNvPr>
          <p:cNvSpPr>
            <a:spLocks noGrp="1" noRot="1" noChangeAspect="1" noChangeArrowheads="1" noTextEdit="1"/>
          </p:cNvSpPr>
          <p:nvPr>
            <p:ph type="sldImg"/>
          </p:nvPr>
        </p:nvSpPr>
        <p:spPr>
          <a:ln/>
        </p:spPr>
      </p:sp>
      <p:sp>
        <p:nvSpPr>
          <p:cNvPr id="306180" name="Rectangle 3">
            <a:extLst>
              <a:ext uri="{FF2B5EF4-FFF2-40B4-BE49-F238E27FC236}">
                <a16:creationId xmlns:a16="http://schemas.microsoft.com/office/drawing/2014/main" id="{0CD5759D-E630-4379-8A19-37A208752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a:extLst>
              <a:ext uri="{FF2B5EF4-FFF2-40B4-BE49-F238E27FC236}">
                <a16:creationId xmlns:a16="http://schemas.microsoft.com/office/drawing/2014/main" id="{8990BBCE-2E04-4021-8430-CA120D016111}"/>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DE4B2D8-5C9F-453A-A95F-8F872E714104}" type="slidenum">
              <a:rPr lang="ar-SA" altLang="zh-CN" sz="1200" b="0">
                <a:solidFill>
                  <a:srgbClr val="0000FF"/>
                </a:solidFill>
                <a:latin typeface="Marlett" pitchFamily="2" charset="2"/>
              </a:rPr>
              <a:pPr/>
              <a:t>107</a:t>
            </a:fld>
            <a:endParaRPr lang="en-US" altLang="zh-CN" sz="1200" b="0">
              <a:solidFill>
                <a:srgbClr val="0000FF"/>
              </a:solidFill>
              <a:latin typeface="Marlett" pitchFamily="2" charset="2"/>
            </a:endParaRPr>
          </a:p>
        </p:txBody>
      </p:sp>
      <p:sp>
        <p:nvSpPr>
          <p:cNvPr id="307203" name="Rectangle 2">
            <a:extLst>
              <a:ext uri="{FF2B5EF4-FFF2-40B4-BE49-F238E27FC236}">
                <a16:creationId xmlns:a16="http://schemas.microsoft.com/office/drawing/2014/main" id="{C6EAEEC3-07E8-4A88-BA6B-61D41DC8703B}"/>
              </a:ext>
            </a:extLst>
          </p:cNvPr>
          <p:cNvSpPr>
            <a:spLocks noGrp="1" noRot="1" noChangeAspect="1" noChangeArrowheads="1" noTextEdit="1"/>
          </p:cNvSpPr>
          <p:nvPr>
            <p:ph type="sldImg"/>
          </p:nvPr>
        </p:nvSpPr>
        <p:spPr>
          <a:ln/>
        </p:spPr>
      </p:sp>
      <p:sp>
        <p:nvSpPr>
          <p:cNvPr id="307204" name="Rectangle 3">
            <a:extLst>
              <a:ext uri="{FF2B5EF4-FFF2-40B4-BE49-F238E27FC236}">
                <a16:creationId xmlns:a16="http://schemas.microsoft.com/office/drawing/2014/main" id="{A7F90138-0469-4F1C-9268-3A782ABEA2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a:extLst>
              <a:ext uri="{FF2B5EF4-FFF2-40B4-BE49-F238E27FC236}">
                <a16:creationId xmlns:a16="http://schemas.microsoft.com/office/drawing/2014/main" id="{BA44FC13-EF90-490C-8D52-91C58BE0781A}"/>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65D2A7C-12FE-4F84-B7C3-BFFED132E1BA}" type="slidenum">
              <a:rPr lang="ar-SA" altLang="zh-CN" sz="1200" b="0">
                <a:solidFill>
                  <a:srgbClr val="0000FF"/>
                </a:solidFill>
                <a:latin typeface="Marlett" pitchFamily="2" charset="2"/>
              </a:rPr>
              <a:pPr/>
              <a:t>108</a:t>
            </a:fld>
            <a:endParaRPr lang="en-US" altLang="zh-CN" sz="1200" b="0">
              <a:solidFill>
                <a:srgbClr val="0000FF"/>
              </a:solidFill>
              <a:latin typeface="Marlett" pitchFamily="2" charset="2"/>
            </a:endParaRPr>
          </a:p>
        </p:txBody>
      </p:sp>
      <p:sp>
        <p:nvSpPr>
          <p:cNvPr id="308227" name="Rectangle 2">
            <a:extLst>
              <a:ext uri="{FF2B5EF4-FFF2-40B4-BE49-F238E27FC236}">
                <a16:creationId xmlns:a16="http://schemas.microsoft.com/office/drawing/2014/main" id="{26E409A4-1D36-44EC-BD5C-155EA9DC52C1}"/>
              </a:ext>
            </a:extLst>
          </p:cNvPr>
          <p:cNvSpPr>
            <a:spLocks noGrp="1" noRot="1" noChangeAspect="1" noChangeArrowheads="1" noTextEdit="1"/>
          </p:cNvSpPr>
          <p:nvPr>
            <p:ph type="sldImg"/>
          </p:nvPr>
        </p:nvSpPr>
        <p:spPr>
          <a:ln/>
        </p:spPr>
      </p:sp>
      <p:sp>
        <p:nvSpPr>
          <p:cNvPr id="308228" name="Rectangle 3">
            <a:extLst>
              <a:ext uri="{FF2B5EF4-FFF2-40B4-BE49-F238E27FC236}">
                <a16:creationId xmlns:a16="http://schemas.microsoft.com/office/drawing/2014/main" id="{3D68C374-5967-4A7A-A282-B1452C36E1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a:extLst>
              <a:ext uri="{FF2B5EF4-FFF2-40B4-BE49-F238E27FC236}">
                <a16:creationId xmlns:a16="http://schemas.microsoft.com/office/drawing/2014/main" id="{35C4A56B-25F8-4011-82DA-3C9ADD6F2D8B}"/>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DF79FF0-1535-4C02-A873-720F4AE53DDE}" type="slidenum">
              <a:rPr lang="ar-SA" altLang="zh-CN" sz="1200" b="0">
                <a:solidFill>
                  <a:srgbClr val="0000FF"/>
                </a:solidFill>
                <a:latin typeface="Marlett" pitchFamily="2" charset="2"/>
              </a:rPr>
              <a:pPr/>
              <a:t>109</a:t>
            </a:fld>
            <a:endParaRPr lang="en-US" altLang="zh-CN" sz="1200" b="0">
              <a:solidFill>
                <a:srgbClr val="0000FF"/>
              </a:solidFill>
              <a:latin typeface="Marlett" pitchFamily="2" charset="2"/>
            </a:endParaRPr>
          </a:p>
        </p:txBody>
      </p:sp>
      <p:sp>
        <p:nvSpPr>
          <p:cNvPr id="309251" name="Rectangle 2">
            <a:extLst>
              <a:ext uri="{FF2B5EF4-FFF2-40B4-BE49-F238E27FC236}">
                <a16:creationId xmlns:a16="http://schemas.microsoft.com/office/drawing/2014/main" id="{AD31B5B2-4429-4F7E-8C56-D42655AB1AE7}"/>
              </a:ext>
            </a:extLst>
          </p:cNvPr>
          <p:cNvSpPr>
            <a:spLocks noGrp="1" noRot="1" noChangeAspect="1" noChangeArrowheads="1" noTextEdit="1"/>
          </p:cNvSpPr>
          <p:nvPr>
            <p:ph type="sldImg"/>
          </p:nvPr>
        </p:nvSpPr>
        <p:spPr>
          <a:ln/>
        </p:spPr>
      </p:sp>
      <p:sp>
        <p:nvSpPr>
          <p:cNvPr id="309252" name="Rectangle 3">
            <a:extLst>
              <a:ext uri="{FF2B5EF4-FFF2-40B4-BE49-F238E27FC236}">
                <a16:creationId xmlns:a16="http://schemas.microsoft.com/office/drawing/2014/main" id="{7CBB66F3-7329-44B0-8658-431EFA3616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39EE50A3-B8EF-4141-8BBA-CD81C4BDDC4C}"/>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AE30C8A-7CED-4A5C-AEA4-3F2FB0FCF59F}" type="slidenum">
              <a:rPr lang="ar-SA" altLang="zh-CN" sz="1200" b="0">
                <a:solidFill>
                  <a:srgbClr val="0000FF"/>
                </a:solidFill>
                <a:latin typeface="Marlett" pitchFamily="2" charset="2"/>
              </a:rPr>
              <a:pPr/>
              <a:t>11</a:t>
            </a:fld>
            <a:endParaRPr lang="en-US" altLang="zh-CN" sz="1200" b="0">
              <a:solidFill>
                <a:srgbClr val="0000FF"/>
              </a:solidFill>
              <a:latin typeface="Marlett" pitchFamily="2" charset="2"/>
            </a:endParaRPr>
          </a:p>
        </p:txBody>
      </p:sp>
      <p:sp>
        <p:nvSpPr>
          <p:cNvPr id="208899" name="Rectangle 2">
            <a:extLst>
              <a:ext uri="{FF2B5EF4-FFF2-40B4-BE49-F238E27FC236}">
                <a16:creationId xmlns:a16="http://schemas.microsoft.com/office/drawing/2014/main" id="{77D0A4A3-4C10-47CC-8631-2FCEFCD1BAE5}"/>
              </a:ext>
            </a:extLst>
          </p:cNvPr>
          <p:cNvSpPr>
            <a:spLocks noGrp="1" noRot="1" noChangeAspect="1" noChangeArrowheads="1" noTextEdit="1"/>
          </p:cNvSpPr>
          <p:nvPr>
            <p:ph type="sldImg"/>
          </p:nvPr>
        </p:nvSpPr>
        <p:spPr>
          <a:ln/>
        </p:spPr>
      </p:sp>
      <p:sp>
        <p:nvSpPr>
          <p:cNvPr id="208900" name="Rectangle 3">
            <a:extLst>
              <a:ext uri="{FF2B5EF4-FFF2-40B4-BE49-F238E27FC236}">
                <a16:creationId xmlns:a16="http://schemas.microsoft.com/office/drawing/2014/main" id="{D0A4B173-7B09-4AD5-9C21-C90CFBFCDF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a:extLst>
              <a:ext uri="{FF2B5EF4-FFF2-40B4-BE49-F238E27FC236}">
                <a16:creationId xmlns:a16="http://schemas.microsoft.com/office/drawing/2014/main" id="{3E26859B-2C42-4C1E-9C01-A4EF04141458}"/>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C5FABE1-F67A-4106-BCCB-C518A50D2600}" type="slidenum">
              <a:rPr lang="ar-SA" altLang="zh-CN" sz="1200" b="0">
                <a:solidFill>
                  <a:srgbClr val="0000FF"/>
                </a:solidFill>
                <a:latin typeface="Marlett" pitchFamily="2" charset="2"/>
              </a:rPr>
              <a:pPr/>
              <a:t>110</a:t>
            </a:fld>
            <a:endParaRPr lang="en-US" altLang="zh-CN" sz="1200" b="0">
              <a:solidFill>
                <a:srgbClr val="0000FF"/>
              </a:solidFill>
              <a:latin typeface="Marlett" pitchFamily="2" charset="2"/>
            </a:endParaRPr>
          </a:p>
        </p:txBody>
      </p:sp>
      <p:sp>
        <p:nvSpPr>
          <p:cNvPr id="310275" name="Rectangle 2">
            <a:extLst>
              <a:ext uri="{FF2B5EF4-FFF2-40B4-BE49-F238E27FC236}">
                <a16:creationId xmlns:a16="http://schemas.microsoft.com/office/drawing/2014/main" id="{2A3FF323-B4F6-4E64-BD21-21FE708CB4F0}"/>
              </a:ext>
            </a:extLst>
          </p:cNvPr>
          <p:cNvSpPr>
            <a:spLocks noGrp="1" noRot="1" noChangeAspect="1" noChangeArrowheads="1" noTextEdit="1"/>
          </p:cNvSpPr>
          <p:nvPr>
            <p:ph type="sldImg"/>
          </p:nvPr>
        </p:nvSpPr>
        <p:spPr>
          <a:ln/>
        </p:spPr>
      </p:sp>
      <p:sp>
        <p:nvSpPr>
          <p:cNvPr id="310276" name="Rectangle 3">
            <a:extLst>
              <a:ext uri="{FF2B5EF4-FFF2-40B4-BE49-F238E27FC236}">
                <a16:creationId xmlns:a16="http://schemas.microsoft.com/office/drawing/2014/main" id="{6240239B-9B54-4BD8-9900-AB06891CED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a:extLst>
              <a:ext uri="{FF2B5EF4-FFF2-40B4-BE49-F238E27FC236}">
                <a16:creationId xmlns:a16="http://schemas.microsoft.com/office/drawing/2014/main" id="{A4E25DED-9254-4190-97F4-24E3F623D910}"/>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8ED8730-4949-40A8-82A8-B7BC4FD85EC2}" type="slidenum">
              <a:rPr lang="ar-SA" altLang="zh-CN" sz="1200" b="0">
                <a:solidFill>
                  <a:srgbClr val="0000FF"/>
                </a:solidFill>
                <a:latin typeface="Marlett" pitchFamily="2" charset="2"/>
              </a:rPr>
              <a:pPr/>
              <a:t>111</a:t>
            </a:fld>
            <a:endParaRPr lang="en-US" altLang="zh-CN" sz="1200" b="0">
              <a:solidFill>
                <a:srgbClr val="0000FF"/>
              </a:solidFill>
              <a:latin typeface="Marlett" pitchFamily="2" charset="2"/>
            </a:endParaRPr>
          </a:p>
        </p:txBody>
      </p:sp>
      <p:sp>
        <p:nvSpPr>
          <p:cNvPr id="311299" name="Rectangle 2">
            <a:extLst>
              <a:ext uri="{FF2B5EF4-FFF2-40B4-BE49-F238E27FC236}">
                <a16:creationId xmlns:a16="http://schemas.microsoft.com/office/drawing/2014/main" id="{32DBD66A-7564-44FE-A2A5-65579FC2083B}"/>
              </a:ext>
            </a:extLst>
          </p:cNvPr>
          <p:cNvSpPr>
            <a:spLocks noGrp="1" noRot="1" noChangeAspect="1" noChangeArrowheads="1" noTextEdit="1"/>
          </p:cNvSpPr>
          <p:nvPr>
            <p:ph type="sldImg"/>
          </p:nvPr>
        </p:nvSpPr>
        <p:spPr>
          <a:ln/>
        </p:spPr>
      </p:sp>
      <p:sp>
        <p:nvSpPr>
          <p:cNvPr id="311300" name="Rectangle 3">
            <a:extLst>
              <a:ext uri="{FF2B5EF4-FFF2-40B4-BE49-F238E27FC236}">
                <a16:creationId xmlns:a16="http://schemas.microsoft.com/office/drawing/2014/main" id="{D948D03A-3120-405E-8027-5C0BC5D2EA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a:extLst>
              <a:ext uri="{FF2B5EF4-FFF2-40B4-BE49-F238E27FC236}">
                <a16:creationId xmlns:a16="http://schemas.microsoft.com/office/drawing/2014/main" id="{9E5BFE31-3B8C-4A7E-A473-DFA93EB24278}"/>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B7F1997-A1B4-496B-864E-AFF1906E0B68}" type="slidenum">
              <a:rPr lang="ar-SA" altLang="zh-CN" sz="1200" b="0">
                <a:solidFill>
                  <a:srgbClr val="0000FF"/>
                </a:solidFill>
                <a:latin typeface="Marlett" pitchFamily="2" charset="2"/>
              </a:rPr>
              <a:pPr/>
              <a:t>112</a:t>
            </a:fld>
            <a:endParaRPr lang="en-US" altLang="zh-CN" sz="1200" b="0">
              <a:solidFill>
                <a:srgbClr val="0000FF"/>
              </a:solidFill>
              <a:latin typeface="Marlett" pitchFamily="2" charset="2"/>
            </a:endParaRPr>
          </a:p>
        </p:txBody>
      </p:sp>
      <p:sp>
        <p:nvSpPr>
          <p:cNvPr id="312323" name="Rectangle 2">
            <a:extLst>
              <a:ext uri="{FF2B5EF4-FFF2-40B4-BE49-F238E27FC236}">
                <a16:creationId xmlns:a16="http://schemas.microsoft.com/office/drawing/2014/main" id="{D5154641-E7BE-45B9-BD1E-A14C0521E8E9}"/>
              </a:ext>
            </a:extLst>
          </p:cNvPr>
          <p:cNvSpPr>
            <a:spLocks noGrp="1" noRot="1" noChangeAspect="1" noChangeArrowheads="1" noTextEdit="1"/>
          </p:cNvSpPr>
          <p:nvPr>
            <p:ph type="sldImg"/>
          </p:nvPr>
        </p:nvSpPr>
        <p:spPr>
          <a:ln/>
        </p:spPr>
      </p:sp>
      <p:sp>
        <p:nvSpPr>
          <p:cNvPr id="312324" name="Rectangle 3">
            <a:extLst>
              <a:ext uri="{FF2B5EF4-FFF2-40B4-BE49-F238E27FC236}">
                <a16:creationId xmlns:a16="http://schemas.microsoft.com/office/drawing/2014/main" id="{1F8516B5-35F6-4BC2-8250-4D97951189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a:extLst>
              <a:ext uri="{FF2B5EF4-FFF2-40B4-BE49-F238E27FC236}">
                <a16:creationId xmlns:a16="http://schemas.microsoft.com/office/drawing/2014/main" id="{CEDDB151-A236-436F-A43E-846915709FA4}"/>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ED4B1A7-31AC-44EE-B7C5-FCEEF8C45113}" type="slidenum">
              <a:rPr lang="ar-SA" altLang="zh-CN" sz="1200" b="0">
                <a:solidFill>
                  <a:srgbClr val="0000FF"/>
                </a:solidFill>
                <a:latin typeface="Marlett" pitchFamily="2" charset="2"/>
              </a:rPr>
              <a:pPr/>
              <a:t>113</a:t>
            </a:fld>
            <a:endParaRPr lang="en-US" altLang="zh-CN" sz="1200" b="0">
              <a:solidFill>
                <a:srgbClr val="0000FF"/>
              </a:solidFill>
              <a:latin typeface="Marlett" pitchFamily="2" charset="2"/>
            </a:endParaRPr>
          </a:p>
        </p:txBody>
      </p:sp>
      <p:sp>
        <p:nvSpPr>
          <p:cNvPr id="313347" name="Rectangle 2">
            <a:extLst>
              <a:ext uri="{FF2B5EF4-FFF2-40B4-BE49-F238E27FC236}">
                <a16:creationId xmlns:a16="http://schemas.microsoft.com/office/drawing/2014/main" id="{65823DB8-84A3-464C-981F-6DFD8AB7CFF3}"/>
              </a:ext>
            </a:extLst>
          </p:cNvPr>
          <p:cNvSpPr>
            <a:spLocks noGrp="1" noRot="1" noChangeAspect="1" noChangeArrowheads="1" noTextEdit="1"/>
          </p:cNvSpPr>
          <p:nvPr>
            <p:ph type="sldImg"/>
          </p:nvPr>
        </p:nvSpPr>
        <p:spPr>
          <a:ln/>
        </p:spPr>
      </p:sp>
      <p:sp>
        <p:nvSpPr>
          <p:cNvPr id="313348" name="Rectangle 3">
            <a:extLst>
              <a:ext uri="{FF2B5EF4-FFF2-40B4-BE49-F238E27FC236}">
                <a16:creationId xmlns:a16="http://schemas.microsoft.com/office/drawing/2014/main" id="{C7605E1A-5E7C-4434-B840-631098B67B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a:extLst>
              <a:ext uri="{FF2B5EF4-FFF2-40B4-BE49-F238E27FC236}">
                <a16:creationId xmlns:a16="http://schemas.microsoft.com/office/drawing/2014/main" id="{02A4C200-D9DD-4E04-B0DD-9573F751CE7F}"/>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7499F8B-434B-49D4-A90D-81AFB8F42C6F}" type="slidenum">
              <a:rPr lang="ar-SA" altLang="zh-CN" sz="1200" b="0">
                <a:solidFill>
                  <a:srgbClr val="0000FF"/>
                </a:solidFill>
                <a:latin typeface="Marlett" pitchFamily="2" charset="2"/>
              </a:rPr>
              <a:pPr/>
              <a:t>114</a:t>
            </a:fld>
            <a:endParaRPr lang="en-US" altLang="zh-CN" sz="1200" b="0">
              <a:solidFill>
                <a:srgbClr val="0000FF"/>
              </a:solidFill>
              <a:latin typeface="Marlett" pitchFamily="2" charset="2"/>
            </a:endParaRPr>
          </a:p>
        </p:txBody>
      </p:sp>
      <p:sp>
        <p:nvSpPr>
          <p:cNvPr id="314371" name="Rectangle 2">
            <a:extLst>
              <a:ext uri="{FF2B5EF4-FFF2-40B4-BE49-F238E27FC236}">
                <a16:creationId xmlns:a16="http://schemas.microsoft.com/office/drawing/2014/main" id="{DDE648C7-3BB8-499B-88B4-33B16AD8A588}"/>
              </a:ext>
            </a:extLst>
          </p:cNvPr>
          <p:cNvSpPr>
            <a:spLocks noGrp="1" noRot="1" noChangeAspect="1" noChangeArrowheads="1" noTextEdit="1"/>
          </p:cNvSpPr>
          <p:nvPr>
            <p:ph type="sldImg"/>
          </p:nvPr>
        </p:nvSpPr>
        <p:spPr>
          <a:ln/>
        </p:spPr>
      </p:sp>
      <p:sp>
        <p:nvSpPr>
          <p:cNvPr id="314372" name="Rectangle 3">
            <a:extLst>
              <a:ext uri="{FF2B5EF4-FFF2-40B4-BE49-F238E27FC236}">
                <a16:creationId xmlns:a16="http://schemas.microsoft.com/office/drawing/2014/main" id="{5BFCDA1D-8E5B-4ACD-B7F3-8F8E8E1338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a:extLst>
              <a:ext uri="{FF2B5EF4-FFF2-40B4-BE49-F238E27FC236}">
                <a16:creationId xmlns:a16="http://schemas.microsoft.com/office/drawing/2014/main" id="{C9A558B3-70C5-4E80-8D35-0C96C2557018}"/>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339A05E-7A84-4A61-AD3A-3468901C3485}" type="slidenum">
              <a:rPr lang="ar-SA" altLang="zh-CN" sz="1200" b="0">
                <a:solidFill>
                  <a:srgbClr val="0000FF"/>
                </a:solidFill>
                <a:latin typeface="Marlett" pitchFamily="2" charset="2"/>
              </a:rPr>
              <a:pPr/>
              <a:t>115</a:t>
            </a:fld>
            <a:endParaRPr lang="en-US" altLang="zh-CN" sz="1200" b="0">
              <a:solidFill>
                <a:srgbClr val="0000FF"/>
              </a:solidFill>
              <a:latin typeface="Marlett" pitchFamily="2" charset="2"/>
            </a:endParaRPr>
          </a:p>
        </p:txBody>
      </p:sp>
      <p:sp>
        <p:nvSpPr>
          <p:cNvPr id="315395" name="Rectangle 2">
            <a:extLst>
              <a:ext uri="{FF2B5EF4-FFF2-40B4-BE49-F238E27FC236}">
                <a16:creationId xmlns:a16="http://schemas.microsoft.com/office/drawing/2014/main" id="{96EFFBA7-0DB5-4A0E-8D6D-1A56249F81CF}"/>
              </a:ext>
            </a:extLst>
          </p:cNvPr>
          <p:cNvSpPr>
            <a:spLocks noGrp="1" noRot="1" noChangeAspect="1" noChangeArrowheads="1" noTextEdit="1"/>
          </p:cNvSpPr>
          <p:nvPr>
            <p:ph type="sldImg"/>
          </p:nvPr>
        </p:nvSpPr>
        <p:spPr>
          <a:ln/>
        </p:spPr>
      </p:sp>
      <p:sp>
        <p:nvSpPr>
          <p:cNvPr id="315396" name="Rectangle 3">
            <a:extLst>
              <a:ext uri="{FF2B5EF4-FFF2-40B4-BE49-F238E27FC236}">
                <a16:creationId xmlns:a16="http://schemas.microsoft.com/office/drawing/2014/main" id="{FAB6FF03-10EB-4D4D-967B-C44AD9029F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a:extLst>
              <a:ext uri="{FF2B5EF4-FFF2-40B4-BE49-F238E27FC236}">
                <a16:creationId xmlns:a16="http://schemas.microsoft.com/office/drawing/2014/main" id="{7B8B76CE-C7DA-4E1A-8A04-58EB8294DF72}"/>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E829E9F-668B-4EB9-90D3-AF5D278041E8}" type="slidenum">
              <a:rPr lang="ar-SA" altLang="zh-CN" sz="1200" b="0">
                <a:solidFill>
                  <a:srgbClr val="0000FF"/>
                </a:solidFill>
                <a:latin typeface="Marlett" pitchFamily="2" charset="2"/>
              </a:rPr>
              <a:pPr/>
              <a:t>116</a:t>
            </a:fld>
            <a:endParaRPr lang="en-US" altLang="zh-CN" sz="1200" b="0">
              <a:solidFill>
                <a:srgbClr val="0000FF"/>
              </a:solidFill>
              <a:latin typeface="Marlett" pitchFamily="2" charset="2"/>
            </a:endParaRPr>
          </a:p>
        </p:txBody>
      </p:sp>
      <p:sp>
        <p:nvSpPr>
          <p:cNvPr id="316419" name="Rectangle 2">
            <a:extLst>
              <a:ext uri="{FF2B5EF4-FFF2-40B4-BE49-F238E27FC236}">
                <a16:creationId xmlns:a16="http://schemas.microsoft.com/office/drawing/2014/main" id="{C962D1D3-77CD-4D34-9816-7C951ADB862D}"/>
              </a:ext>
            </a:extLst>
          </p:cNvPr>
          <p:cNvSpPr>
            <a:spLocks noGrp="1" noRot="1" noChangeAspect="1" noChangeArrowheads="1" noTextEdit="1"/>
          </p:cNvSpPr>
          <p:nvPr>
            <p:ph type="sldImg"/>
          </p:nvPr>
        </p:nvSpPr>
        <p:spPr>
          <a:ln/>
        </p:spPr>
      </p:sp>
      <p:sp>
        <p:nvSpPr>
          <p:cNvPr id="316420" name="Rectangle 3">
            <a:extLst>
              <a:ext uri="{FF2B5EF4-FFF2-40B4-BE49-F238E27FC236}">
                <a16:creationId xmlns:a16="http://schemas.microsoft.com/office/drawing/2014/main" id="{E04E678D-1567-4327-887E-B57FA2E786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a:extLst>
              <a:ext uri="{FF2B5EF4-FFF2-40B4-BE49-F238E27FC236}">
                <a16:creationId xmlns:a16="http://schemas.microsoft.com/office/drawing/2014/main" id="{9ED75A39-6265-4048-83DA-442EDFFA29A2}"/>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CB09775-3C83-4B05-A440-FD3CE6A752D2}" type="slidenum">
              <a:rPr lang="ar-SA" altLang="zh-CN" sz="1200" b="0">
                <a:solidFill>
                  <a:srgbClr val="0000FF"/>
                </a:solidFill>
                <a:latin typeface="Marlett" pitchFamily="2" charset="2"/>
              </a:rPr>
              <a:pPr/>
              <a:t>117</a:t>
            </a:fld>
            <a:endParaRPr lang="en-US" altLang="zh-CN" sz="1200" b="0">
              <a:solidFill>
                <a:srgbClr val="0000FF"/>
              </a:solidFill>
              <a:latin typeface="Marlett" pitchFamily="2" charset="2"/>
            </a:endParaRPr>
          </a:p>
        </p:txBody>
      </p:sp>
      <p:sp>
        <p:nvSpPr>
          <p:cNvPr id="317443" name="Rectangle 2">
            <a:extLst>
              <a:ext uri="{FF2B5EF4-FFF2-40B4-BE49-F238E27FC236}">
                <a16:creationId xmlns:a16="http://schemas.microsoft.com/office/drawing/2014/main" id="{2A5065ED-8DD5-4CA3-9E89-9A5FC2E51E1D}"/>
              </a:ext>
            </a:extLst>
          </p:cNvPr>
          <p:cNvSpPr>
            <a:spLocks noGrp="1" noRot="1" noChangeAspect="1" noChangeArrowheads="1" noTextEdit="1"/>
          </p:cNvSpPr>
          <p:nvPr>
            <p:ph type="sldImg"/>
          </p:nvPr>
        </p:nvSpPr>
        <p:spPr>
          <a:ln/>
        </p:spPr>
      </p:sp>
      <p:sp>
        <p:nvSpPr>
          <p:cNvPr id="317444" name="Rectangle 3">
            <a:extLst>
              <a:ext uri="{FF2B5EF4-FFF2-40B4-BE49-F238E27FC236}">
                <a16:creationId xmlns:a16="http://schemas.microsoft.com/office/drawing/2014/main" id="{85247867-3F82-41FE-8282-F5B7DB98C9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a:extLst>
              <a:ext uri="{FF2B5EF4-FFF2-40B4-BE49-F238E27FC236}">
                <a16:creationId xmlns:a16="http://schemas.microsoft.com/office/drawing/2014/main" id="{10CBF0BD-2578-4FAF-BABA-12E9196C51CC}"/>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BAE4DC1-7043-4A33-B8E1-C5B732F13545}" type="slidenum">
              <a:rPr lang="ar-SA" altLang="zh-CN" sz="1200" b="0">
                <a:solidFill>
                  <a:srgbClr val="0000FF"/>
                </a:solidFill>
                <a:latin typeface="Marlett" pitchFamily="2" charset="2"/>
              </a:rPr>
              <a:pPr/>
              <a:t>118</a:t>
            </a:fld>
            <a:endParaRPr lang="en-US" altLang="zh-CN" sz="1200" b="0">
              <a:solidFill>
                <a:srgbClr val="0000FF"/>
              </a:solidFill>
              <a:latin typeface="Marlett" pitchFamily="2" charset="2"/>
            </a:endParaRPr>
          </a:p>
        </p:txBody>
      </p:sp>
      <p:sp>
        <p:nvSpPr>
          <p:cNvPr id="318467" name="Rectangle 2">
            <a:extLst>
              <a:ext uri="{FF2B5EF4-FFF2-40B4-BE49-F238E27FC236}">
                <a16:creationId xmlns:a16="http://schemas.microsoft.com/office/drawing/2014/main" id="{FB10D9AF-8455-461E-A119-6C2A544246A8}"/>
              </a:ext>
            </a:extLst>
          </p:cNvPr>
          <p:cNvSpPr>
            <a:spLocks noGrp="1" noRot="1" noChangeAspect="1" noChangeArrowheads="1" noTextEdit="1"/>
          </p:cNvSpPr>
          <p:nvPr>
            <p:ph type="sldImg"/>
          </p:nvPr>
        </p:nvSpPr>
        <p:spPr>
          <a:ln/>
        </p:spPr>
      </p:sp>
      <p:sp>
        <p:nvSpPr>
          <p:cNvPr id="318468" name="Rectangle 3">
            <a:extLst>
              <a:ext uri="{FF2B5EF4-FFF2-40B4-BE49-F238E27FC236}">
                <a16:creationId xmlns:a16="http://schemas.microsoft.com/office/drawing/2014/main" id="{47EBFF0F-6D1E-4118-ACD1-E83CE55BF3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a:extLst>
              <a:ext uri="{FF2B5EF4-FFF2-40B4-BE49-F238E27FC236}">
                <a16:creationId xmlns:a16="http://schemas.microsoft.com/office/drawing/2014/main" id="{DC797804-049A-4F36-8F57-D8B376EDE9C7}"/>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683E141-34DB-4CE6-A0C2-779E91DB0A54}" type="slidenum">
              <a:rPr lang="ar-SA" altLang="zh-CN" sz="1200" b="0">
                <a:solidFill>
                  <a:srgbClr val="0000FF"/>
                </a:solidFill>
                <a:latin typeface="Marlett" pitchFamily="2" charset="2"/>
              </a:rPr>
              <a:pPr/>
              <a:t>119</a:t>
            </a:fld>
            <a:endParaRPr lang="en-US" altLang="zh-CN" sz="1200" b="0">
              <a:solidFill>
                <a:srgbClr val="0000FF"/>
              </a:solidFill>
              <a:latin typeface="Marlett" pitchFamily="2" charset="2"/>
            </a:endParaRPr>
          </a:p>
        </p:txBody>
      </p:sp>
      <p:sp>
        <p:nvSpPr>
          <p:cNvPr id="319491" name="Rectangle 2">
            <a:extLst>
              <a:ext uri="{FF2B5EF4-FFF2-40B4-BE49-F238E27FC236}">
                <a16:creationId xmlns:a16="http://schemas.microsoft.com/office/drawing/2014/main" id="{C9659D35-D71B-44EA-A84D-CC27E01E4758}"/>
              </a:ext>
            </a:extLst>
          </p:cNvPr>
          <p:cNvSpPr>
            <a:spLocks noGrp="1" noRot="1" noChangeAspect="1" noChangeArrowheads="1" noTextEdit="1"/>
          </p:cNvSpPr>
          <p:nvPr>
            <p:ph type="sldImg"/>
          </p:nvPr>
        </p:nvSpPr>
        <p:spPr>
          <a:ln/>
        </p:spPr>
      </p:sp>
      <p:sp>
        <p:nvSpPr>
          <p:cNvPr id="319492" name="Rectangle 3">
            <a:extLst>
              <a:ext uri="{FF2B5EF4-FFF2-40B4-BE49-F238E27FC236}">
                <a16:creationId xmlns:a16="http://schemas.microsoft.com/office/drawing/2014/main" id="{D93B3169-0185-4913-87CC-08DE90328A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BB6D69EC-0C81-4063-A38D-BC23608774DD}"/>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3D417EA-DCA7-4E6E-80B5-9BEC2AAC5763}" type="slidenum">
              <a:rPr lang="ar-SA" altLang="zh-CN" sz="1200" b="0">
                <a:solidFill>
                  <a:srgbClr val="0000FF"/>
                </a:solidFill>
                <a:latin typeface="Marlett" pitchFamily="2" charset="2"/>
              </a:rPr>
              <a:pPr/>
              <a:t>12</a:t>
            </a:fld>
            <a:endParaRPr lang="en-US" altLang="zh-CN" sz="1200" b="0">
              <a:solidFill>
                <a:srgbClr val="0000FF"/>
              </a:solidFill>
              <a:latin typeface="Marlett" pitchFamily="2" charset="2"/>
            </a:endParaRPr>
          </a:p>
        </p:txBody>
      </p:sp>
      <p:sp>
        <p:nvSpPr>
          <p:cNvPr id="209923" name="Rectangle 2">
            <a:extLst>
              <a:ext uri="{FF2B5EF4-FFF2-40B4-BE49-F238E27FC236}">
                <a16:creationId xmlns:a16="http://schemas.microsoft.com/office/drawing/2014/main" id="{CD983825-2099-41AD-99C3-8BEC14D5B698}"/>
              </a:ext>
            </a:extLst>
          </p:cNvPr>
          <p:cNvSpPr>
            <a:spLocks noGrp="1" noRot="1" noChangeAspect="1" noChangeArrowheads="1" noTextEdit="1"/>
          </p:cNvSpPr>
          <p:nvPr>
            <p:ph type="sldImg"/>
          </p:nvPr>
        </p:nvSpPr>
        <p:spPr>
          <a:ln/>
        </p:spPr>
      </p:sp>
      <p:sp>
        <p:nvSpPr>
          <p:cNvPr id="209924" name="Rectangle 3">
            <a:extLst>
              <a:ext uri="{FF2B5EF4-FFF2-40B4-BE49-F238E27FC236}">
                <a16:creationId xmlns:a16="http://schemas.microsoft.com/office/drawing/2014/main" id="{741E33EF-BC41-45EF-8CFE-E2D6881CFD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a:extLst>
              <a:ext uri="{FF2B5EF4-FFF2-40B4-BE49-F238E27FC236}">
                <a16:creationId xmlns:a16="http://schemas.microsoft.com/office/drawing/2014/main" id="{536D17F5-EAFA-4404-9B26-9E9C287E901C}"/>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6CB2953-C34C-40A4-8C8C-9B1EB70802DF}" type="slidenum">
              <a:rPr lang="ar-SA" altLang="zh-CN" sz="1200" b="0">
                <a:solidFill>
                  <a:srgbClr val="0000FF"/>
                </a:solidFill>
                <a:latin typeface="Marlett" pitchFamily="2" charset="2"/>
              </a:rPr>
              <a:pPr/>
              <a:t>120</a:t>
            </a:fld>
            <a:endParaRPr lang="en-US" altLang="zh-CN" sz="1200" b="0">
              <a:solidFill>
                <a:srgbClr val="0000FF"/>
              </a:solidFill>
              <a:latin typeface="Marlett" pitchFamily="2" charset="2"/>
            </a:endParaRPr>
          </a:p>
        </p:txBody>
      </p:sp>
      <p:sp>
        <p:nvSpPr>
          <p:cNvPr id="320515" name="Rectangle 2">
            <a:extLst>
              <a:ext uri="{FF2B5EF4-FFF2-40B4-BE49-F238E27FC236}">
                <a16:creationId xmlns:a16="http://schemas.microsoft.com/office/drawing/2014/main" id="{6887B64E-179A-4D75-B969-EF118812321D}"/>
              </a:ext>
            </a:extLst>
          </p:cNvPr>
          <p:cNvSpPr>
            <a:spLocks noGrp="1" noRot="1" noChangeAspect="1" noChangeArrowheads="1" noTextEdit="1"/>
          </p:cNvSpPr>
          <p:nvPr>
            <p:ph type="sldImg"/>
          </p:nvPr>
        </p:nvSpPr>
        <p:spPr>
          <a:ln/>
        </p:spPr>
      </p:sp>
      <p:sp>
        <p:nvSpPr>
          <p:cNvPr id="320516" name="Rectangle 3">
            <a:extLst>
              <a:ext uri="{FF2B5EF4-FFF2-40B4-BE49-F238E27FC236}">
                <a16:creationId xmlns:a16="http://schemas.microsoft.com/office/drawing/2014/main" id="{FD067386-C9B6-4D8E-931F-4EC0C7A2FD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a:extLst>
              <a:ext uri="{FF2B5EF4-FFF2-40B4-BE49-F238E27FC236}">
                <a16:creationId xmlns:a16="http://schemas.microsoft.com/office/drawing/2014/main" id="{AE59E4EF-49CD-481A-BBA8-BBAE137F8BEE}"/>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2631119-019A-4D5B-832B-C2B1D6E066AE}" type="slidenum">
              <a:rPr lang="ar-SA" altLang="zh-CN" sz="1200" b="0">
                <a:solidFill>
                  <a:srgbClr val="0000FF"/>
                </a:solidFill>
                <a:latin typeface="Marlett" pitchFamily="2" charset="2"/>
              </a:rPr>
              <a:pPr/>
              <a:t>121</a:t>
            </a:fld>
            <a:endParaRPr lang="en-US" altLang="zh-CN" sz="1200" b="0">
              <a:solidFill>
                <a:srgbClr val="0000FF"/>
              </a:solidFill>
              <a:latin typeface="Marlett" pitchFamily="2" charset="2"/>
            </a:endParaRPr>
          </a:p>
        </p:txBody>
      </p:sp>
      <p:sp>
        <p:nvSpPr>
          <p:cNvPr id="321539" name="Rectangle 2">
            <a:extLst>
              <a:ext uri="{FF2B5EF4-FFF2-40B4-BE49-F238E27FC236}">
                <a16:creationId xmlns:a16="http://schemas.microsoft.com/office/drawing/2014/main" id="{8AC0F331-3610-4BF6-8E83-6B5D0DE7081F}"/>
              </a:ext>
            </a:extLst>
          </p:cNvPr>
          <p:cNvSpPr>
            <a:spLocks noGrp="1" noRot="1" noChangeAspect="1" noChangeArrowheads="1" noTextEdit="1"/>
          </p:cNvSpPr>
          <p:nvPr>
            <p:ph type="sldImg"/>
          </p:nvPr>
        </p:nvSpPr>
        <p:spPr>
          <a:ln/>
        </p:spPr>
      </p:sp>
      <p:sp>
        <p:nvSpPr>
          <p:cNvPr id="321540" name="Rectangle 3">
            <a:extLst>
              <a:ext uri="{FF2B5EF4-FFF2-40B4-BE49-F238E27FC236}">
                <a16:creationId xmlns:a16="http://schemas.microsoft.com/office/drawing/2014/main" id="{C590C2EF-34B9-412E-A0AE-A21E6F1E24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a:extLst>
              <a:ext uri="{FF2B5EF4-FFF2-40B4-BE49-F238E27FC236}">
                <a16:creationId xmlns:a16="http://schemas.microsoft.com/office/drawing/2014/main" id="{4C9FACCD-BD1F-48C0-A946-AE7D9E71361B}"/>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D97FDB6-2CA8-45ED-A592-905195AD8920}" type="slidenum">
              <a:rPr lang="ar-SA" altLang="zh-CN" sz="1200" b="0">
                <a:solidFill>
                  <a:srgbClr val="0000FF"/>
                </a:solidFill>
                <a:latin typeface="Marlett" pitchFamily="2" charset="2"/>
              </a:rPr>
              <a:pPr/>
              <a:t>122</a:t>
            </a:fld>
            <a:endParaRPr lang="en-US" altLang="zh-CN" sz="1200" b="0">
              <a:solidFill>
                <a:srgbClr val="0000FF"/>
              </a:solidFill>
              <a:latin typeface="Marlett" pitchFamily="2" charset="2"/>
            </a:endParaRPr>
          </a:p>
        </p:txBody>
      </p:sp>
      <p:sp>
        <p:nvSpPr>
          <p:cNvPr id="322563" name="Rectangle 2">
            <a:extLst>
              <a:ext uri="{FF2B5EF4-FFF2-40B4-BE49-F238E27FC236}">
                <a16:creationId xmlns:a16="http://schemas.microsoft.com/office/drawing/2014/main" id="{5AA225C5-D309-48DA-840E-2931B21E8EE1}"/>
              </a:ext>
            </a:extLst>
          </p:cNvPr>
          <p:cNvSpPr>
            <a:spLocks noGrp="1" noRot="1" noChangeAspect="1" noChangeArrowheads="1" noTextEdit="1"/>
          </p:cNvSpPr>
          <p:nvPr>
            <p:ph type="sldImg"/>
          </p:nvPr>
        </p:nvSpPr>
        <p:spPr>
          <a:ln/>
        </p:spPr>
      </p:sp>
      <p:sp>
        <p:nvSpPr>
          <p:cNvPr id="322564" name="Rectangle 3">
            <a:extLst>
              <a:ext uri="{FF2B5EF4-FFF2-40B4-BE49-F238E27FC236}">
                <a16:creationId xmlns:a16="http://schemas.microsoft.com/office/drawing/2014/main" id="{E9EEB61A-0177-492C-ACF0-884F133A61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a:extLst>
              <a:ext uri="{FF2B5EF4-FFF2-40B4-BE49-F238E27FC236}">
                <a16:creationId xmlns:a16="http://schemas.microsoft.com/office/drawing/2014/main" id="{C62F5CBB-6371-4136-AF68-CC58536F0188}"/>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0A04BD4-E410-4971-BCCB-9BE15FB2356F}" type="slidenum">
              <a:rPr lang="ar-SA" altLang="zh-CN" sz="1200" b="0">
                <a:solidFill>
                  <a:srgbClr val="0000FF"/>
                </a:solidFill>
                <a:latin typeface="Marlett" pitchFamily="2" charset="2"/>
              </a:rPr>
              <a:pPr/>
              <a:t>123</a:t>
            </a:fld>
            <a:endParaRPr lang="en-US" altLang="zh-CN" sz="1200" b="0">
              <a:solidFill>
                <a:srgbClr val="0000FF"/>
              </a:solidFill>
              <a:latin typeface="Marlett" pitchFamily="2" charset="2"/>
            </a:endParaRPr>
          </a:p>
        </p:txBody>
      </p:sp>
      <p:sp>
        <p:nvSpPr>
          <p:cNvPr id="323587" name="Rectangle 2">
            <a:extLst>
              <a:ext uri="{FF2B5EF4-FFF2-40B4-BE49-F238E27FC236}">
                <a16:creationId xmlns:a16="http://schemas.microsoft.com/office/drawing/2014/main" id="{85E7DC5C-CC56-4B5D-B0E9-FCF902BFF866}"/>
              </a:ext>
            </a:extLst>
          </p:cNvPr>
          <p:cNvSpPr>
            <a:spLocks noGrp="1" noRot="1" noChangeAspect="1" noChangeArrowheads="1" noTextEdit="1"/>
          </p:cNvSpPr>
          <p:nvPr>
            <p:ph type="sldImg"/>
          </p:nvPr>
        </p:nvSpPr>
        <p:spPr>
          <a:ln/>
        </p:spPr>
      </p:sp>
      <p:sp>
        <p:nvSpPr>
          <p:cNvPr id="323588" name="Rectangle 3">
            <a:extLst>
              <a:ext uri="{FF2B5EF4-FFF2-40B4-BE49-F238E27FC236}">
                <a16:creationId xmlns:a16="http://schemas.microsoft.com/office/drawing/2014/main" id="{F93AA904-51AD-4D65-9C17-F99A148B72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a:extLst>
              <a:ext uri="{FF2B5EF4-FFF2-40B4-BE49-F238E27FC236}">
                <a16:creationId xmlns:a16="http://schemas.microsoft.com/office/drawing/2014/main" id="{CEA40A79-D42B-42CF-938A-FBC6AC4FD829}"/>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ECC2140-6F9D-438F-BEF0-36A14A20313A}" type="slidenum">
              <a:rPr lang="ar-SA" altLang="zh-CN" sz="1200" b="0">
                <a:solidFill>
                  <a:srgbClr val="0000FF"/>
                </a:solidFill>
                <a:latin typeface="Marlett" pitchFamily="2" charset="2"/>
              </a:rPr>
              <a:pPr/>
              <a:t>124</a:t>
            </a:fld>
            <a:endParaRPr lang="en-US" altLang="zh-CN" sz="1200" b="0">
              <a:solidFill>
                <a:srgbClr val="0000FF"/>
              </a:solidFill>
              <a:latin typeface="Marlett" pitchFamily="2" charset="2"/>
            </a:endParaRPr>
          </a:p>
        </p:txBody>
      </p:sp>
      <p:sp>
        <p:nvSpPr>
          <p:cNvPr id="324611" name="Rectangle 2">
            <a:extLst>
              <a:ext uri="{FF2B5EF4-FFF2-40B4-BE49-F238E27FC236}">
                <a16:creationId xmlns:a16="http://schemas.microsoft.com/office/drawing/2014/main" id="{CBF72984-7883-41A8-BAE9-CD97E71475A3}"/>
              </a:ext>
            </a:extLst>
          </p:cNvPr>
          <p:cNvSpPr>
            <a:spLocks noGrp="1" noRot="1" noChangeAspect="1" noChangeArrowheads="1" noTextEdit="1"/>
          </p:cNvSpPr>
          <p:nvPr>
            <p:ph type="sldImg"/>
          </p:nvPr>
        </p:nvSpPr>
        <p:spPr>
          <a:ln/>
        </p:spPr>
      </p:sp>
      <p:sp>
        <p:nvSpPr>
          <p:cNvPr id="324612" name="Rectangle 3">
            <a:extLst>
              <a:ext uri="{FF2B5EF4-FFF2-40B4-BE49-F238E27FC236}">
                <a16:creationId xmlns:a16="http://schemas.microsoft.com/office/drawing/2014/main" id="{C8EEDB3C-5B8E-4DC2-8F17-DE7BE5E56F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a:t>
            </a: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a:extLst>
              <a:ext uri="{FF2B5EF4-FFF2-40B4-BE49-F238E27FC236}">
                <a16:creationId xmlns:a16="http://schemas.microsoft.com/office/drawing/2014/main" id="{BAA6569A-7616-42A6-A3C4-B74C19868EA3}"/>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F2378CA-AADB-40B9-AD7B-A973C05484B3}" type="slidenum">
              <a:rPr lang="ar-SA" altLang="zh-CN" sz="1200" b="0">
                <a:solidFill>
                  <a:srgbClr val="0000FF"/>
                </a:solidFill>
                <a:latin typeface="Marlett" pitchFamily="2" charset="2"/>
              </a:rPr>
              <a:pPr/>
              <a:t>125</a:t>
            </a:fld>
            <a:endParaRPr lang="en-US" altLang="zh-CN" sz="1200" b="0">
              <a:solidFill>
                <a:srgbClr val="0000FF"/>
              </a:solidFill>
              <a:latin typeface="Marlett" pitchFamily="2" charset="2"/>
            </a:endParaRPr>
          </a:p>
        </p:txBody>
      </p:sp>
      <p:sp>
        <p:nvSpPr>
          <p:cNvPr id="325635" name="Rectangle 2">
            <a:extLst>
              <a:ext uri="{FF2B5EF4-FFF2-40B4-BE49-F238E27FC236}">
                <a16:creationId xmlns:a16="http://schemas.microsoft.com/office/drawing/2014/main" id="{52F3FB3E-B4E4-4B78-8926-94B055717F40}"/>
              </a:ext>
            </a:extLst>
          </p:cNvPr>
          <p:cNvSpPr>
            <a:spLocks noGrp="1" noRot="1" noChangeAspect="1" noChangeArrowheads="1" noTextEdit="1"/>
          </p:cNvSpPr>
          <p:nvPr>
            <p:ph type="sldImg"/>
          </p:nvPr>
        </p:nvSpPr>
        <p:spPr>
          <a:ln/>
        </p:spPr>
      </p:sp>
      <p:sp>
        <p:nvSpPr>
          <p:cNvPr id="325636" name="Rectangle 3">
            <a:extLst>
              <a:ext uri="{FF2B5EF4-FFF2-40B4-BE49-F238E27FC236}">
                <a16:creationId xmlns:a16="http://schemas.microsoft.com/office/drawing/2014/main" id="{C598A8C8-8184-4D7A-9CAC-5F11AE1514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Maybe the main point to notice is that in general, given a history, precedence only defines a partial order – because we have methods that overlaps. So in a sequential history, this is a total order, because we have no overlapping methods. The fact that this is only partial, is exactly the ambiguity about the order that we do not like, and that linearizability comes to fix. So what we really want, is to take the partial order, and somehow complete it to a total order – and that’s how we’ll define linearizability in the next slide.</a:t>
            </a: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a:extLst>
              <a:ext uri="{FF2B5EF4-FFF2-40B4-BE49-F238E27FC236}">
                <a16:creationId xmlns:a16="http://schemas.microsoft.com/office/drawing/2014/main" id="{116FA24C-01E6-47C7-B280-4AB951BF2AFE}"/>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98BFF55-A364-4E35-8736-8C2B7BD339CE}" type="slidenum">
              <a:rPr lang="ar-SA" altLang="zh-CN" sz="1200" b="0">
                <a:solidFill>
                  <a:srgbClr val="0000FF"/>
                </a:solidFill>
                <a:latin typeface="Marlett" pitchFamily="2" charset="2"/>
              </a:rPr>
              <a:pPr/>
              <a:t>126</a:t>
            </a:fld>
            <a:endParaRPr lang="en-US" altLang="zh-CN" sz="1200" b="0">
              <a:solidFill>
                <a:srgbClr val="0000FF"/>
              </a:solidFill>
              <a:latin typeface="Marlett" pitchFamily="2" charset="2"/>
            </a:endParaRPr>
          </a:p>
        </p:txBody>
      </p:sp>
      <p:sp>
        <p:nvSpPr>
          <p:cNvPr id="326659" name="Rectangle 2">
            <a:extLst>
              <a:ext uri="{FF2B5EF4-FFF2-40B4-BE49-F238E27FC236}">
                <a16:creationId xmlns:a16="http://schemas.microsoft.com/office/drawing/2014/main" id="{F3078539-8C2A-42BF-9135-395E03E85E93}"/>
              </a:ext>
            </a:extLst>
          </p:cNvPr>
          <p:cNvSpPr>
            <a:spLocks noGrp="1" noRot="1" noChangeAspect="1" noChangeArrowheads="1" noTextEdit="1"/>
          </p:cNvSpPr>
          <p:nvPr>
            <p:ph type="sldImg"/>
          </p:nvPr>
        </p:nvSpPr>
        <p:spPr>
          <a:ln/>
        </p:spPr>
      </p:sp>
      <p:sp>
        <p:nvSpPr>
          <p:cNvPr id="326660" name="Rectangle 3">
            <a:extLst>
              <a:ext uri="{FF2B5EF4-FFF2-40B4-BE49-F238E27FC236}">
                <a16:creationId xmlns:a16="http://schemas.microsoft.com/office/drawing/2014/main" id="{29F49F6A-2A40-4A7F-BEC1-F5D01C26BE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First part: takes care of pending invocations. If the operation took effect, we want to append a response, otherwise, let’s drop it.</a:t>
            </a:r>
          </a:p>
          <a:p>
            <a:r>
              <a:rPr lang="en-US" altLang="zh-CN" dirty="0"/>
              <a:t>Second part, takes care of completing the missing part in the partial order – it tells us to find an equivalent legal sequential history (in which precedence relation defines total order), such that this total order respects the partial order in the original history. Of course, the correctness part hides in the fact that the sequential history is </a:t>
            </a:r>
            <a:r>
              <a:rPr lang="en-US" altLang="zh-CN"/>
              <a:t>legal.</a:t>
            </a:r>
            <a:endParaRPr lang="en-US" altLang="zh-CN" dirty="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a:extLst>
              <a:ext uri="{FF2B5EF4-FFF2-40B4-BE49-F238E27FC236}">
                <a16:creationId xmlns:a16="http://schemas.microsoft.com/office/drawing/2014/main" id="{738E17B8-4867-4E51-BA7B-F2343E5AC185}"/>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FAF5883-8104-4B2F-B93A-863B6CDD0472}" type="slidenum">
              <a:rPr lang="ar-SA" altLang="zh-CN" sz="1200" b="0">
                <a:solidFill>
                  <a:srgbClr val="0000FF"/>
                </a:solidFill>
                <a:latin typeface="Marlett" pitchFamily="2" charset="2"/>
              </a:rPr>
              <a:pPr/>
              <a:t>127</a:t>
            </a:fld>
            <a:endParaRPr lang="en-US" altLang="zh-CN" sz="1200" b="0">
              <a:solidFill>
                <a:srgbClr val="0000FF"/>
              </a:solidFill>
              <a:latin typeface="Marlett" pitchFamily="2" charset="2"/>
            </a:endParaRPr>
          </a:p>
        </p:txBody>
      </p:sp>
      <p:sp>
        <p:nvSpPr>
          <p:cNvPr id="327683" name="Rectangle 2">
            <a:extLst>
              <a:ext uri="{FF2B5EF4-FFF2-40B4-BE49-F238E27FC236}">
                <a16:creationId xmlns:a16="http://schemas.microsoft.com/office/drawing/2014/main" id="{D386C934-29E7-4F7A-8046-6651979A0AA4}"/>
              </a:ext>
            </a:extLst>
          </p:cNvPr>
          <p:cNvSpPr>
            <a:spLocks noGrp="1" noRot="1" noChangeAspect="1" noChangeArrowheads="1" noTextEdit="1"/>
          </p:cNvSpPr>
          <p:nvPr>
            <p:ph type="sldImg"/>
          </p:nvPr>
        </p:nvSpPr>
        <p:spPr>
          <a:ln/>
        </p:spPr>
      </p:sp>
      <p:sp>
        <p:nvSpPr>
          <p:cNvPr id="327684" name="Rectangle 3">
            <a:extLst>
              <a:ext uri="{FF2B5EF4-FFF2-40B4-BE49-F238E27FC236}">
                <a16:creationId xmlns:a16="http://schemas.microsoft.com/office/drawing/2014/main" id="{9910FE7A-078B-46B2-BE2C-AE1DD7D0F3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The </a:t>
            </a:r>
            <a:r>
              <a:rPr lang="en-US" altLang="zh-CN" dirty="0">
                <a:sym typeface="Wingdings" panose="05000000000000000000" pitchFamily="2" charset="2"/>
              </a:rPr>
              <a:t></a:t>
            </a:r>
            <a:r>
              <a:rPr lang="en-US" altLang="zh-CN" baseline="-25000" dirty="0">
                <a:sym typeface="Symbol" panose="05050102010706020507" pitchFamily="18" charset="2"/>
              </a:rPr>
              <a:t>G</a:t>
            </a:r>
            <a:r>
              <a:rPr lang="en-US" altLang="zh-CN" dirty="0">
                <a:latin typeface="Symbol" panose="05050102010706020507" pitchFamily="18" charset="2"/>
                <a:sym typeface="Symbol" panose="05050102010706020507" pitchFamily="18" charset="2"/>
              </a:rPr>
              <a:t> </a:t>
            </a:r>
            <a:r>
              <a:rPr lang="en-US" altLang="zh-CN" dirty="0">
                <a:sym typeface="Symbol" panose="05050102010706020507" pitchFamily="18" charset="2"/>
              </a:rPr>
              <a:t></a:t>
            </a:r>
            <a:r>
              <a:rPr lang="en-US" altLang="zh-CN" baseline="-25000" dirty="0"/>
              <a:t> </a:t>
            </a:r>
            <a:r>
              <a:rPr lang="en-US" altLang="zh-CN" dirty="0">
                <a:sym typeface="Wingdings" panose="05000000000000000000" pitchFamily="2" charset="2"/>
              </a:rPr>
              <a:t></a:t>
            </a:r>
            <a:r>
              <a:rPr lang="en-US" altLang="zh-CN" baseline="-25000" dirty="0">
                <a:sym typeface="Symbol" panose="05050102010706020507" pitchFamily="18" charset="2"/>
              </a:rPr>
              <a:t>S </a:t>
            </a:r>
            <a:r>
              <a:rPr lang="en-US" altLang="zh-CN" dirty="0">
                <a:sym typeface="Symbol" panose="05050102010706020507" pitchFamily="18" charset="2"/>
              </a:rPr>
              <a:t>is a limitation on S NOT ON G! Its saying that you must pick an </a:t>
            </a:r>
            <a:r>
              <a:rPr lang="en-US" altLang="zh-CN" dirty="0">
                <a:sym typeface="Wingdings" panose="05000000000000000000" pitchFamily="2" charset="2"/>
              </a:rPr>
              <a:t></a:t>
            </a:r>
            <a:r>
              <a:rPr lang="en-US" altLang="zh-CN" dirty="0">
                <a:sym typeface="Symbol" panose="05050102010706020507" pitchFamily="18" charset="2"/>
              </a:rPr>
              <a:t>S so that it contains </a:t>
            </a:r>
            <a:r>
              <a:rPr lang="en-US" altLang="zh-CN" dirty="0">
                <a:sym typeface="Wingdings" panose="05000000000000000000" pitchFamily="2" charset="2"/>
              </a:rPr>
              <a:t></a:t>
            </a:r>
            <a:r>
              <a:rPr lang="en-US" altLang="zh-CN" dirty="0">
                <a:sym typeface="Symbol" panose="05050102010706020507" pitchFamily="18" charset="2"/>
              </a:rPr>
              <a:t>G, that is, its saying that when we pick the linearization points, they have got to be within the intervals, and we can only pick an arbitrary order when the intervals are unordered</a:t>
            </a:r>
            <a:r>
              <a:rPr lang="en-US" altLang="zh-CN" b="1" dirty="0">
                <a:sym typeface="Symbol" panose="05050102010706020507" pitchFamily="18" charset="2"/>
              </a:rPr>
              <a:t>. </a:t>
            </a:r>
            <a:endParaRPr lang="en-US" altLang="zh-CN" b="1" baseline="-25000" dirty="0">
              <a:sym typeface="Symbol" panose="05050102010706020507" pitchFamily="18" charset="2"/>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a:extLst>
              <a:ext uri="{FF2B5EF4-FFF2-40B4-BE49-F238E27FC236}">
                <a16:creationId xmlns:a16="http://schemas.microsoft.com/office/drawing/2014/main" id="{04296AD5-F932-41B2-B2AC-26976EDE7667}"/>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1815BF9-3E12-4522-AB52-3513BA2F2504}" type="slidenum">
              <a:rPr lang="ar-SA" altLang="zh-CN" sz="1200" b="0">
                <a:solidFill>
                  <a:srgbClr val="0000FF"/>
                </a:solidFill>
                <a:latin typeface="Marlett" pitchFamily="2" charset="2"/>
              </a:rPr>
              <a:pPr/>
              <a:t>128</a:t>
            </a:fld>
            <a:endParaRPr lang="en-US" altLang="zh-CN" sz="1200" b="0">
              <a:solidFill>
                <a:srgbClr val="0000FF"/>
              </a:solidFill>
              <a:latin typeface="Marlett" pitchFamily="2" charset="2"/>
            </a:endParaRPr>
          </a:p>
        </p:txBody>
      </p:sp>
      <p:sp>
        <p:nvSpPr>
          <p:cNvPr id="328707" name="Rectangle 2">
            <a:extLst>
              <a:ext uri="{FF2B5EF4-FFF2-40B4-BE49-F238E27FC236}">
                <a16:creationId xmlns:a16="http://schemas.microsoft.com/office/drawing/2014/main" id="{22E198FE-5E23-4F5E-91D1-577EF6D10387}"/>
              </a:ext>
            </a:extLst>
          </p:cNvPr>
          <p:cNvSpPr>
            <a:spLocks noGrp="1" noRot="1" noChangeAspect="1" noChangeArrowheads="1" noTextEdit="1"/>
          </p:cNvSpPr>
          <p:nvPr>
            <p:ph type="sldImg"/>
          </p:nvPr>
        </p:nvSpPr>
        <p:spPr>
          <a:ln/>
        </p:spPr>
      </p:sp>
      <p:sp>
        <p:nvSpPr>
          <p:cNvPr id="328708" name="Rectangle 3">
            <a:extLst>
              <a:ext uri="{FF2B5EF4-FFF2-40B4-BE49-F238E27FC236}">
                <a16:creationId xmlns:a16="http://schemas.microsoft.com/office/drawing/2014/main" id="{F0D7609A-3B17-46C4-BB58-1F67E0FA7A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dirty="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a:extLst>
              <a:ext uri="{FF2B5EF4-FFF2-40B4-BE49-F238E27FC236}">
                <a16:creationId xmlns:a16="http://schemas.microsoft.com/office/drawing/2014/main" id="{43CED5BF-C6F6-43CF-B499-52F0A04F7E0A}"/>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437C02F-4AE0-4FDB-9CE4-E3E2477DAF8A}" type="slidenum">
              <a:rPr lang="ar-SA" altLang="zh-CN" sz="1200" b="0">
                <a:solidFill>
                  <a:srgbClr val="0000FF"/>
                </a:solidFill>
                <a:latin typeface="Marlett" pitchFamily="2" charset="2"/>
              </a:rPr>
              <a:pPr/>
              <a:t>129</a:t>
            </a:fld>
            <a:endParaRPr lang="en-US" altLang="zh-CN" sz="1200" b="0">
              <a:solidFill>
                <a:srgbClr val="0000FF"/>
              </a:solidFill>
              <a:latin typeface="Marlett" pitchFamily="2" charset="2"/>
            </a:endParaRPr>
          </a:p>
        </p:txBody>
      </p:sp>
      <p:sp>
        <p:nvSpPr>
          <p:cNvPr id="329731" name="Rectangle 2">
            <a:extLst>
              <a:ext uri="{FF2B5EF4-FFF2-40B4-BE49-F238E27FC236}">
                <a16:creationId xmlns:a16="http://schemas.microsoft.com/office/drawing/2014/main" id="{63737C39-7F65-46B9-9658-5CBB43C0863F}"/>
              </a:ext>
            </a:extLst>
          </p:cNvPr>
          <p:cNvSpPr>
            <a:spLocks noGrp="1" noRot="1" noChangeAspect="1" noChangeArrowheads="1" noTextEdit="1"/>
          </p:cNvSpPr>
          <p:nvPr>
            <p:ph type="sldImg"/>
          </p:nvPr>
        </p:nvSpPr>
        <p:spPr>
          <a:ln/>
        </p:spPr>
      </p:sp>
      <p:sp>
        <p:nvSpPr>
          <p:cNvPr id="329732" name="Rectangle 3">
            <a:extLst>
              <a:ext uri="{FF2B5EF4-FFF2-40B4-BE49-F238E27FC236}">
                <a16:creationId xmlns:a16="http://schemas.microsoft.com/office/drawing/2014/main" id="{CD4E6FFD-2921-4376-8FD5-A3B8FF81AB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B1D7933C-4E0E-4A5E-A52A-98AF69B58F62}"/>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B936CDB-08E1-4C42-BF3A-326C39559FA8}" type="slidenum">
              <a:rPr lang="ar-SA" altLang="zh-CN" sz="1200" b="0">
                <a:solidFill>
                  <a:srgbClr val="0000FF"/>
                </a:solidFill>
                <a:latin typeface="Marlett" pitchFamily="2" charset="2"/>
              </a:rPr>
              <a:pPr/>
              <a:t>13</a:t>
            </a:fld>
            <a:endParaRPr lang="en-US" altLang="zh-CN" sz="1200" b="0">
              <a:solidFill>
                <a:srgbClr val="0000FF"/>
              </a:solidFill>
              <a:latin typeface="Marlett" pitchFamily="2" charset="2"/>
            </a:endParaRPr>
          </a:p>
        </p:txBody>
      </p:sp>
      <p:sp>
        <p:nvSpPr>
          <p:cNvPr id="210947" name="Rectangle 2">
            <a:extLst>
              <a:ext uri="{FF2B5EF4-FFF2-40B4-BE49-F238E27FC236}">
                <a16:creationId xmlns:a16="http://schemas.microsoft.com/office/drawing/2014/main" id="{D6D2D968-B376-4D32-B9C4-014BE8243963}"/>
              </a:ext>
            </a:extLst>
          </p:cNvPr>
          <p:cNvSpPr>
            <a:spLocks noGrp="1" noRot="1" noChangeAspect="1" noChangeArrowheads="1" noTextEdit="1"/>
          </p:cNvSpPr>
          <p:nvPr>
            <p:ph type="sldImg"/>
          </p:nvPr>
        </p:nvSpPr>
        <p:spPr>
          <a:ln/>
        </p:spPr>
      </p:sp>
      <p:sp>
        <p:nvSpPr>
          <p:cNvPr id="210948" name="Rectangle 3">
            <a:extLst>
              <a:ext uri="{FF2B5EF4-FFF2-40B4-BE49-F238E27FC236}">
                <a16:creationId xmlns:a16="http://schemas.microsoft.com/office/drawing/2014/main" id="{AFAEFB57-EAF0-4E44-880F-9A77312769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a:extLst>
              <a:ext uri="{FF2B5EF4-FFF2-40B4-BE49-F238E27FC236}">
                <a16:creationId xmlns:a16="http://schemas.microsoft.com/office/drawing/2014/main" id="{89FE63EE-4984-436E-AB46-904B1D734BA7}"/>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8240D89-D928-4E11-9AE8-7DB7CDEC4BCD}" type="slidenum">
              <a:rPr lang="ar-SA" altLang="zh-CN" sz="1200" b="0">
                <a:solidFill>
                  <a:srgbClr val="0000FF"/>
                </a:solidFill>
                <a:latin typeface="Marlett" pitchFamily="2" charset="2"/>
              </a:rPr>
              <a:pPr/>
              <a:t>130</a:t>
            </a:fld>
            <a:endParaRPr lang="en-US" altLang="zh-CN" sz="1200" b="0">
              <a:solidFill>
                <a:srgbClr val="0000FF"/>
              </a:solidFill>
              <a:latin typeface="Marlett" pitchFamily="2" charset="2"/>
            </a:endParaRPr>
          </a:p>
        </p:txBody>
      </p:sp>
      <p:sp>
        <p:nvSpPr>
          <p:cNvPr id="330755" name="Rectangle 2">
            <a:extLst>
              <a:ext uri="{FF2B5EF4-FFF2-40B4-BE49-F238E27FC236}">
                <a16:creationId xmlns:a16="http://schemas.microsoft.com/office/drawing/2014/main" id="{8D26895D-44C2-41B2-A42D-F5AA8B696981}"/>
              </a:ext>
            </a:extLst>
          </p:cNvPr>
          <p:cNvSpPr>
            <a:spLocks noGrp="1" noRot="1" noChangeAspect="1" noChangeArrowheads="1" noTextEdit="1"/>
          </p:cNvSpPr>
          <p:nvPr>
            <p:ph type="sldImg"/>
          </p:nvPr>
        </p:nvSpPr>
        <p:spPr>
          <a:ln/>
        </p:spPr>
      </p:sp>
      <p:sp>
        <p:nvSpPr>
          <p:cNvPr id="330756" name="Rectangle 3">
            <a:extLst>
              <a:ext uri="{FF2B5EF4-FFF2-40B4-BE49-F238E27FC236}">
                <a16:creationId xmlns:a16="http://schemas.microsoft.com/office/drawing/2014/main" id="{8A8A65F0-61CE-4CA6-B277-46BD108CEB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a:extLst>
              <a:ext uri="{FF2B5EF4-FFF2-40B4-BE49-F238E27FC236}">
                <a16:creationId xmlns:a16="http://schemas.microsoft.com/office/drawing/2014/main" id="{3042D975-5364-4F5F-B3F4-235FD414C08B}"/>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66858B3-4BDD-4DBE-8F8E-D83674B4F342}" type="slidenum">
              <a:rPr lang="ar-SA" altLang="zh-CN" sz="1200" b="0">
                <a:solidFill>
                  <a:srgbClr val="0000FF"/>
                </a:solidFill>
                <a:latin typeface="Marlett" pitchFamily="2" charset="2"/>
              </a:rPr>
              <a:pPr/>
              <a:t>131</a:t>
            </a:fld>
            <a:endParaRPr lang="en-US" altLang="zh-CN" sz="1200" b="0">
              <a:solidFill>
                <a:srgbClr val="0000FF"/>
              </a:solidFill>
              <a:latin typeface="Marlett" pitchFamily="2" charset="2"/>
            </a:endParaRPr>
          </a:p>
        </p:txBody>
      </p:sp>
      <p:sp>
        <p:nvSpPr>
          <p:cNvPr id="331779" name="Rectangle 2">
            <a:extLst>
              <a:ext uri="{FF2B5EF4-FFF2-40B4-BE49-F238E27FC236}">
                <a16:creationId xmlns:a16="http://schemas.microsoft.com/office/drawing/2014/main" id="{021C1222-9474-4224-B263-23E15D2E7DAB}"/>
              </a:ext>
            </a:extLst>
          </p:cNvPr>
          <p:cNvSpPr>
            <a:spLocks noGrp="1" noRot="1" noChangeAspect="1" noChangeArrowheads="1" noTextEdit="1"/>
          </p:cNvSpPr>
          <p:nvPr>
            <p:ph type="sldImg"/>
          </p:nvPr>
        </p:nvSpPr>
        <p:spPr>
          <a:ln/>
        </p:spPr>
      </p:sp>
      <p:sp>
        <p:nvSpPr>
          <p:cNvPr id="331780" name="Rectangle 3">
            <a:extLst>
              <a:ext uri="{FF2B5EF4-FFF2-40B4-BE49-F238E27FC236}">
                <a16:creationId xmlns:a16="http://schemas.microsoft.com/office/drawing/2014/main" id="{60A71B06-62A9-4483-A3BD-E15FB54BB6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a:extLst>
              <a:ext uri="{FF2B5EF4-FFF2-40B4-BE49-F238E27FC236}">
                <a16:creationId xmlns:a16="http://schemas.microsoft.com/office/drawing/2014/main" id="{061DD45A-9CF5-4CA4-8A00-F2D73F38EDEB}"/>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7CBB78B-3A63-44B6-AFE0-076FABE1D3EC}" type="slidenum">
              <a:rPr lang="ar-SA" altLang="zh-CN" sz="1200" b="0">
                <a:solidFill>
                  <a:srgbClr val="0000FF"/>
                </a:solidFill>
                <a:latin typeface="Marlett" pitchFamily="2" charset="2"/>
              </a:rPr>
              <a:pPr/>
              <a:t>132</a:t>
            </a:fld>
            <a:endParaRPr lang="en-US" altLang="zh-CN" sz="1200" b="0">
              <a:solidFill>
                <a:srgbClr val="0000FF"/>
              </a:solidFill>
              <a:latin typeface="Marlett" pitchFamily="2" charset="2"/>
            </a:endParaRPr>
          </a:p>
        </p:txBody>
      </p:sp>
      <p:sp>
        <p:nvSpPr>
          <p:cNvPr id="332803" name="Rectangle 2">
            <a:extLst>
              <a:ext uri="{FF2B5EF4-FFF2-40B4-BE49-F238E27FC236}">
                <a16:creationId xmlns:a16="http://schemas.microsoft.com/office/drawing/2014/main" id="{87975294-2A2B-44D0-AEA7-2BE6AA650B1E}"/>
              </a:ext>
            </a:extLst>
          </p:cNvPr>
          <p:cNvSpPr>
            <a:spLocks noGrp="1" noRot="1" noChangeAspect="1" noChangeArrowheads="1" noTextEdit="1"/>
          </p:cNvSpPr>
          <p:nvPr>
            <p:ph type="sldImg"/>
          </p:nvPr>
        </p:nvSpPr>
        <p:spPr>
          <a:ln/>
        </p:spPr>
      </p:sp>
      <p:sp>
        <p:nvSpPr>
          <p:cNvPr id="332804" name="Rectangle 3">
            <a:extLst>
              <a:ext uri="{FF2B5EF4-FFF2-40B4-BE49-F238E27FC236}">
                <a16:creationId xmlns:a16="http://schemas.microsoft.com/office/drawing/2014/main" id="{9CDC4C35-CDBA-4F4D-BD89-EB4AB9223B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a:extLst>
              <a:ext uri="{FF2B5EF4-FFF2-40B4-BE49-F238E27FC236}">
                <a16:creationId xmlns:a16="http://schemas.microsoft.com/office/drawing/2014/main" id="{F0F0350F-05BE-4A25-8CD4-EB2F7878B991}"/>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954DF38-BDF6-473B-A28B-93F5C53CEA33}" type="slidenum">
              <a:rPr lang="ar-SA" altLang="zh-CN" sz="1200" b="0">
                <a:solidFill>
                  <a:srgbClr val="0000FF"/>
                </a:solidFill>
                <a:latin typeface="Marlett" pitchFamily="2" charset="2"/>
              </a:rPr>
              <a:pPr/>
              <a:t>133</a:t>
            </a:fld>
            <a:endParaRPr lang="en-US" altLang="zh-CN" sz="1200" b="0">
              <a:solidFill>
                <a:srgbClr val="0000FF"/>
              </a:solidFill>
              <a:latin typeface="Marlett" pitchFamily="2" charset="2"/>
            </a:endParaRPr>
          </a:p>
        </p:txBody>
      </p:sp>
      <p:sp>
        <p:nvSpPr>
          <p:cNvPr id="333827" name="Rectangle 2">
            <a:extLst>
              <a:ext uri="{FF2B5EF4-FFF2-40B4-BE49-F238E27FC236}">
                <a16:creationId xmlns:a16="http://schemas.microsoft.com/office/drawing/2014/main" id="{555F88BE-2C11-437E-8A18-A057D44751B7}"/>
              </a:ext>
            </a:extLst>
          </p:cNvPr>
          <p:cNvSpPr>
            <a:spLocks noGrp="1" noRot="1" noChangeAspect="1" noChangeArrowheads="1" noTextEdit="1"/>
          </p:cNvSpPr>
          <p:nvPr>
            <p:ph type="sldImg"/>
          </p:nvPr>
        </p:nvSpPr>
        <p:spPr>
          <a:ln/>
        </p:spPr>
      </p:sp>
      <p:sp>
        <p:nvSpPr>
          <p:cNvPr id="333828" name="Rectangle 3">
            <a:extLst>
              <a:ext uri="{FF2B5EF4-FFF2-40B4-BE49-F238E27FC236}">
                <a16:creationId xmlns:a16="http://schemas.microsoft.com/office/drawing/2014/main" id="{47B190F3-D819-4720-B5CD-5AF1139694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a:extLst>
              <a:ext uri="{FF2B5EF4-FFF2-40B4-BE49-F238E27FC236}">
                <a16:creationId xmlns:a16="http://schemas.microsoft.com/office/drawing/2014/main" id="{00A8982E-15AA-4DC6-A9BF-035BE9C3A3CF}"/>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F8B8050-755D-4D5A-A144-FE3784EE073E}" type="slidenum">
              <a:rPr lang="ar-SA" altLang="zh-CN" sz="1200" b="0">
                <a:solidFill>
                  <a:srgbClr val="0000FF"/>
                </a:solidFill>
                <a:latin typeface="Marlett" pitchFamily="2" charset="2"/>
              </a:rPr>
              <a:pPr/>
              <a:t>134</a:t>
            </a:fld>
            <a:endParaRPr lang="en-US" altLang="zh-CN" sz="1200" b="0">
              <a:solidFill>
                <a:srgbClr val="0000FF"/>
              </a:solidFill>
              <a:latin typeface="Marlett" pitchFamily="2" charset="2"/>
            </a:endParaRPr>
          </a:p>
        </p:txBody>
      </p:sp>
      <p:sp>
        <p:nvSpPr>
          <p:cNvPr id="334851" name="Rectangle 2">
            <a:extLst>
              <a:ext uri="{FF2B5EF4-FFF2-40B4-BE49-F238E27FC236}">
                <a16:creationId xmlns:a16="http://schemas.microsoft.com/office/drawing/2014/main" id="{FD6AB467-020F-477C-83E4-8091E73B27CD}"/>
              </a:ext>
            </a:extLst>
          </p:cNvPr>
          <p:cNvSpPr>
            <a:spLocks noGrp="1" noRot="1" noChangeAspect="1" noChangeArrowheads="1" noTextEdit="1"/>
          </p:cNvSpPr>
          <p:nvPr>
            <p:ph type="sldImg"/>
          </p:nvPr>
        </p:nvSpPr>
        <p:spPr>
          <a:ln/>
        </p:spPr>
      </p:sp>
      <p:sp>
        <p:nvSpPr>
          <p:cNvPr id="334852" name="Rectangle 3">
            <a:extLst>
              <a:ext uri="{FF2B5EF4-FFF2-40B4-BE49-F238E27FC236}">
                <a16:creationId xmlns:a16="http://schemas.microsoft.com/office/drawing/2014/main" id="{E7A07043-EA63-481E-BEA6-8C4C1705C0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a:extLst>
              <a:ext uri="{FF2B5EF4-FFF2-40B4-BE49-F238E27FC236}">
                <a16:creationId xmlns:a16="http://schemas.microsoft.com/office/drawing/2014/main" id="{1D40137F-31FC-4E80-9890-25E22677E575}"/>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846E7C3-35C1-4BA3-B000-D38BBAA81840}" type="slidenum">
              <a:rPr lang="ar-SA" altLang="zh-CN" sz="1200" b="0">
                <a:solidFill>
                  <a:srgbClr val="0000FF"/>
                </a:solidFill>
                <a:latin typeface="Marlett" pitchFamily="2" charset="2"/>
              </a:rPr>
              <a:pPr/>
              <a:t>135</a:t>
            </a:fld>
            <a:endParaRPr lang="en-US" altLang="zh-CN" sz="1200" b="0">
              <a:solidFill>
                <a:srgbClr val="0000FF"/>
              </a:solidFill>
              <a:latin typeface="Marlett" pitchFamily="2" charset="2"/>
            </a:endParaRPr>
          </a:p>
        </p:txBody>
      </p:sp>
      <p:sp>
        <p:nvSpPr>
          <p:cNvPr id="335875" name="Rectangle 2">
            <a:extLst>
              <a:ext uri="{FF2B5EF4-FFF2-40B4-BE49-F238E27FC236}">
                <a16:creationId xmlns:a16="http://schemas.microsoft.com/office/drawing/2014/main" id="{B808F23E-528C-4724-98D1-B5E4E273B6EF}"/>
              </a:ext>
            </a:extLst>
          </p:cNvPr>
          <p:cNvSpPr>
            <a:spLocks noGrp="1" noRot="1" noChangeAspect="1" noChangeArrowheads="1" noTextEdit="1"/>
          </p:cNvSpPr>
          <p:nvPr>
            <p:ph type="sldImg"/>
          </p:nvPr>
        </p:nvSpPr>
        <p:spPr>
          <a:ln/>
        </p:spPr>
      </p:sp>
      <p:sp>
        <p:nvSpPr>
          <p:cNvPr id="335876" name="Rectangle 3">
            <a:extLst>
              <a:ext uri="{FF2B5EF4-FFF2-40B4-BE49-F238E27FC236}">
                <a16:creationId xmlns:a16="http://schemas.microsoft.com/office/drawing/2014/main" id="{DA1FB2FE-D3F6-4B60-8D62-6402B84B08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7">
            <a:extLst>
              <a:ext uri="{FF2B5EF4-FFF2-40B4-BE49-F238E27FC236}">
                <a16:creationId xmlns:a16="http://schemas.microsoft.com/office/drawing/2014/main" id="{C8FE553E-0F3F-4954-8729-C265E975D07B}"/>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DA16889-E905-4470-816F-D0AF013C123B}" type="slidenum">
              <a:rPr lang="ar-SA" altLang="zh-CN" sz="1200" b="0">
                <a:solidFill>
                  <a:srgbClr val="0000FF"/>
                </a:solidFill>
                <a:latin typeface="Marlett" pitchFamily="2" charset="2"/>
              </a:rPr>
              <a:pPr/>
              <a:t>136</a:t>
            </a:fld>
            <a:endParaRPr lang="en-US" altLang="zh-CN" sz="1200" b="0">
              <a:solidFill>
                <a:srgbClr val="0000FF"/>
              </a:solidFill>
              <a:latin typeface="Marlett" pitchFamily="2" charset="2"/>
            </a:endParaRPr>
          </a:p>
        </p:txBody>
      </p:sp>
      <p:sp>
        <p:nvSpPr>
          <p:cNvPr id="336899" name="Rectangle 2">
            <a:extLst>
              <a:ext uri="{FF2B5EF4-FFF2-40B4-BE49-F238E27FC236}">
                <a16:creationId xmlns:a16="http://schemas.microsoft.com/office/drawing/2014/main" id="{F97CCDB6-FB05-4F4A-A1BD-376221273075}"/>
              </a:ext>
            </a:extLst>
          </p:cNvPr>
          <p:cNvSpPr>
            <a:spLocks noGrp="1" noRot="1" noChangeAspect="1" noChangeArrowheads="1" noTextEdit="1"/>
          </p:cNvSpPr>
          <p:nvPr>
            <p:ph type="sldImg"/>
          </p:nvPr>
        </p:nvSpPr>
        <p:spPr>
          <a:ln/>
        </p:spPr>
      </p:sp>
      <p:sp>
        <p:nvSpPr>
          <p:cNvPr id="336900" name="Rectangle 3">
            <a:extLst>
              <a:ext uri="{FF2B5EF4-FFF2-40B4-BE49-F238E27FC236}">
                <a16:creationId xmlns:a16="http://schemas.microsoft.com/office/drawing/2014/main" id="{256D3E8A-244B-433D-B472-543AD5A870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a:extLst>
              <a:ext uri="{FF2B5EF4-FFF2-40B4-BE49-F238E27FC236}">
                <a16:creationId xmlns:a16="http://schemas.microsoft.com/office/drawing/2014/main" id="{0DDF07D0-B2B2-45A9-AC92-BE6AD49B2F7E}"/>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ED15784-0ECC-49C4-923B-C42D632FA485}" type="slidenum">
              <a:rPr lang="ar-SA" altLang="zh-CN" sz="1200" b="0">
                <a:solidFill>
                  <a:srgbClr val="0000FF"/>
                </a:solidFill>
                <a:latin typeface="Marlett" pitchFamily="2" charset="2"/>
              </a:rPr>
              <a:pPr/>
              <a:t>137</a:t>
            </a:fld>
            <a:endParaRPr lang="en-US" altLang="zh-CN" sz="1200" b="0">
              <a:solidFill>
                <a:srgbClr val="0000FF"/>
              </a:solidFill>
              <a:latin typeface="Marlett" pitchFamily="2" charset="2"/>
            </a:endParaRPr>
          </a:p>
        </p:txBody>
      </p:sp>
      <p:sp>
        <p:nvSpPr>
          <p:cNvPr id="343043" name="Rectangle 2">
            <a:extLst>
              <a:ext uri="{FF2B5EF4-FFF2-40B4-BE49-F238E27FC236}">
                <a16:creationId xmlns:a16="http://schemas.microsoft.com/office/drawing/2014/main" id="{968ECF5C-F82D-4A89-A773-F43723624EFF}"/>
              </a:ext>
            </a:extLst>
          </p:cNvPr>
          <p:cNvSpPr>
            <a:spLocks noGrp="1" noRot="1" noChangeAspect="1" noChangeArrowheads="1" noTextEdit="1"/>
          </p:cNvSpPr>
          <p:nvPr>
            <p:ph type="sldImg"/>
          </p:nvPr>
        </p:nvSpPr>
        <p:spPr>
          <a:ln/>
        </p:spPr>
      </p:sp>
      <p:sp>
        <p:nvSpPr>
          <p:cNvPr id="343044" name="Rectangle 3">
            <a:extLst>
              <a:ext uri="{FF2B5EF4-FFF2-40B4-BE49-F238E27FC236}">
                <a16:creationId xmlns:a16="http://schemas.microsoft.com/office/drawing/2014/main" id="{8EC9D4CD-AF56-441C-A8CF-2BC26CFE4A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a:extLst>
              <a:ext uri="{FF2B5EF4-FFF2-40B4-BE49-F238E27FC236}">
                <a16:creationId xmlns:a16="http://schemas.microsoft.com/office/drawing/2014/main" id="{3E2D3943-92E9-45A9-982A-98604F39DAEA}"/>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2D9483C-1A75-447C-895D-7174284C23B6}" type="slidenum">
              <a:rPr lang="ar-SA" altLang="zh-CN" sz="1200" b="0">
                <a:solidFill>
                  <a:srgbClr val="0000FF"/>
                </a:solidFill>
                <a:latin typeface="Marlett" pitchFamily="2" charset="2"/>
              </a:rPr>
              <a:pPr/>
              <a:t>138</a:t>
            </a:fld>
            <a:endParaRPr lang="en-US" altLang="zh-CN" sz="1200" b="0">
              <a:solidFill>
                <a:srgbClr val="0000FF"/>
              </a:solidFill>
              <a:latin typeface="Marlett" pitchFamily="2" charset="2"/>
            </a:endParaRPr>
          </a:p>
        </p:txBody>
      </p:sp>
      <p:sp>
        <p:nvSpPr>
          <p:cNvPr id="344067" name="Rectangle 2">
            <a:extLst>
              <a:ext uri="{FF2B5EF4-FFF2-40B4-BE49-F238E27FC236}">
                <a16:creationId xmlns:a16="http://schemas.microsoft.com/office/drawing/2014/main" id="{28CB164D-ED32-44A0-A5B7-3D6450B159FF}"/>
              </a:ext>
            </a:extLst>
          </p:cNvPr>
          <p:cNvSpPr>
            <a:spLocks noGrp="1" noRot="1" noChangeAspect="1" noChangeArrowheads="1" noTextEdit="1"/>
          </p:cNvSpPr>
          <p:nvPr>
            <p:ph type="sldImg"/>
          </p:nvPr>
        </p:nvSpPr>
        <p:spPr>
          <a:ln/>
        </p:spPr>
      </p:sp>
      <p:sp>
        <p:nvSpPr>
          <p:cNvPr id="344068" name="Rectangle 3">
            <a:extLst>
              <a:ext uri="{FF2B5EF4-FFF2-40B4-BE49-F238E27FC236}">
                <a16:creationId xmlns:a16="http://schemas.microsoft.com/office/drawing/2014/main" id="{8CB07B5A-F23F-4148-83F9-B98DAA9FCB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49BF390D-188D-461B-8A75-D316695A7A71}"/>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D31A1D7-C3A2-457B-B63E-17128479E456}" type="slidenum">
              <a:rPr lang="ar-SA" altLang="zh-CN" sz="1200" b="0">
                <a:solidFill>
                  <a:srgbClr val="0000FF"/>
                </a:solidFill>
                <a:latin typeface="Marlett" pitchFamily="2" charset="2"/>
              </a:rPr>
              <a:pPr/>
              <a:t>139</a:t>
            </a:fld>
            <a:endParaRPr lang="en-US" altLang="zh-CN" sz="1200" b="0">
              <a:solidFill>
                <a:srgbClr val="0000FF"/>
              </a:solidFill>
              <a:latin typeface="Marlett" pitchFamily="2" charset="2"/>
            </a:endParaRPr>
          </a:p>
        </p:txBody>
      </p:sp>
      <p:sp>
        <p:nvSpPr>
          <p:cNvPr id="345091" name="Rectangle 2">
            <a:extLst>
              <a:ext uri="{FF2B5EF4-FFF2-40B4-BE49-F238E27FC236}">
                <a16:creationId xmlns:a16="http://schemas.microsoft.com/office/drawing/2014/main" id="{391C660D-2684-4213-BE1F-1E37E35D33B2}"/>
              </a:ext>
            </a:extLst>
          </p:cNvPr>
          <p:cNvSpPr>
            <a:spLocks noGrp="1" noRot="1" noChangeAspect="1" noChangeArrowheads="1" noTextEdit="1"/>
          </p:cNvSpPr>
          <p:nvPr>
            <p:ph type="sldImg"/>
          </p:nvPr>
        </p:nvSpPr>
        <p:spPr>
          <a:ln/>
        </p:spPr>
      </p:sp>
      <p:sp>
        <p:nvSpPr>
          <p:cNvPr id="345092" name="Rectangle 3">
            <a:extLst>
              <a:ext uri="{FF2B5EF4-FFF2-40B4-BE49-F238E27FC236}">
                <a16:creationId xmlns:a16="http://schemas.microsoft.com/office/drawing/2014/main" id="{0EA61E40-EC43-4EE0-A262-60B5346871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3C418ACB-BB19-4F84-83F2-A08F7C6B5DA9}"/>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385F4D1-3680-4A93-9F7F-5D31FC3B85DB}" type="slidenum">
              <a:rPr lang="ar-SA" altLang="zh-CN" sz="1200" b="0">
                <a:solidFill>
                  <a:srgbClr val="0000FF"/>
                </a:solidFill>
                <a:latin typeface="Marlett" pitchFamily="2" charset="2"/>
              </a:rPr>
              <a:pPr/>
              <a:t>14</a:t>
            </a:fld>
            <a:endParaRPr lang="en-US" altLang="zh-CN" sz="1200" b="0">
              <a:solidFill>
                <a:srgbClr val="0000FF"/>
              </a:solidFill>
              <a:latin typeface="Marlett" pitchFamily="2" charset="2"/>
            </a:endParaRPr>
          </a:p>
        </p:txBody>
      </p:sp>
      <p:sp>
        <p:nvSpPr>
          <p:cNvPr id="211971" name="Rectangle 2">
            <a:extLst>
              <a:ext uri="{FF2B5EF4-FFF2-40B4-BE49-F238E27FC236}">
                <a16:creationId xmlns:a16="http://schemas.microsoft.com/office/drawing/2014/main" id="{68E42452-8FFD-4670-8265-38751850BE96}"/>
              </a:ext>
            </a:extLst>
          </p:cNvPr>
          <p:cNvSpPr>
            <a:spLocks noGrp="1" noRot="1" noChangeAspect="1" noChangeArrowheads="1" noTextEdit="1"/>
          </p:cNvSpPr>
          <p:nvPr>
            <p:ph type="sldImg"/>
          </p:nvPr>
        </p:nvSpPr>
        <p:spPr>
          <a:ln/>
        </p:spPr>
      </p:sp>
      <p:sp>
        <p:nvSpPr>
          <p:cNvPr id="211972" name="Rectangle 3">
            <a:extLst>
              <a:ext uri="{FF2B5EF4-FFF2-40B4-BE49-F238E27FC236}">
                <a16:creationId xmlns:a16="http://schemas.microsoft.com/office/drawing/2014/main" id="{40C11A43-1CBE-4E4B-A730-0415BD21F1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9BD88900-C565-49B0-BACE-AE58348D80BB}"/>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54FE714-155A-46BE-B600-81D49BF7DFF7}" type="slidenum">
              <a:rPr lang="ar-SA" altLang="zh-CN" sz="1200" b="0">
                <a:solidFill>
                  <a:srgbClr val="0000FF"/>
                </a:solidFill>
                <a:latin typeface="Marlett" pitchFamily="2" charset="2"/>
              </a:rPr>
              <a:pPr/>
              <a:t>140</a:t>
            </a:fld>
            <a:endParaRPr lang="en-US" altLang="zh-CN" sz="1200" b="0">
              <a:solidFill>
                <a:srgbClr val="0000FF"/>
              </a:solidFill>
              <a:latin typeface="Marlett" pitchFamily="2" charset="2"/>
            </a:endParaRPr>
          </a:p>
        </p:txBody>
      </p:sp>
      <p:sp>
        <p:nvSpPr>
          <p:cNvPr id="346115" name="Rectangle 2">
            <a:extLst>
              <a:ext uri="{FF2B5EF4-FFF2-40B4-BE49-F238E27FC236}">
                <a16:creationId xmlns:a16="http://schemas.microsoft.com/office/drawing/2014/main" id="{C0FE5718-3FAB-41D5-AA35-3D105339B811}"/>
              </a:ext>
            </a:extLst>
          </p:cNvPr>
          <p:cNvSpPr>
            <a:spLocks noGrp="1" noRot="1" noChangeAspect="1" noChangeArrowheads="1" noTextEdit="1"/>
          </p:cNvSpPr>
          <p:nvPr>
            <p:ph type="sldImg"/>
          </p:nvPr>
        </p:nvSpPr>
        <p:spPr>
          <a:ln/>
        </p:spPr>
      </p:sp>
      <p:sp>
        <p:nvSpPr>
          <p:cNvPr id="346116" name="Rectangle 3">
            <a:extLst>
              <a:ext uri="{FF2B5EF4-FFF2-40B4-BE49-F238E27FC236}">
                <a16:creationId xmlns:a16="http://schemas.microsoft.com/office/drawing/2014/main" id="{92494558-93EB-41B4-A7ED-C24E5BCF4A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a:extLst>
              <a:ext uri="{FF2B5EF4-FFF2-40B4-BE49-F238E27FC236}">
                <a16:creationId xmlns:a16="http://schemas.microsoft.com/office/drawing/2014/main" id="{734F5708-06E8-4264-B6EB-706F64A1E1F1}"/>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A5A2206-D7C1-421F-8729-83C41C345B5B}" type="slidenum">
              <a:rPr lang="ar-SA" altLang="zh-CN" sz="1200" b="0">
                <a:solidFill>
                  <a:srgbClr val="0000FF"/>
                </a:solidFill>
                <a:latin typeface="Marlett" pitchFamily="2" charset="2"/>
              </a:rPr>
              <a:pPr/>
              <a:t>141</a:t>
            </a:fld>
            <a:endParaRPr lang="en-US" altLang="zh-CN" sz="1200" b="0">
              <a:solidFill>
                <a:srgbClr val="0000FF"/>
              </a:solidFill>
              <a:latin typeface="Marlett" pitchFamily="2" charset="2"/>
            </a:endParaRPr>
          </a:p>
        </p:txBody>
      </p:sp>
      <p:sp>
        <p:nvSpPr>
          <p:cNvPr id="347139" name="Rectangle 2">
            <a:extLst>
              <a:ext uri="{FF2B5EF4-FFF2-40B4-BE49-F238E27FC236}">
                <a16:creationId xmlns:a16="http://schemas.microsoft.com/office/drawing/2014/main" id="{8463A9B7-B1B9-4007-BE31-402204E83995}"/>
              </a:ext>
            </a:extLst>
          </p:cNvPr>
          <p:cNvSpPr>
            <a:spLocks noGrp="1" noRot="1" noChangeAspect="1" noChangeArrowheads="1" noTextEdit="1"/>
          </p:cNvSpPr>
          <p:nvPr>
            <p:ph type="sldImg"/>
          </p:nvPr>
        </p:nvSpPr>
        <p:spPr>
          <a:ln/>
        </p:spPr>
      </p:sp>
      <p:sp>
        <p:nvSpPr>
          <p:cNvPr id="347140" name="Rectangle 3">
            <a:extLst>
              <a:ext uri="{FF2B5EF4-FFF2-40B4-BE49-F238E27FC236}">
                <a16:creationId xmlns:a16="http://schemas.microsoft.com/office/drawing/2014/main" id="{079282EC-E653-4697-AF45-0380AF9D29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a:extLst>
              <a:ext uri="{FF2B5EF4-FFF2-40B4-BE49-F238E27FC236}">
                <a16:creationId xmlns:a16="http://schemas.microsoft.com/office/drawing/2014/main" id="{E863611E-ED4E-4171-89BB-B92EA8181246}"/>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0C11681-5C15-4BBB-85AD-1D78DFAB6A53}" type="slidenum">
              <a:rPr lang="ar-SA" altLang="zh-CN" sz="1200" b="0">
                <a:solidFill>
                  <a:srgbClr val="0000FF"/>
                </a:solidFill>
                <a:latin typeface="Marlett" pitchFamily="2" charset="2"/>
              </a:rPr>
              <a:pPr/>
              <a:t>142</a:t>
            </a:fld>
            <a:endParaRPr lang="en-US" altLang="zh-CN" sz="1200" b="0">
              <a:solidFill>
                <a:srgbClr val="0000FF"/>
              </a:solidFill>
              <a:latin typeface="Marlett" pitchFamily="2" charset="2"/>
            </a:endParaRPr>
          </a:p>
        </p:txBody>
      </p:sp>
      <p:sp>
        <p:nvSpPr>
          <p:cNvPr id="348163" name="Rectangle 2">
            <a:extLst>
              <a:ext uri="{FF2B5EF4-FFF2-40B4-BE49-F238E27FC236}">
                <a16:creationId xmlns:a16="http://schemas.microsoft.com/office/drawing/2014/main" id="{EE2F4C87-114D-4477-9260-4013E4489EFB}"/>
              </a:ext>
            </a:extLst>
          </p:cNvPr>
          <p:cNvSpPr>
            <a:spLocks noGrp="1" noRot="1" noChangeAspect="1" noChangeArrowheads="1" noTextEdit="1"/>
          </p:cNvSpPr>
          <p:nvPr>
            <p:ph type="sldImg"/>
          </p:nvPr>
        </p:nvSpPr>
        <p:spPr>
          <a:ln/>
        </p:spPr>
      </p:sp>
      <p:sp>
        <p:nvSpPr>
          <p:cNvPr id="348164" name="Rectangle 3">
            <a:extLst>
              <a:ext uri="{FF2B5EF4-FFF2-40B4-BE49-F238E27FC236}">
                <a16:creationId xmlns:a16="http://schemas.microsoft.com/office/drawing/2014/main" id="{36175B76-A7BD-4589-A2E4-EB93EC3F7A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Remember that there is only one enqueuer and one dequeuer</a:t>
            </a: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a:extLst>
              <a:ext uri="{FF2B5EF4-FFF2-40B4-BE49-F238E27FC236}">
                <a16:creationId xmlns:a16="http://schemas.microsoft.com/office/drawing/2014/main" id="{17CC0AAB-CEF2-4211-B027-2117046BB737}"/>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B93DEE4-8BD2-4AC9-BFDA-A54D93C6D535}" type="slidenum">
              <a:rPr lang="ar-SA" altLang="zh-CN" sz="1200" b="0">
                <a:solidFill>
                  <a:srgbClr val="0000FF"/>
                </a:solidFill>
                <a:latin typeface="Marlett" pitchFamily="2" charset="2"/>
              </a:rPr>
              <a:pPr/>
              <a:t>143</a:t>
            </a:fld>
            <a:endParaRPr lang="en-US" altLang="zh-CN" sz="1200" b="0">
              <a:solidFill>
                <a:srgbClr val="0000FF"/>
              </a:solidFill>
              <a:latin typeface="Marlett" pitchFamily="2" charset="2"/>
            </a:endParaRPr>
          </a:p>
        </p:txBody>
      </p:sp>
      <p:sp>
        <p:nvSpPr>
          <p:cNvPr id="349187" name="Rectangle 2">
            <a:extLst>
              <a:ext uri="{FF2B5EF4-FFF2-40B4-BE49-F238E27FC236}">
                <a16:creationId xmlns:a16="http://schemas.microsoft.com/office/drawing/2014/main" id="{7509A86F-E7A9-48CC-B471-AEEE2D165972}"/>
              </a:ext>
            </a:extLst>
          </p:cNvPr>
          <p:cNvSpPr>
            <a:spLocks noGrp="1" noRot="1" noChangeAspect="1" noChangeArrowheads="1" noTextEdit="1"/>
          </p:cNvSpPr>
          <p:nvPr>
            <p:ph type="sldImg"/>
          </p:nvPr>
        </p:nvSpPr>
        <p:spPr>
          <a:ln/>
        </p:spPr>
      </p:sp>
      <p:sp>
        <p:nvSpPr>
          <p:cNvPr id="349188" name="Rectangle 3">
            <a:extLst>
              <a:ext uri="{FF2B5EF4-FFF2-40B4-BE49-F238E27FC236}">
                <a16:creationId xmlns:a16="http://schemas.microsoft.com/office/drawing/2014/main" id="{A9CAA1C4-EE26-4423-9461-FD21C3EA06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We will see this phenomena that you might need different steps for different executions in lists chapter. </a:t>
            </a: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a:extLst>
              <a:ext uri="{FF2B5EF4-FFF2-40B4-BE49-F238E27FC236}">
                <a16:creationId xmlns:a16="http://schemas.microsoft.com/office/drawing/2014/main" id="{3EB06536-F4AD-4E9E-8E9C-DA33DEA8BFDB}"/>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555F87B-57E3-4CB9-8B77-770BBCA52F49}" type="slidenum">
              <a:rPr lang="ar-SA" altLang="zh-CN" sz="1200" b="0">
                <a:solidFill>
                  <a:srgbClr val="0000FF"/>
                </a:solidFill>
                <a:latin typeface="Marlett" pitchFamily="2" charset="2"/>
              </a:rPr>
              <a:pPr/>
              <a:t>144</a:t>
            </a:fld>
            <a:endParaRPr lang="en-US" altLang="zh-CN" sz="1200" b="0">
              <a:solidFill>
                <a:srgbClr val="0000FF"/>
              </a:solidFill>
              <a:latin typeface="Marlett" pitchFamily="2" charset="2"/>
            </a:endParaRPr>
          </a:p>
        </p:txBody>
      </p:sp>
      <p:sp>
        <p:nvSpPr>
          <p:cNvPr id="350211" name="Rectangle 2">
            <a:extLst>
              <a:ext uri="{FF2B5EF4-FFF2-40B4-BE49-F238E27FC236}">
                <a16:creationId xmlns:a16="http://schemas.microsoft.com/office/drawing/2014/main" id="{0805FB1E-B9B4-40B4-B779-D82F83824768}"/>
              </a:ext>
            </a:extLst>
          </p:cNvPr>
          <p:cNvSpPr>
            <a:spLocks noGrp="1" noRot="1" noChangeAspect="1" noChangeArrowheads="1" noTextEdit="1"/>
          </p:cNvSpPr>
          <p:nvPr>
            <p:ph type="sldImg"/>
          </p:nvPr>
        </p:nvSpPr>
        <p:spPr>
          <a:ln/>
        </p:spPr>
      </p:sp>
      <p:sp>
        <p:nvSpPr>
          <p:cNvPr id="350212" name="Rectangle 3">
            <a:extLst>
              <a:ext uri="{FF2B5EF4-FFF2-40B4-BE49-F238E27FC236}">
                <a16:creationId xmlns:a16="http://schemas.microsoft.com/office/drawing/2014/main" id="{804F52A7-89AA-454E-886A-F7F3B4AF2C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a:extLst>
              <a:ext uri="{FF2B5EF4-FFF2-40B4-BE49-F238E27FC236}">
                <a16:creationId xmlns:a16="http://schemas.microsoft.com/office/drawing/2014/main" id="{C65A29E2-E892-477A-AD40-AC52AAF6A2ED}"/>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FF06FEF-A296-429B-BE73-8213CC96E634}" type="slidenum">
              <a:rPr lang="ar-SA" altLang="zh-CN" sz="1200" b="0">
                <a:solidFill>
                  <a:srgbClr val="0000FF"/>
                </a:solidFill>
                <a:latin typeface="Marlett" pitchFamily="2" charset="2"/>
              </a:rPr>
              <a:pPr/>
              <a:t>145</a:t>
            </a:fld>
            <a:endParaRPr lang="en-US" altLang="zh-CN" sz="1200" b="0">
              <a:solidFill>
                <a:srgbClr val="0000FF"/>
              </a:solidFill>
              <a:latin typeface="Marlett" pitchFamily="2" charset="2"/>
            </a:endParaRPr>
          </a:p>
        </p:txBody>
      </p:sp>
      <p:sp>
        <p:nvSpPr>
          <p:cNvPr id="351235" name="Rectangle 2">
            <a:extLst>
              <a:ext uri="{FF2B5EF4-FFF2-40B4-BE49-F238E27FC236}">
                <a16:creationId xmlns:a16="http://schemas.microsoft.com/office/drawing/2014/main" id="{0BB78903-3132-4C2C-9F48-2A12AC1D60F3}"/>
              </a:ext>
            </a:extLst>
          </p:cNvPr>
          <p:cNvSpPr>
            <a:spLocks noGrp="1" noRot="1" noChangeAspect="1" noChangeArrowheads="1" noTextEdit="1"/>
          </p:cNvSpPr>
          <p:nvPr>
            <p:ph type="sldImg"/>
          </p:nvPr>
        </p:nvSpPr>
        <p:spPr>
          <a:ln/>
        </p:spPr>
      </p:sp>
      <p:sp>
        <p:nvSpPr>
          <p:cNvPr id="351236" name="Rectangle 3">
            <a:extLst>
              <a:ext uri="{FF2B5EF4-FFF2-40B4-BE49-F238E27FC236}">
                <a16:creationId xmlns:a16="http://schemas.microsoft.com/office/drawing/2014/main" id="{E472228E-74CE-4B4F-BEF4-EE99281A7E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notice that the fact that G is EQUIVALENT to S implies that S must preserve the PROGRAM ORDER in each thread. So dropping </a:t>
            </a:r>
            <a:r>
              <a:rPr lang="en-US" altLang="zh-CN" dirty="0">
                <a:solidFill>
                  <a:srgbClr val="0000FF"/>
                </a:solidFill>
              </a:rPr>
              <a:t>Where </a:t>
            </a:r>
            <a:r>
              <a:rPr lang="en-US" altLang="zh-CN" dirty="0">
                <a:sym typeface="Wingdings" panose="05000000000000000000" pitchFamily="2" charset="2"/>
              </a:rPr>
              <a:t></a:t>
            </a:r>
            <a:r>
              <a:rPr lang="en-US" altLang="zh-CN" b="1" dirty="0">
                <a:sym typeface="Symbol" panose="05050102010706020507" pitchFamily="18" charset="2"/>
              </a:rPr>
              <a:t>G</a:t>
            </a:r>
            <a:r>
              <a:rPr lang="en-US" altLang="zh-CN" dirty="0">
                <a:sym typeface="Symbol" panose="05050102010706020507" pitchFamily="18" charset="2"/>
              </a:rPr>
              <a:t> </a:t>
            </a:r>
            <a:r>
              <a:rPr lang="en-US" altLang="zh-CN" dirty="0"/>
              <a:t> </a:t>
            </a:r>
            <a:r>
              <a:rPr lang="en-US" altLang="zh-CN" dirty="0">
                <a:sym typeface="Wingdings" panose="05000000000000000000" pitchFamily="2" charset="2"/>
              </a:rPr>
              <a:t></a:t>
            </a:r>
            <a:r>
              <a:rPr lang="en-US" altLang="zh-CN" b="1" dirty="0">
                <a:sym typeface="Symbol" panose="05050102010706020507" pitchFamily="18" charset="2"/>
              </a:rPr>
              <a:t>S </a:t>
            </a:r>
            <a:r>
              <a:rPr lang="en-US" altLang="zh-CN" dirty="0">
                <a:sym typeface="Symbol" panose="05050102010706020507" pitchFamily="18" charset="2"/>
              </a:rPr>
              <a:t>only allows reordering operations by different threads in order to establish a global total (sequential) order.</a:t>
            </a:r>
            <a:r>
              <a:rPr lang="en-US" altLang="zh-CN" b="1" dirty="0">
                <a:sym typeface="Symbol" panose="05050102010706020507" pitchFamily="18" charset="2"/>
              </a:rPr>
              <a:t> </a:t>
            </a:r>
            <a:r>
              <a:rPr lang="en-US" altLang="zh-CN" dirty="0"/>
              <a:t> </a:t>
            </a: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a:extLst>
              <a:ext uri="{FF2B5EF4-FFF2-40B4-BE49-F238E27FC236}">
                <a16:creationId xmlns:a16="http://schemas.microsoft.com/office/drawing/2014/main" id="{37722E3E-88B4-4474-BAA0-07A0865994DF}"/>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2576265-21B4-4D15-BF9A-F9B8119B7343}" type="slidenum">
              <a:rPr lang="ar-SA" altLang="zh-CN" sz="1200" b="0">
                <a:solidFill>
                  <a:srgbClr val="0000FF"/>
                </a:solidFill>
                <a:latin typeface="Marlett" pitchFamily="2" charset="2"/>
              </a:rPr>
              <a:pPr/>
              <a:t>146</a:t>
            </a:fld>
            <a:endParaRPr lang="en-US" altLang="zh-CN" sz="1200" b="0">
              <a:solidFill>
                <a:srgbClr val="0000FF"/>
              </a:solidFill>
              <a:latin typeface="Marlett" pitchFamily="2" charset="2"/>
            </a:endParaRPr>
          </a:p>
        </p:txBody>
      </p:sp>
      <p:sp>
        <p:nvSpPr>
          <p:cNvPr id="352259" name="Rectangle 2">
            <a:extLst>
              <a:ext uri="{FF2B5EF4-FFF2-40B4-BE49-F238E27FC236}">
                <a16:creationId xmlns:a16="http://schemas.microsoft.com/office/drawing/2014/main" id="{A69396F3-A340-45EE-ADA8-976134389913}"/>
              </a:ext>
            </a:extLst>
          </p:cNvPr>
          <p:cNvSpPr>
            <a:spLocks noGrp="1" noRot="1" noChangeAspect="1" noChangeArrowheads="1" noTextEdit="1"/>
          </p:cNvSpPr>
          <p:nvPr>
            <p:ph type="sldImg"/>
          </p:nvPr>
        </p:nvSpPr>
        <p:spPr>
          <a:ln/>
        </p:spPr>
      </p:sp>
      <p:sp>
        <p:nvSpPr>
          <p:cNvPr id="352260" name="Rectangle 3">
            <a:extLst>
              <a:ext uri="{FF2B5EF4-FFF2-40B4-BE49-F238E27FC236}">
                <a16:creationId xmlns:a16="http://schemas.microsoft.com/office/drawing/2014/main" id="{61841A2B-C766-4B87-B270-7BF519D78C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dirty="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a:extLst>
              <a:ext uri="{FF2B5EF4-FFF2-40B4-BE49-F238E27FC236}">
                <a16:creationId xmlns:a16="http://schemas.microsoft.com/office/drawing/2014/main" id="{6E9AA3C5-2F02-417B-A13E-6877B5C62815}"/>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5057243-554A-4D31-8580-B4E10CE96517}" type="slidenum">
              <a:rPr lang="ar-SA" altLang="zh-CN" sz="1200" b="0">
                <a:solidFill>
                  <a:srgbClr val="0000FF"/>
                </a:solidFill>
                <a:latin typeface="Marlett" pitchFamily="2" charset="2"/>
              </a:rPr>
              <a:pPr/>
              <a:t>147</a:t>
            </a:fld>
            <a:endParaRPr lang="en-US" altLang="zh-CN" sz="1200" b="0">
              <a:solidFill>
                <a:srgbClr val="0000FF"/>
              </a:solidFill>
              <a:latin typeface="Marlett" pitchFamily="2" charset="2"/>
            </a:endParaRPr>
          </a:p>
        </p:txBody>
      </p:sp>
      <p:sp>
        <p:nvSpPr>
          <p:cNvPr id="353283" name="Rectangle 2">
            <a:extLst>
              <a:ext uri="{FF2B5EF4-FFF2-40B4-BE49-F238E27FC236}">
                <a16:creationId xmlns:a16="http://schemas.microsoft.com/office/drawing/2014/main" id="{A0A66AA0-B38C-45CB-9106-C8D66FE3CC8C}"/>
              </a:ext>
            </a:extLst>
          </p:cNvPr>
          <p:cNvSpPr>
            <a:spLocks noGrp="1" noRot="1" noChangeAspect="1" noChangeArrowheads="1" noTextEdit="1"/>
          </p:cNvSpPr>
          <p:nvPr>
            <p:ph type="sldImg"/>
          </p:nvPr>
        </p:nvSpPr>
        <p:spPr>
          <a:ln/>
        </p:spPr>
      </p:sp>
      <p:sp>
        <p:nvSpPr>
          <p:cNvPr id="353284" name="Rectangle 3">
            <a:extLst>
              <a:ext uri="{FF2B5EF4-FFF2-40B4-BE49-F238E27FC236}">
                <a16:creationId xmlns:a16="http://schemas.microsoft.com/office/drawing/2014/main" id="{9EE2F380-920F-4B8E-BDE3-FA728C1E4C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a:extLst>
              <a:ext uri="{FF2B5EF4-FFF2-40B4-BE49-F238E27FC236}">
                <a16:creationId xmlns:a16="http://schemas.microsoft.com/office/drawing/2014/main" id="{0FE1809B-0710-498F-AD0E-12BDAA08C1D6}"/>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9F32241-AFF2-4F9A-9195-BBF95071E6AB}" type="slidenum">
              <a:rPr lang="ar-SA" altLang="zh-CN" sz="1200" b="0">
                <a:solidFill>
                  <a:srgbClr val="0000FF"/>
                </a:solidFill>
                <a:latin typeface="Marlett" pitchFamily="2" charset="2"/>
              </a:rPr>
              <a:pPr/>
              <a:t>148</a:t>
            </a:fld>
            <a:endParaRPr lang="en-US" altLang="zh-CN" sz="1200" b="0">
              <a:solidFill>
                <a:srgbClr val="0000FF"/>
              </a:solidFill>
              <a:latin typeface="Marlett" pitchFamily="2" charset="2"/>
            </a:endParaRPr>
          </a:p>
        </p:txBody>
      </p:sp>
      <p:sp>
        <p:nvSpPr>
          <p:cNvPr id="354307" name="Rectangle 2">
            <a:extLst>
              <a:ext uri="{FF2B5EF4-FFF2-40B4-BE49-F238E27FC236}">
                <a16:creationId xmlns:a16="http://schemas.microsoft.com/office/drawing/2014/main" id="{78A8D296-50A8-428B-8261-A859FA26BFC3}"/>
              </a:ext>
            </a:extLst>
          </p:cNvPr>
          <p:cNvSpPr>
            <a:spLocks noGrp="1" noRot="1" noChangeAspect="1" noChangeArrowheads="1" noTextEdit="1"/>
          </p:cNvSpPr>
          <p:nvPr>
            <p:ph type="sldImg"/>
          </p:nvPr>
        </p:nvSpPr>
        <p:spPr>
          <a:ln/>
        </p:spPr>
      </p:sp>
      <p:sp>
        <p:nvSpPr>
          <p:cNvPr id="354308" name="Rectangle 3">
            <a:extLst>
              <a:ext uri="{FF2B5EF4-FFF2-40B4-BE49-F238E27FC236}">
                <a16:creationId xmlns:a16="http://schemas.microsoft.com/office/drawing/2014/main" id="{C2782984-63A3-4328-9209-0FC63CE0E1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a:extLst>
              <a:ext uri="{FF2B5EF4-FFF2-40B4-BE49-F238E27FC236}">
                <a16:creationId xmlns:a16="http://schemas.microsoft.com/office/drawing/2014/main" id="{2B11C6D7-82A8-4FC0-8E0F-5259EF358FD0}"/>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8066F18-20EE-4B74-8828-27E310E0510D}" type="slidenum">
              <a:rPr lang="ar-SA" altLang="zh-CN" sz="1200" b="0">
                <a:solidFill>
                  <a:srgbClr val="0000FF"/>
                </a:solidFill>
                <a:latin typeface="Marlett" pitchFamily="2" charset="2"/>
              </a:rPr>
              <a:pPr/>
              <a:t>149</a:t>
            </a:fld>
            <a:endParaRPr lang="en-US" altLang="zh-CN" sz="1200" b="0">
              <a:solidFill>
                <a:srgbClr val="0000FF"/>
              </a:solidFill>
              <a:latin typeface="Marlett" pitchFamily="2" charset="2"/>
            </a:endParaRPr>
          </a:p>
        </p:txBody>
      </p:sp>
      <p:sp>
        <p:nvSpPr>
          <p:cNvPr id="355331" name="Rectangle 2">
            <a:extLst>
              <a:ext uri="{FF2B5EF4-FFF2-40B4-BE49-F238E27FC236}">
                <a16:creationId xmlns:a16="http://schemas.microsoft.com/office/drawing/2014/main" id="{630F6022-0373-4F23-95BD-EBD8E99C1221}"/>
              </a:ext>
            </a:extLst>
          </p:cNvPr>
          <p:cNvSpPr>
            <a:spLocks noGrp="1" noRot="1" noChangeAspect="1" noChangeArrowheads="1" noTextEdit="1"/>
          </p:cNvSpPr>
          <p:nvPr>
            <p:ph type="sldImg"/>
          </p:nvPr>
        </p:nvSpPr>
        <p:spPr>
          <a:ln/>
        </p:spPr>
      </p:sp>
      <p:sp>
        <p:nvSpPr>
          <p:cNvPr id="355332" name="Rectangle 3">
            <a:extLst>
              <a:ext uri="{FF2B5EF4-FFF2-40B4-BE49-F238E27FC236}">
                <a16:creationId xmlns:a16="http://schemas.microsoft.com/office/drawing/2014/main" id="{84978E63-D2FA-46AB-B761-5933808E89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0E43625F-ACE4-4B3E-B03F-95BC0E36BB14}"/>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120155B-4822-48DD-8412-C5502F4AE115}" type="slidenum">
              <a:rPr lang="ar-SA" altLang="zh-CN" sz="1200" b="0">
                <a:solidFill>
                  <a:srgbClr val="0000FF"/>
                </a:solidFill>
                <a:latin typeface="Marlett" pitchFamily="2" charset="2"/>
              </a:rPr>
              <a:pPr/>
              <a:t>15</a:t>
            </a:fld>
            <a:endParaRPr lang="en-US" altLang="zh-CN" sz="1200" b="0">
              <a:solidFill>
                <a:srgbClr val="0000FF"/>
              </a:solidFill>
              <a:latin typeface="Marlett" pitchFamily="2" charset="2"/>
            </a:endParaRPr>
          </a:p>
        </p:txBody>
      </p:sp>
      <p:sp>
        <p:nvSpPr>
          <p:cNvPr id="212995" name="Rectangle 2">
            <a:extLst>
              <a:ext uri="{FF2B5EF4-FFF2-40B4-BE49-F238E27FC236}">
                <a16:creationId xmlns:a16="http://schemas.microsoft.com/office/drawing/2014/main" id="{F41F3DA9-7927-400A-B55E-E37DAA91C092}"/>
              </a:ext>
            </a:extLst>
          </p:cNvPr>
          <p:cNvSpPr>
            <a:spLocks noGrp="1" noRot="1" noChangeAspect="1" noChangeArrowheads="1" noTextEdit="1"/>
          </p:cNvSpPr>
          <p:nvPr>
            <p:ph type="sldImg"/>
          </p:nvPr>
        </p:nvSpPr>
        <p:spPr>
          <a:ln/>
        </p:spPr>
      </p:sp>
      <p:sp>
        <p:nvSpPr>
          <p:cNvPr id="212996" name="Rectangle 3">
            <a:extLst>
              <a:ext uri="{FF2B5EF4-FFF2-40B4-BE49-F238E27FC236}">
                <a16:creationId xmlns:a16="http://schemas.microsoft.com/office/drawing/2014/main" id="{0772B41C-025D-42E0-B3FE-791A5845A6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a:extLst>
              <a:ext uri="{FF2B5EF4-FFF2-40B4-BE49-F238E27FC236}">
                <a16:creationId xmlns:a16="http://schemas.microsoft.com/office/drawing/2014/main" id="{626A7032-B3DA-40BC-82FD-BEE56F4AD00F}"/>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0333614-D51C-48E6-8A3D-3C79363DCA63}" type="slidenum">
              <a:rPr lang="ar-SA" altLang="zh-CN" sz="1200" b="0">
                <a:solidFill>
                  <a:srgbClr val="0000FF"/>
                </a:solidFill>
                <a:latin typeface="Marlett" pitchFamily="2" charset="2"/>
              </a:rPr>
              <a:pPr/>
              <a:t>150</a:t>
            </a:fld>
            <a:endParaRPr lang="en-US" altLang="zh-CN" sz="1200" b="0">
              <a:solidFill>
                <a:srgbClr val="0000FF"/>
              </a:solidFill>
              <a:latin typeface="Marlett" pitchFamily="2" charset="2"/>
            </a:endParaRPr>
          </a:p>
        </p:txBody>
      </p:sp>
      <p:sp>
        <p:nvSpPr>
          <p:cNvPr id="356355" name="Rectangle 2">
            <a:extLst>
              <a:ext uri="{FF2B5EF4-FFF2-40B4-BE49-F238E27FC236}">
                <a16:creationId xmlns:a16="http://schemas.microsoft.com/office/drawing/2014/main" id="{E26CD793-329A-4E41-8984-2A996B938EFA}"/>
              </a:ext>
            </a:extLst>
          </p:cNvPr>
          <p:cNvSpPr>
            <a:spLocks noGrp="1" noRot="1" noChangeAspect="1" noChangeArrowheads="1" noTextEdit="1"/>
          </p:cNvSpPr>
          <p:nvPr>
            <p:ph type="sldImg"/>
          </p:nvPr>
        </p:nvSpPr>
        <p:spPr>
          <a:ln/>
        </p:spPr>
      </p:sp>
      <p:sp>
        <p:nvSpPr>
          <p:cNvPr id="356356" name="Rectangle 3">
            <a:extLst>
              <a:ext uri="{FF2B5EF4-FFF2-40B4-BE49-F238E27FC236}">
                <a16:creationId xmlns:a16="http://schemas.microsoft.com/office/drawing/2014/main" id="{A5EEA5C2-2CCA-4CA1-9F1D-6414122B8F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a:extLst>
              <a:ext uri="{FF2B5EF4-FFF2-40B4-BE49-F238E27FC236}">
                <a16:creationId xmlns:a16="http://schemas.microsoft.com/office/drawing/2014/main" id="{0B28E74C-9F3C-4EFE-9647-2AB3641B618D}"/>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5A0901A-6193-45A4-AE23-0F30EA56CDDE}" type="slidenum">
              <a:rPr lang="ar-SA" altLang="zh-CN" sz="1200" b="0">
                <a:solidFill>
                  <a:srgbClr val="0000FF"/>
                </a:solidFill>
                <a:latin typeface="Marlett" pitchFamily="2" charset="2"/>
              </a:rPr>
              <a:pPr/>
              <a:t>151</a:t>
            </a:fld>
            <a:endParaRPr lang="en-US" altLang="zh-CN" sz="1200" b="0">
              <a:solidFill>
                <a:srgbClr val="0000FF"/>
              </a:solidFill>
              <a:latin typeface="Marlett" pitchFamily="2" charset="2"/>
            </a:endParaRPr>
          </a:p>
        </p:txBody>
      </p:sp>
      <p:sp>
        <p:nvSpPr>
          <p:cNvPr id="357379" name="Rectangle 2">
            <a:extLst>
              <a:ext uri="{FF2B5EF4-FFF2-40B4-BE49-F238E27FC236}">
                <a16:creationId xmlns:a16="http://schemas.microsoft.com/office/drawing/2014/main" id="{67A52990-A0DD-49CF-AD30-35ECCD56DE29}"/>
              </a:ext>
            </a:extLst>
          </p:cNvPr>
          <p:cNvSpPr>
            <a:spLocks noGrp="1" noRot="1" noChangeAspect="1" noChangeArrowheads="1" noTextEdit="1"/>
          </p:cNvSpPr>
          <p:nvPr>
            <p:ph type="sldImg"/>
          </p:nvPr>
        </p:nvSpPr>
        <p:spPr>
          <a:ln/>
        </p:spPr>
      </p:sp>
      <p:sp>
        <p:nvSpPr>
          <p:cNvPr id="357380" name="Rectangle 3">
            <a:extLst>
              <a:ext uri="{FF2B5EF4-FFF2-40B4-BE49-F238E27FC236}">
                <a16:creationId xmlns:a16="http://schemas.microsoft.com/office/drawing/2014/main" id="{2240FC3E-B58E-4E66-AE09-AB77AD08CE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a:extLst>
              <a:ext uri="{FF2B5EF4-FFF2-40B4-BE49-F238E27FC236}">
                <a16:creationId xmlns:a16="http://schemas.microsoft.com/office/drawing/2014/main" id="{A5B6B8F3-D694-4590-B808-9B91C7AB033C}"/>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36261F7-2D8F-4CFD-9770-143528C1A805}" type="slidenum">
              <a:rPr lang="ar-SA" altLang="zh-CN" sz="1200" b="0">
                <a:solidFill>
                  <a:srgbClr val="0000FF"/>
                </a:solidFill>
                <a:latin typeface="Marlett" pitchFamily="2" charset="2"/>
              </a:rPr>
              <a:pPr/>
              <a:t>152</a:t>
            </a:fld>
            <a:endParaRPr lang="en-US" altLang="zh-CN" sz="1200" b="0">
              <a:solidFill>
                <a:srgbClr val="0000FF"/>
              </a:solidFill>
              <a:latin typeface="Marlett" pitchFamily="2" charset="2"/>
            </a:endParaRPr>
          </a:p>
        </p:txBody>
      </p:sp>
      <p:sp>
        <p:nvSpPr>
          <p:cNvPr id="358403" name="Rectangle 2">
            <a:extLst>
              <a:ext uri="{FF2B5EF4-FFF2-40B4-BE49-F238E27FC236}">
                <a16:creationId xmlns:a16="http://schemas.microsoft.com/office/drawing/2014/main" id="{C20155FE-813C-471B-8CF7-6C7E2B40C199}"/>
              </a:ext>
            </a:extLst>
          </p:cNvPr>
          <p:cNvSpPr>
            <a:spLocks noGrp="1" noRot="1" noChangeAspect="1" noChangeArrowheads="1" noTextEdit="1"/>
          </p:cNvSpPr>
          <p:nvPr>
            <p:ph type="sldImg"/>
          </p:nvPr>
        </p:nvSpPr>
        <p:spPr>
          <a:ln/>
        </p:spPr>
      </p:sp>
      <p:sp>
        <p:nvSpPr>
          <p:cNvPr id="358404" name="Rectangle 3">
            <a:extLst>
              <a:ext uri="{FF2B5EF4-FFF2-40B4-BE49-F238E27FC236}">
                <a16:creationId xmlns:a16="http://schemas.microsoft.com/office/drawing/2014/main" id="{51981328-EDA0-411C-91F4-A85B720E58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a:extLst>
              <a:ext uri="{FF2B5EF4-FFF2-40B4-BE49-F238E27FC236}">
                <a16:creationId xmlns:a16="http://schemas.microsoft.com/office/drawing/2014/main" id="{EAC4CAE5-0F7E-4517-8E2F-A4EF724253C4}"/>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9A9DD9D-672F-46FF-85E0-F7E085F24725}" type="slidenum">
              <a:rPr lang="ar-SA" altLang="zh-CN" sz="1200" b="0">
                <a:solidFill>
                  <a:srgbClr val="0000FF"/>
                </a:solidFill>
                <a:latin typeface="Marlett" pitchFamily="2" charset="2"/>
              </a:rPr>
              <a:pPr/>
              <a:t>153</a:t>
            </a:fld>
            <a:endParaRPr lang="en-US" altLang="zh-CN" sz="1200" b="0">
              <a:solidFill>
                <a:srgbClr val="0000FF"/>
              </a:solidFill>
              <a:latin typeface="Marlett" pitchFamily="2" charset="2"/>
            </a:endParaRPr>
          </a:p>
        </p:txBody>
      </p:sp>
      <p:sp>
        <p:nvSpPr>
          <p:cNvPr id="359427" name="Rectangle 2">
            <a:extLst>
              <a:ext uri="{FF2B5EF4-FFF2-40B4-BE49-F238E27FC236}">
                <a16:creationId xmlns:a16="http://schemas.microsoft.com/office/drawing/2014/main" id="{518DA203-B1CA-474C-8772-C3CEF0C831E0}"/>
              </a:ext>
            </a:extLst>
          </p:cNvPr>
          <p:cNvSpPr>
            <a:spLocks noGrp="1" noRot="1" noChangeAspect="1" noChangeArrowheads="1" noTextEdit="1"/>
          </p:cNvSpPr>
          <p:nvPr>
            <p:ph type="sldImg"/>
          </p:nvPr>
        </p:nvSpPr>
        <p:spPr>
          <a:ln/>
        </p:spPr>
      </p:sp>
      <p:sp>
        <p:nvSpPr>
          <p:cNvPr id="359428" name="Rectangle 3">
            <a:extLst>
              <a:ext uri="{FF2B5EF4-FFF2-40B4-BE49-F238E27FC236}">
                <a16:creationId xmlns:a16="http://schemas.microsoft.com/office/drawing/2014/main" id="{75FB52CA-FC12-45AF-8614-3CAB2BF3F0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a:extLst>
              <a:ext uri="{FF2B5EF4-FFF2-40B4-BE49-F238E27FC236}">
                <a16:creationId xmlns:a16="http://schemas.microsoft.com/office/drawing/2014/main" id="{BA17E412-41EE-4D4E-AA2F-82EC5BC93ADB}"/>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F8D4763-F32E-46F7-AA3F-F38C02A0AA29}" type="slidenum">
              <a:rPr lang="ar-SA" altLang="zh-CN" sz="1200" b="0">
                <a:solidFill>
                  <a:srgbClr val="0000FF"/>
                </a:solidFill>
                <a:latin typeface="Marlett" pitchFamily="2" charset="2"/>
              </a:rPr>
              <a:pPr/>
              <a:t>154</a:t>
            </a:fld>
            <a:endParaRPr lang="en-US" altLang="zh-CN" sz="1200" b="0">
              <a:solidFill>
                <a:srgbClr val="0000FF"/>
              </a:solidFill>
              <a:latin typeface="Marlett" pitchFamily="2" charset="2"/>
            </a:endParaRPr>
          </a:p>
        </p:txBody>
      </p:sp>
      <p:sp>
        <p:nvSpPr>
          <p:cNvPr id="360451" name="Rectangle 2">
            <a:extLst>
              <a:ext uri="{FF2B5EF4-FFF2-40B4-BE49-F238E27FC236}">
                <a16:creationId xmlns:a16="http://schemas.microsoft.com/office/drawing/2014/main" id="{C2B47DDF-1D02-4F8F-89F1-9271DD628651}"/>
              </a:ext>
            </a:extLst>
          </p:cNvPr>
          <p:cNvSpPr>
            <a:spLocks noGrp="1" noRot="1" noChangeAspect="1" noChangeArrowheads="1" noTextEdit="1"/>
          </p:cNvSpPr>
          <p:nvPr>
            <p:ph type="sldImg"/>
          </p:nvPr>
        </p:nvSpPr>
        <p:spPr>
          <a:ln/>
        </p:spPr>
      </p:sp>
      <p:sp>
        <p:nvSpPr>
          <p:cNvPr id="360452" name="Rectangle 3">
            <a:extLst>
              <a:ext uri="{FF2B5EF4-FFF2-40B4-BE49-F238E27FC236}">
                <a16:creationId xmlns:a16="http://schemas.microsoft.com/office/drawing/2014/main" id="{F12C5424-2B79-401D-92AA-77FB8D7C1A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a:extLst>
              <a:ext uri="{FF2B5EF4-FFF2-40B4-BE49-F238E27FC236}">
                <a16:creationId xmlns:a16="http://schemas.microsoft.com/office/drawing/2014/main" id="{81DD342A-5AF3-4235-89DE-6864FF0629E8}"/>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E4AB70D-6C89-4DEF-BA86-5E5DE3E7B4B7}" type="slidenum">
              <a:rPr lang="ar-SA" altLang="zh-CN" sz="1200" b="0">
                <a:solidFill>
                  <a:srgbClr val="0000FF"/>
                </a:solidFill>
                <a:latin typeface="Marlett" pitchFamily="2" charset="2"/>
              </a:rPr>
              <a:pPr/>
              <a:t>155</a:t>
            </a:fld>
            <a:endParaRPr lang="en-US" altLang="zh-CN" sz="1200" b="0">
              <a:solidFill>
                <a:srgbClr val="0000FF"/>
              </a:solidFill>
              <a:latin typeface="Marlett" pitchFamily="2" charset="2"/>
            </a:endParaRPr>
          </a:p>
        </p:txBody>
      </p:sp>
      <p:sp>
        <p:nvSpPr>
          <p:cNvPr id="361475" name="Rectangle 2">
            <a:extLst>
              <a:ext uri="{FF2B5EF4-FFF2-40B4-BE49-F238E27FC236}">
                <a16:creationId xmlns:a16="http://schemas.microsoft.com/office/drawing/2014/main" id="{AB6BAA67-9DF5-4D85-8AAE-82E15FC44425}"/>
              </a:ext>
            </a:extLst>
          </p:cNvPr>
          <p:cNvSpPr>
            <a:spLocks noGrp="1" noRot="1" noChangeAspect="1" noChangeArrowheads="1" noTextEdit="1"/>
          </p:cNvSpPr>
          <p:nvPr>
            <p:ph type="sldImg"/>
          </p:nvPr>
        </p:nvSpPr>
        <p:spPr>
          <a:ln/>
        </p:spPr>
      </p:sp>
      <p:sp>
        <p:nvSpPr>
          <p:cNvPr id="361476" name="Rectangle 3">
            <a:extLst>
              <a:ext uri="{FF2B5EF4-FFF2-40B4-BE49-F238E27FC236}">
                <a16:creationId xmlns:a16="http://schemas.microsoft.com/office/drawing/2014/main" id="{5F44BCB3-ED38-48A5-9196-AF18C43887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a:extLst>
              <a:ext uri="{FF2B5EF4-FFF2-40B4-BE49-F238E27FC236}">
                <a16:creationId xmlns:a16="http://schemas.microsoft.com/office/drawing/2014/main" id="{CA10145E-F9EF-4B99-9A36-5DED2C27086D}"/>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8D038A4-6D63-41C3-A226-81CD3582AD5A}" type="slidenum">
              <a:rPr lang="ar-SA" altLang="zh-CN" sz="1200" b="0">
                <a:solidFill>
                  <a:srgbClr val="0000FF"/>
                </a:solidFill>
                <a:latin typeface="Marlett" pitchFamily="2" charset="2"/>
              </a:rPr>
              <a:pPr/>
              <a:t>156</a:t>
            </a:fld>
            <a:endParaRPr lang="en-US" altLang="zh-CN" sz="1200" b="0">
              <a:solidFill>
                <a:srgbClr val="0000FF"/>
              </a:solidFill>
              <a:latin typeface="Marlett" pitchFamily="2" charset="2"/>
            </a:endParaRPr>
          </a:p>
        </p:txBody>
      </p:sp>
      <p:sp>
        <p:nvSpPr>
          <p:cNvPr id="362499" name="Rectangle 2">
            <a:extLst>
              <a:ext uri="{FF2B5EF4-FFF2-40B4-BE49-F238E27FC236}">
                <a16:creationId xmlns:a16="http://schemas.microsoft.com/office/drawing/2014/main" id="{4B1EDCA7-3109-4EAE-A7F5-30D63C4F19AC}"/>
              </a:ext>
            </a:extLst>
          </p:cNvPr>
          <p:cNvSpPr>
            <a:spLocks noGrp="1" noRot="1" noChangeAspect="1" noChangeArrowheads="1" noTextEdit="1"/>
          </p:cNvSpPr>
          <p:nvPr>
            <p:ph type="sldImg"/>
          </p:nvPr>
        </p:nvSpPr>
        <p:spPr>
          <a:ln/>
        </p:spPr>
      </p:sp>
      <p:sp>
        <p:nvSpPr>
          <p:cNvPr id="362500" name="Rectangle 3">
            <a:extLst>
              <a:ext uri="{FF2B5EF4-FFF2-40B4-BE49-F238E27FC236}">
                <a16:creationId xmlns:a16="http://schemas.microsoft.com/office/drawing/2014/main" id="{6786AC46-FC1B-440B-92D7-984507F674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a:extLst>
              <a:ext uri="{FF2B5EF4-FFF2-40B4-BE49-F238E27FC236}">
                <a16:creationId xmlns:a16="http://schemas.microsoft.com/office/drawing/2014/main" id="{57B75EF8-6B9E-4913-90FE-AD775B915922}"/>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ED82522-1693-4714-8312-2E75036ADE40}" type="slidenum">
              <a:rPr lang="ar-SA" altLang="zh-CN" sz="1200" b="0">
                <a:solidFill>
                  <a:srgbClr val="0000FF"/>
                </a:solidFill>
                <a:latin typeface="Marlett" pitchFamily="2" charset="2"/>
              </a:rPr>
              <a:pPr/>
              <a:t>157</a:t>
            </a:fld>
            <a:endParaRPr lang="en-US" altLang="zh-CN" sz="1200" b="0">
              <a:solidFill>
                <a:srgbClr val="0000FF"/>
              </a:solidFill>
              <a:latin typeface="Marlett" pitchFamily="2" charset="2"/>
            </a:endParaRPr>
          </a:p>
        </p:txBody>
      </p:sp>
      <p:sp>
        <p:nvSpPr>
          <p:cNvPr id="363523" name="Rectangle 2">
            <a:extLst>
              <a:ext uri="{FF2B5EF4-FFF2-40B4-BE49-F238E27FC236}">
                <a16:creationId xmlns:a16="http://schemas.microsoft.com/office/drawing/2014/main" id="{6C993265-67F6-41D5-9FA9-75D33424A192}"/>
              </a:ext>
            </a:extLst>
          </p:cNvPr>
          <p:cNvSpPr>
            <a:spLocks noGrp="1" noRot="1" noChangeAspect="1" noChangeArrowheads="1" noTextEdit="1"/>
          </p:cNvSpPr>
          <p:nvPr>
            <p:ph type="sldImg"/>
          </p:nvPr>
        </p:nvSpPr>
        <p:spPr>
          <a:ln/>
        </p:spPr>
      </p:sp>
      <p:sp>
        <p:nvSpPr>
          <p:cNvPr id="363524" name="Rectangle 3">
            <a:extLst>
              <a:ext uri="{FF2B5EF4-FFF2-40B4-BE49-F238E27FC236}">
                <a16:creationId xmlns:a16="http://schemas.microsoft.com/office/drawing/2014/main" id="{D27DC879-BEBD-43F3-81D6-BFA9B5586E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a:extLst>
              <a:ext uri="{FF2B5EF4-FFF2-40B4-BE49-F238E27FC236}">
                <a16:creationId xmlns:a16="http://schemas.microsoft.com/office/drawing/2014/main" id="{B5C22879-7CBA-4A76-930B-DECB83D732C1}"/>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7B43577-98C2-4A10-88BE-13630C3F273E}" type="slidenum">
              <a:rPr lang="ar-SA" altLang="zh-CN" sz="1200" b="0">
                <a:solidFill>
                  <a:srgbClr val="0000FF"/>
                </a:solidFill>
                <a:latin typeface="Marlett" pitchFamily="2" charset="2"/>
              </a:rPr>
              <a:pPr/>
              <a:t>158</a:t>
            </a:fld>
            <a:endParaRPr lang="en-US" altLang="zh-CN" sz="1200" b="0">
              <a:solidFill>
                <a:srgbClr val="0000FF"/>
              </a:solidFill>
              <a:latin typeface="Marlett" pitchFamily="2" charset="2"/>
            </a:endParaRPr>
          </a:p>
        </p:txBody>
      </p:sp>
      <p:sp>
        <p:nvSpPr>
          <p:cNvPr id="364547" name="Rectangle 2">
            <a:extLst>
              <a:ext uri="{FF2B5EF4-FFF2-40B4-BE49-F238E27FC236}">
                <a16:creationId xmlns:a16="http://schemas.microsoft.com/office/drawing/2014/main" id="{61C0B8B5-ABBD-4088-A36C-19A0241313EB}"/>
              </a:ext>
            </a:extLst>
          </p:cNvPr>
          <p:cNvSpPr>
            <a:spLocks noGrp="1" noRot="1" noChangeAspect="1" noChangeArrowheads="1" noTextEdit="1"/>
          </p:cNvSpPr>
          <p:nvPr>
            <p:ph type="sldImg"/>
          </p:nvPr>
        </p:nvSpPr>
        <p:spPr>
          <a:ln/>
        </p:spPr>
      </p:sp>
      <p:sp>
        <p:nvSpPr>
          <p:cNvPr id="364548" name="Rectangle 3">
            <a:extLst>
              <a:ext uri="{FF2B5EF4-FFF2-40B4-BE49-F238E27FC236}">
                <a16:creationId xmlns:a16="http://schemas.microsoft.com/office/drawing/2014/main" id="{A215197B-6859-4DA1-B97C-763EEB607F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a:extLst>
              <a:ext uri="{FF2B5EF4-FFF2-40B4-BE49-F238E27FC236}">
                <a16:creationId xmlns:a16="http://schemas.microsoft.com/office/drawing/2014/main" id="{4BDFC052-3C1D-49A5-97EB-E8A5D19C8B16}"/>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205A1BF-4ADA-4459-A1EE-4224BBE704A1}" type="slidenum">
              <a:rPr lang="ar-SA" altLang="zh-CN" sz="1200" b="0">
                <a:solidFill>
                  <a:srgbClr val="0000FF"/>
                </a:solidFill>
                <a:latin typeface="Marlett" pitchFamily="2" charset="2"/>
              </a:rPr>
              <a:pPr/>
              <a:t>159</a:t>
            </a:fld>
            <a:endParaRPr lang="en-US" altLang="zh-CN" sz="1200" b="0">
              <a:solidFill>
                <a:srgbClr val="0000FF"/>
              </a:solidFill>
              <a:latin typeface="Marlett" pitchFamily="2" charset="2"/>
            </a:endParaRPr>
          </a:p>
        </p:txBody>
      </p:sp>
      <p:sp>
        <p:nvSpPr>
          <p:cNvPr id="365571" name="Rectangle 2">
            <a:extLst>
              <a:ext uri="{FF2B5EF4-FFF2-40B4-BE49-F238E27FC236}">
                <a16:creationId xmlns:a16="http://schemas.microsoft.com/office/drawing/2014/main" id="{15ABB202-D236-47F2-9E7F-C0D31D3ED599}"/>
              </a:ext>
            </a:extLst>
          </p:cNvPr>
          <p:cNvSpPr>
            <a:spLocks noGrp="1" noRot="1" noChangeAspect="1" noChangeArrowheads="1" noTextEdit="1"/>
          </p:cNvSpPr>
          <p:nvPr>
            <p:ph type="sldImg"/>
          </p:nvPr>
        </p:nvSpPr>
        <p:spPr>
          <a:ln/>
        </p:spPr>
      </p:sp>
      <p:sp>
        <p:nvSpPr>
          <p:cNvPr id="365572" name="Rectangle 3">
            <a:extLst>
              <a:ext uri="{FF2B5EF4-FFF2-40B4-BE49-F238E27FC236}">
                <a16:creationId xmlns:a16="http://schemas.microsoft.com/office/drawing/2014/main" id="{D88A8694-9BE3-4384-A05E-E83756655F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F075BDC0-E9F6-42BB-8849-60F723BE2699}"/>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D10C8B0-4D97-4F10-976A-67C4583DEB85}" type="slidenum">
              <a:rPr lang="ar-SA" altLang="zh-CN" sz="1200" b="0">
                <a:solidFill>
                  <a:srgbClr val="0000FF"/>
                </a:solidFill>
                <a:latin typeface="Marlett" pitchFamily="2" charset="2"/>
              </a:rPr>
              <a:pPr/>
              <a:t>16</a:t>
            </a:fld>
            <a:endParaRPr lang="en-US" altLang="zh-CN" sz="1200" b="0">
              <a:solidFill>
                <a:srgbClr val="0000FF"/>
              </a:solidFill>
              <a:latin typeface="Marlett" pitchFamily="2" charset="2"/>
            </a:endParaRPr>
          </a:p>
        </p:txBody>
      </p:sp>
      <p:sp>
        <p:nvSpPr>
          <p:cNvPr id="214019" name="Rectangle 2">
            <a:extLst>
              <a:ext uri="{FF2B5EF4-FFF2-40B4-BE49-F238E27FC236}">
                <a16:creationId xmlns:a16="http://schemas.microsoft.com/office/drawing/2014/main" id="{F846E3EA-8979-4FC1-BCD7-B3945909AF56}"/>
              </a:ext>
            </a:extLst>
          </p:cNvPr>
          <p:cNvSpPr>
            <a:spLocks noGrp="1" noRot="1" noChangeAspect="1" noChangeArrowheads="1" noTextEdit="1"/>
          </p:cNvSpPr>
          <p:nvPr>
            <p:ph type="sldImg"/>
          </p:nvPr>
        </p:nvSpPr>
        <p:spPr>
          <a:ln/>
        </p:spPr>
      </p:sp>
      <p:sp>
        <p:nvSpPr>
          <p:cNvPr id="214020" name="Rectangle 3">
            <a:extLst>
              <a:ext uri="{FF2B5EF4-FFF2-40B4-BE49-F238E27FC236}">
                <a16:creationId xmlns:a16="http://schemas.microsoft.com/office/drawing/2014/main" id="{BA8286C6-C191-401F-8BFA-1BC84E9B03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a:extLst>
              <a:ext uri="{FF2B5EF4-FFF2-40B4-BE49-F238E27FC236}">
                <a16:creationId xmlns:a16="http://schemas.microsoft.com/office/drawing/2014/main" id="{340E99F4-B394-48F0-97CE-F9EEDE02BA55}"/>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8D81349-FF97-4F56-B913-AB9BAFDAFD55}" type="slidenum">
              <a:rPr lang="ar-SA" altLang="zh-CN" sz="1200" b="0">
                <a:solidFill>
                  <a:srgbClr val="0000FF"/>
                </a:solidFill>
                <a:latin typeface="Marlett" pitchFamily="2" charset="2"/>
              </a:rPr>
              <a:pPr/>
              <a:t>160</a:t>
            </a:fld>
            <a:endParaRPr lang="en-US" altLang="zh-CN" sz="1200" b="0">
              <a:solidFill>
                <a:srgbClr val="0000FF"/>
              </a:solidFill>
              <a:latin typeface="Marlett" pitchFamily="2" charset="2"/>
            </a:endParaRPr>
          </a:p>
        </p:txBody>
      </p:sp>
      <p:sp>
        <p:nvSpPr>
          <p:cNvPr id="366595" name="Rectangle 2">
            <a:extLst>
              <a:ext uri="{FF2B5EF4-FFF2-40B4-BE49-F238E27FC236}">
                <a16:creationId xmlns:a16="http://schemas.microsoft.com/office/drawing/2014/main" id="{C19E1B41-6A65-47DC-A878-E7FDCF4F63AD}"/>
              </a:ext>
            </a:extLst>
          </p:cNvPr>
          <p:cNvSpPr>
            <a:spLocks noGrp="1" noRot="1" noChangeAspect="1" noChangeArrowheads="1" noTextEdit="1"/>
          </p:cNvSpPr>
          <p:nvPr>
            <p:ph type="sldImg"/>
          </p:nvPr>
        </p:nvSpPr>
        <p:spPr>
          <a:ln/>
        </p:spPr>
      </p:sp>
      <p:sp>
        <p:nvSpPr>
          <p:cNvPr id="366596" name="Rectangle 3">
            <a:extLst>
              <a:ext uri="{FF2B5EF4-FFF2-40B4-BE49-F238E27FC236}">
                <a16:creationId xmlns:a16="http://schemas.microsoft.com/office/drawing/2014/main" id="{D832B4D7-DDA5-4342-B99C-53874D775B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7">
            <a:extLst>
              <a:ext uri="{FF2B5EF4-FFF2-40B4-BE49-F238E27FC236}">
                <a16:creationId xmlns:a16="http://schemas.microsoft.com/office/drawing/2014/main" id="{21D2111D-E4C7-4A81-8783-8FD8DBE3F651}"/>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39C39F4-CB8A-4A20-8207-635A0D5EBB8F}" type="slidenum">
              <a:rPr lang="ar-SA" altLang="zh-CN" sz="1200" b="0">
                <a:solidFill>
                  <a:srgbClr val="0000FF"/>
                </a:solidFill>
                <a:latin typeface="Marlett" pitchFamily="2" charset="2"/>
              </a:rPr>
              <a:pPr/>
              <a:t>161</a:t>
            </a:fld>
            <a:endParaRPr lang="en-US" altLang="zh-CN" sz="1200" b="0">
              <a:solidFill>
                <a:srgbClr val="0000FF"/>
              </a:solidFill>
              <a:latin typeface="Marlett" pitchFamily="2" charset="2"/>
            </a:endParaRPr>
          </a:p>
        </p:txBody>
      </p:sp>
      <p:sp>
        <p:nvSpPr>
          <p:cNvPr id="367619" name="Rectangle 2">
            <a:extLst>
              <a:ext uri="{FF2B5EF4-FFF2-40B4-BE49-F238E27FC236}">
                <a16:creationId xmlns:a16="http://schemas.microsoft.com/office/drawing/2014/main" id="{3C0D533D-3993-45F6-9956-9D52C303A062}"/>
              </a:ext>
            </a:extLst>
          </p:cNvPr>
          <p:cNvSpPr>
            <a:spLocks noGrp="1" noRot="1" noChangeAspect="1" noChangeArrowheads="1" noTextEdit="1"/>
          </p:cNvSpPr>
          <p:nvPr>
            <p:ph type="sldImg"/>
          </p:nvPr>
        </p:nvSpPr>
        <p:spPr>
          <a:ln/>
        </p:spPr>
      </p:sp>
      <p:sp>
        <p:nvSpPr>
          <p:cNvPr id="367620" name="Rectangle 3">
            <a:extLst>
              <a:ext uri="{FF2B5EF4-FFF2-40B4-BE49-F238E27FC236}">
                <a16:creationId xmlns:a16="http://schemas.microsoft.com/office/drawing/2014/main" id="{8ABBAEC6-10AF-427C-8A1B-9BE88C5F5B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a:extLst>
              <a:ext uri="{FF2B5EF4-FFF2-40B4-BE49-F238E27FC236}">
                <a16:creationId xmlns:a16="http://schemas.microsoft.com/office/drawing/2014/main" id="{5A1DCB07-5EF8-43F8-8FD9-5D6897DB62BA}"/>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EC92BA7-D6AA-4468-8233-0C911D391566}" type="slidenum">
              <a:rPr lang="ar-SA" altLang="zh-CN" sz="1200" b="0">
                <a:solidFill>
                  <a:srgbClr val="0000FF"/>
                </a:solidFill>
                <a:latin typeface="Marlett" pitchFamily="2" charset="2"/>
              </a:rPr>
              <a:pPr/>
              <a:t>162</a:t>
            </a:fld>
            <a:endParaRPr lang="en-US" altLang="zh-CN" sz="1200" b="0">
              <a:solidFill>
                <a:srgbClr val="0000FF"/>
              </a:solidFill>
              <a:latin typeface="Marlett" pitchFamily="2" charset="2"/>
            </a:endParaRPr>
          </a:p>
        </p:txBody>
      </p:sp>
      <p:sp>
        <p:nvSpPr>
          <p:cNvPr id="368643" name="Rectangle 2">
            <a:extLst>
              <a:ext uri="{FF2B5EF4-FFF2-40B4-BE49-F238E27FC236}">
                <a16:creationId xmlns:a16="http://schemas.microsoft.com/office/drawing/2014/main" id="{5A3E580E-758B-4372-949B-4B52B4A0D749}"/>
              </a:ext>
            </a:extLst>
          </p:cNvPr>
          <p:cNvSpPr>
            <a:spLocks noGrp="1" noRot="1" noChangeAspect="1" noChangeArrowheads="1" noTextEdit="1"/>
          </p:cNvSpPr>
          <p:nvPr>
            <p:ph type="sldImg"/>
          </p:nvPr>
        </p:nvSpPr>
        <p:spPr>
          <a:ln/>
        </p:spPr>
      </p:sp>
      <p:sp>
        <p:nvSpPr>
          <p:cNvPr id="368644" name="Rectangle 3">
            <a:extLst>
              <a:ext uri="{FF2B5EF4-FFF2-40B4-BE49-F238E27FC236}">
                <a16:creationId xmlns:a16="http://schemas.microsoft.com/office/drawing/2014/main" id="{02FB3C30-8425-456A-91B8-E35DD23C53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7">
            <a:extLst>
              <a:ext uri="{FF2B5EF4-FFF2-40B4-BE49-F238E27FC236}">
                <a16:creationId xmlns:a16="http://schemas.microsoft.com/office/drawing/2014/main" id="{5DDCFBAC-C7B2-4644-B382-D9AB50950D91}"/>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E719080-35BF-45A6-9910-B5DF44D21AEB}" type="slidenum">
              <a:rPr lang="ar-SA" altLang="zh-CN" sz="1200" b="0">
                <a:solidFill>
                  <a:srgbClr val="0000FF"/>
                </a:solidFill>
                <a:latin typeface="Marlett" pitchFamily="2" charset="2"/>
              </a:rPr>
              <a:pPr/>
              <a:t>163</a:t>
            </a:fld>
            <a:endParaRPr lang="en-US" altLang="zh-CN" sz="1200" b="0">
              <a:solidFill>
                <a:srgbClr val="0000FF"/>
              </a:solidFill>
              <a:latin typeface="Marlett" pitchFamily="2" charset="2"/>
            </a:endParaRPr>
          </a:p>
        </p:txBody>
      </p:sp>
      <p:sp>
        <p:nvSpPr>
          <p:cNvPr id="369667" name="Rectangle 2">
            <a:extLst>
              <a:ext uri="{FF2B5EF4-FFF2-40B4-BE49-F238E27FC236}">
                <a16:creationId xmlns:a16="http://schemas.microsoft.com/office/drawing/2014/main" id="{931BA08D-0730-4FD0-8971-AE6EA87B2E68}"/>
              </a:ext>
            </a:extLst>
          </p:cNvPr>
          <p:cNvSpPr>
            <a:spLocks noGrp="1" noRot="1" noChangeAspect="1" noChangeArrowheads="1" noTextEdit="1"/>
          </p:cNvSpPr>
          <p:nvPr>
            <p:ph type="sldImg"/>
          </p:nvPr>
        </p:nvSpPr>
        <p:spPr>
          <a:ln/>
        </p:spPr>
      </p:sp>
      <p:sp>
        <p:nvSpPr>
          <p:cNvPr id="369668" name="Rectangle 3">
            <a:extLst>
              <a:ext uri="{FF2B5EF4-FFF2-40B4-BE49-F238E27FC236}">
                <a16:creationId xmlns:a16="http://schemas.microsoft.com/office/drawing/2014/main" id="{0EF62E1F-04DD-4935-A2D9-230E674B95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a:extLst>
              <a:ext uri="{FF2B5EF4-FFF2-40B4-BE49-F238E27FC236}">
                <a16:creationId xmlns:a16="http://schemas.microsoft.com/office/drawing/2014/main" id="{4677C43A-5C39-4987-B010-47E90B9646D2}"/>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719C9FE-3998-4632-AB94-927DCC62AF65}" type="slidenum">
              <a:rPr lang="ar-SA" altLang="zh-CN" sz="1200" b="0">
                <a:solidFill>
                  <a:srgbClr val="0000FF"/>
                </a:solidFill>
                <a:latin typeface="Marlett" pitchFamily="2" charset="2"/>
              </a:rPr>
              <a:pPr/>
              <a:t>164</a:t>
            </a:fld>
            <a:endParaRPr lang="en-US" altLang="zh-CN" sz="1200" b="0">
              <a:solidFill>
                <a:srgbClr val="0000FF"/>
              </a:solidFill>
              <a:latin typeface="Marlett" pitchFamily="2" charset="2"/>
            </a:endParaRPr>
          </a:p>
        </p:txBody>
      </p:sp>
      <p:sp>
        <p:nvSpPr>
          <p:cNvPr id="370691" name="Rectangle 2">
            <a:extLst>
              <a:ext uri="{FF2B5EF4-FFF2-40B4-BE49-F238E27FC236}">
                <a16:creationId xmlns:a16="http://schemas.microsoft.com/office/drawing/2014/main" id="{95582745-3914-4098-BBA9-4D9FDE3C42FE}"/>
              </a:ext>
            </a:extLst>
          </p:cNvPr>
          <p:cNvSpPr>
            <a:spLocks noGrp="1" noRot="1" noChangeAspect="1" noChangeArrowheads="1" noTextEdit="1"/>
          </p:cNvSpPr>
          <p:nvPr>
            <p:ph type="sldImg"/>
          </p:nvPr>
        </p:nvSpPr>
        <p:spPr>
          <a:ln/>
        </p:spPr>
      </p:sp>
      <p:sp>
        <p:nvSpPr>
          <p:cNvPr id="370692" name="Rectangle 3">
            <a:extLst>
              <a:ext uri="{FF2B5EF4-FFF2-40B4-BE49-F238E27FC236}">
                <a16:creationId xmlns:a16="http://schemas.microsoft.com/office/drawing/2014/main" id="{31488CB1-407C-490A-B11F-67D879611E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a:extLst>
              <a:ext uri="{FF2B5EF4-FFF2-40B4-BE49-F238E27FC236}">
                <a16:creationId xmlns:a16="http://schemas.microsoft.com/office/drawing/2014/main" id="{9FD2C28E-617F-49CE-B583-09A030465B97}"/>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A3ECB17-480B-4D0C-8C0A-866D6F4E8E2B}" type="slidenum">
              <a:rPr lang="ar-SA" altLang="zh-CN" sz="1200" b="0">
                <a:solidFill>
                  <a:srgbClr val="0000FF"/>
                </a:solidFill>
                <a:latin typeface="Marlett" pitchFamily="2" charset="2"/>
              </a:rPr>
              <a:pPr/>
              <a:t>165</a:t>
            </a:fld>
            <a:endParaRPr lang="en-US" altLang="zh-CN" sz="1200" b="0">
              <a:solidFill>
                <a:srgbClr val="0000FF"/>
              </a:solidFill>
              <a:latin typeface="Marlett" pitchFamily="2" charset="2"/>
            </a:endParaRPr>
          </a:p>
        </p:txBody>
      </p:sp>
      <p:sp>
        <p:nvSpPr>
          <p:cNvPr id="371715" name="Rectangle 2">
            <a:extLst>
              <a:ext uri="{FF2B5EF4-FFF2-40B4-BE49-F238E27FC236}">
                <a16:creationId xmlns:a16="http://schemas.microsoft.com/office/drawing/2014/main" id="{3CF5B7C2-9F44-4166-9323-E0CB7F50D928}"/>
              </a:ext>
            </a:extLst>
          </p:cNvPr>
          <p:cNvSpPr>
            <a:spLocks noGrp="1" noRot="1" noChangeAspect="1" noChangeArrowheads="1" noTextEdit="1"/>
          </p:cNvSpPr>
          <p:nvPr>
            <p:ph type="sldImg"/>
          </p:nvPr>
        </p:nvSpPr>
        <p:spPr>
          <a:ln/>
        </p:spPr>
      </p:sp>
      <p:sp>
        <p:nvSpPr>
          <p:cNvPr id="371716" name="Rectangle 3">
            <a:extLst>
              <a:ext uri="{FF2B5EF4-FFF2-40B4-BE49-F238E27FC236}">
                <a16:creationId xmlns:a16="http://schemas.microsoft.com/office/drawing/2014/main" id="{6B51ECD0-8EBA-4F5D-A728-E939F55425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a:extLst>
              <a:ext uri="{FF2B5EF4-FFF2-40B4-BE49-F238E27FC236}">
                <a16:creationId xmlns:a16="http://schemas.microsoft.com/office/drawing/2014/main" id="{9CF8871E-8627-4E9F-A303-830042342C78}"/>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C0C99CD-7656-487F-B161-FC46D7BA56CF}" type="slidenum">
              <a:rPr lang="ar-SA" altLang="zh-CN" sz="1200" b="0">
                <a:solidFill>
                  <a:srgbClr val="0000FF"/>
                </a:solidFill>
                <a:latin typeface="Marlett" pitchFamily="2" charset="2"/>
              </a:rPr>
              <a:pPr/>
              <a:t>166</a:t>
            </a:fld>
            <a:endParaRPr lang="en-US" altLang="zh-CN" sz="1200" b="0">
              <a:solidFill>
                <a:srgbClr val="0000FF"/>
              </a:solidFill>
              <a:latin typeface="Marlett" pitchFamily="2" charset="2"/>
            </a:endParaRPr>
          </a:p>
        </p:txBody>
      </p:sp>
      <p:sp>
        <p:nvSpPr>
          <p:cNvPr id="372739" name="Rectangle 2">
            <a:extLst>
              <a:ext uri="{FF2B5EF4-FFF2-40B4-BE49-F238E27FC236}">
                <a16:creationId xmlns:a16="http://schemas.microsoft.com/office/drawing/2014/main" id="{13F37CCF-B9A8-49BF-937F-196B073FE113}"/>
              </a:ext>
            </a:extLst>
          </p:cNvPr>
          <p:cNvSpPr>
            <a:spLocks noGrp="1" noRot="1" noChangeAspect="1" noChangeArrowheads="1" noTextEdit="1"/>
          </p:cNvSpPr>
          <p:nvPr>
            <p:ph type="sldImg"/>
          </p:nvPr>
        </p:nvSpPr>
        <p:spPr>
          <a:ln/>
        </p:spPr>
      </p:sp>
      <p:sp>
        <p:nvSpPr>
          <p:cNvPr id="372740" name="Rectangle 3">
            <a:extLst>
              <a:ext uri="{FF2B5EF4-FFF2-40B4-BE49-F238E27FC236}">
                <a16:creationId xmlns:a16="http://schemas.microsoft.com/office/drawing/2014/main" id="{46437D34-A8F7-470B-8551-05C367043B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a:extLst>
              <a:ext uri="{FF2B5EF4-FFF2-40B4-BE49-F238E27FC236}">
                <a16:creationId xmlns:a16="http://schemas.microsoft.com/office/drawing/2014/main" id="{8381C558-E695-4A48-800A-582C9C4C116E}"/>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BECEDCF-B724-43B3-A5CA-1841767A6F0A}" type="slidenum">
              <a:rPr lang="ar-SA" altLang="zh-CN" sz="1200" b="0">
                <a:solidFill>
                  <a:srgbClr val="0000FF"/>
                </a:solidFill>
                <a:latin typeface="Marlett" pitchFamily="2" charset="2"/>
              </a:rPr>
              <a:pPr/>
              <a:t>167</a:t>
            </a:fld>
            <a:endParaRPr lang="en-US" altLang="zh-CN" sz="1200" b="0">
              <a:solidFill>
                <a:srgbClr val="0000FF"/>
              </a:solidFill>
              <a:latin typeface="Marlett" pitchFamily="2" charset="2"/>
            </a:endParaRPr>
          </a:p>
        </p:txBody>
      </p:sp>
      <p:sp>
        <p:nvSpPr>
          <p:cNvPr id="373763" name="Rectangle 2">
            <a:extLst>
              <a:ext uri="{FF2B5EF4-FFF2-40B4-BE49-F238E27FC236}">
                <a16:creationId xmlns:a16="http://schemas.microsoft.com/office/drawing/2014/main" id="{5A8C9F3A-CC6E-45F9-8B91-9509BEC09097}"/>
              </a:ext>
            </a:extLst>
          </p:cNvPr>
          <p:cNvSpPr>
            <a:spLocks noGrp="1" noRot="1" noChangeAspect="1" noChangeArrowheads="1" noTextEdit="1"/>
          </p:cNvSpPr>
          <p:nvPr>
            <p:ph type="sldImg"/>
          </p:nvPr>
        </p:nvSpPr>
        <p:spPr>
          <a:ln/>
        </p:spPr>
      </p:sp>
      <p:sp>
        <p:nvSpPr>
          <p:cNvPr id="373764" name="Rectangle 3">
            <a:extLst>
              <a:ext uri="{FF2B5EF4-FFF2-40B4-BE49-F238E27FC236}">
                <a16:creationId xmlns:a16="http://schemas.microsoft.com/office/drawing/2014/main" id="{60D0B998-E80F-4BF2-A07D-06C4728382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a:extLst>
              <a:ext uri="{FF2B5EF4-FFF2-40B4-BE49-F238E27FC236}">
                <a16:creationId xmlns:a16="http://schemas.microsoft.com/office/drawing/2014/main" id="{CD4119BB-B557-4FE3-B84D-AC33FB7A7D67}"/>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44412D5-C7FD-4FDD-A191-DEEBE4418FCA}" type="slidenum">
              <a:rPr lang="ar-SA" altLang="zh-CN" sz="1200" b="0">
                <a:solidFill>
                  <a:srgbClr val="0000FF"/>
                </a:solidFill>
                <a:latin typeface="Marlett" pitchFamily="2" charset="2"/>
              </a:rPr>
              <a:pPr/>
              <a:t>168</a:t>
            </a:fld>
            <a:endParaRPr lang="en-US" altLang="zh-CN" sz="1200" b="0">
              <a:solidFill>
                <a:srgbClr val="0000FF"/>
              </a:solidFill>
              <a:latin typeface="Marlett" pitchFamily="2" charset="2"/>
            </a:endParaRPr>
          </a:p>
        </p:txBody>
      </p:sp>
      <p:sp>
        <p:nvSpPr>
          <p:cNvPr id="374787" name="Rectangle 2">
            <a:extLst>
              <a:ext uri="{FF2B5EF4-FFF2-40B4-BE49-F238E27FC236}">
                <a16:creationId xmlns:a16="http://schemas.microsoft.com/office/drawing/2014/main" id="{2FD2C2B3-F6B1-4369-B7B1-BB2BE555A515}"/>
              </a:ext>
            </a:extLst>
          </p:cNvPr>
          <p:cNvSpPr>
            <a:spLocks noGrp="1" noRot="1" noChangeAspect="1" noChangeArrowheads="1" noTextEdit="1"/>
          </p:cNvSpPr>
          <p:nvPr>
            <p:ph type="sldImg"/>
          </p:nvPr>
        </p:nvSpPr>
        <p:spPr>
          <a:ln/>
        </p:spPr>
      </p:sp>
      <p:sp>
        <p:nvSpPr>
          <p:cNvPr id="374788" name="Rectangle 3">
            <a:extLst>
              <a:ext uri="{FF2B5EF4-FFF2-40B4-BE49-F238E27FC236}">
                <a16:creationId xmlns:a16="http://schemas.microsoft.com/office/drawing/2014/main" id="{9E645443-B4E4-4082-A872-6C0B279A54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7">
            <a:extLst>
              <a:ext uri="{FF2B5EF4-FFF2-40B4-BE49-F238E27FC236}">
                <a16:creationId xmlns:a16="http://schemas.microsoft.com/office/drawing/2014/main" id="{0089EECE-2D9C-4933-A80B-986F4F3D7FB5}"/>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B5B30BD-5852-48B5-BEF7-204404D2C235}" type="slidenum">
              <a:rPr lang="ar-SA" altLang="zh-CN" sz="1200" b="0">
                <a:solidFill>
                  <a:srgbClr val="0000FF"/>
                </a:solidFill>
                <a:latin typeface="Marlett" pitchFamily="2" charset="2"/>
              </a:rPr>
              <a:pPr/>
              <a:t>169</a:t>
            </a:fld>
            <a:endParaRPr lang="en-US" altLang="zh-CN" sz="1200" b="0">
              <a:solidFill>
                <a:srgbClr val="0000FF"/>
              </a:solidFill>
              <a:latin typeface="Marlett" pitchFamily="2" charset="2"/>
            </a:endParaRPr>
          </a:p>
        </p:txBody>
      </p:sp>
      <p:sp>
        <p:nvSpPr>
          <p:cNvPr id="375811" name="Rectangle 2">
            <a:extLst>
              <a:ext uri="{FF2B5EF4-FFF2-40B4-BE49-F238E27FC236}">
                <a16:creationId xmlns:a16="http://schemas.microsoft.com/office/drawing/2014/main" id="{E97376B9-ED46-430F-B942-CC4C437A3AE2}"/>
              </a:ext>
            </a:extLst>
          </p:cNvPr>
          <p:cNvSpPr>
            <a:spLocks noGrp="1" noRot="1" noChangeAspect="1" noChangeArrowheads="1" noTextEdit="1"/>
          </p:cNvSpPr>
          <p:nvPr>
            <p:ph type="sldImg"/>
          </p:nvPr>
        </p:nvSpPr>
        <p:spPr>
          <a:ln/>
        </p:spPr>
      </p:sp>
      <p:sp>
        <p:nvSpPr>
          <p:cNvPr id="375812" name="Rectangle 3">
            <a:extLst>
              <a:ext uri="{FF2B5EF4-FFF2-40B4-BE49-F238E27FC236}">
                <a16:creationId xmlns:a16="http://schemas.microsoft.com/office/drawing/2014/main" id="{19EAFABF-9EA4-4D8B-B62A-0AAA5E0A72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9176BDEA-423B-4E48-9440-3CD83DB185DA}"/>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6DD2671-CED5-4FF2-B7DE-BD57B4040273}" type="slidenum">
              <a:rPr lang="ar-SA" altLang="zh-CN" sz="1200" b="0">
                <a:solidFill>
                  <a:srgbClr val="0000FF"/>
                </a:solidFill>
                <a:latin typeface="Marlett" pitchFamily="2" charset="2"/>
              </a:rPr>
              <a:pPr/>
              <a:t>17</a:t>
            </a:fld>
            <a:endParaRPr lang="en-US" altLang="zh-CN" sz="1200" b="0">
              <a:solidFill>
                <a:srgbClr val="0000FF"/>
              </a:solidFill>
              <a:latin typeface="Marlett" pitchFamily="2" charset="2"/>
            </a:endParaRPr>
          </a:p>
        </p:txBody>
      </p:sp>
      <p:sp>
        <p:nvSpPr>
          <p:cNvPr id="215043" name="Rectangle 2">
            <a:extLst>
              <a:ext uri="{FF2B5EF4-FFF2-40B4-BE49-F238E27FC236}">
                <a16:creationId xmlns:a16="http://schemas.microsoft.com/office/drawing/2014/main" id="{D6825BB7-A6F2-4353-A97D-05F75835F094}"/>
              </a:ext>
            </a:extLst>
          </p:cNvPr>
          <p:cNvSpPr>
            <a:spLocks noGrp="1" noRot="1" noChangeAspect="1" noChangeArrowheads="1" noTextEdit="1"/>
          </p:cNvSpPr>
          <p:nvPr>
            <p:ph type="sldImg"/>
          </p:nvPr>
        </p:nvSpPr>
        <p:spPr>
          <a:ln/>
        </p:spPr>
      </p:sp>
      <p:sp>
        <p:nvSpPr>
          <p:cNvPr id="215044" name="Rectangle 3">
            <a:extLst>
              <a:ext uri="{FF2B5EF4-FFF2-40B4-BE49-F238E27FC236}">
                <a16:creationId xmlns:a16="http://schemas.microsoft.com/office/drawing/2014/main" id="{6FA10174-9443-4184-BF2F-E245C337B2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a:extLst>
              <a:ext uri="{FF2B5EF4-FFF2-40B4-BE49-F238E27FC236}">
                <a16:creationId xmlns:a16="http://schemas.microsoft.com/office/drawing/2014/main" id="{EE14F840-C888-4D04-9570-DDD19BA3CF74}"/>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7E50C39-0330-4CFB-B48F-9E1F24D85323}" type="slidenum">
              <a:rPr lang="ar-SA" altLang="zh-CN" sz="1200" b="0">
                <a:solidFill>
                  <a:srgbClr val="0000FF"/>
                </a:solidFill>
                <a:latin typeface="Marlett" pitchFamily="2" charset="2"/>
              </a:rPr>
              <a:pPr/>
              <a:t>170</a:t>
            </a:fld>
            <a:endParaRPr lang="en-US" altLang="zh-CN" sz="1200" b="0">
              <a:solidFill>
                <a:srgbClr val="0000FF"/>
              </a:solidFill>
              <a:latin typeface="Marlett" pitchFamily="2" charset="2"/>
            </a:endParaRPr>
          </a:p>
        </p:txBody>
      </p:sp>
      <p:sp>
        <p:nvSpPr>
          <p:cNvPr id="376835" name="Rectangle 2">
            <a:extLst>
              <a:ext uri="{FF2B5EF4-FFF2-40B4-BE49-F238E27FC236}">
                <a16:creationId xmlns:a16="http://schemas.microsoft.com/office/drawing/2014/main" id="{909B662E-5022-4C74-80D8-828FA82A477D}"/>
              </a:ext>
            </a:extLst>
          </p:cNvPr>
          <p:cNvSpPr>
            <a:spLocks noGrp="1" noRot="1" noChangeAspect="1" noChangeArrowheads="1" noTextEdit="1"/>
          </p:cNvSpPr>
          <p:nvPr>
            <p:ph type="sldImg"/>
          </p:nvPr>
        </p:nvSpPr>
        <p:spPr>
          <a:ln/>
        </p:spPr>
      </p:sp>
      <p:sp>
        <p:nvSpPr>
          <p:cNvPr id="376836" name="Rectangle 3">
            <a:extLst>
              <a:ext uri="{FF2B5EF4-FFF2-40B4-BE49-F238E27FC236}">
                <a16:creationId xmlns:a16="http://schemas.microsoft.com/office/drawing/2014/main" id="{2BF567F0-A5DF-45A2-9F5B-7CF6AD770C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a:extLst>
              <a:ext uri="{FF2B5EF4-FFF2-40B4-BE49-F238E27FC236}">
                <a16:creationId xmlns:a16="http://schemas.microsoft.com/office/drawing/2014/main" id="{11433432-BFE9-4710-A8C4-0992034588C3}"/>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4820554-FAEE-436B-AC7A-27AEADB17BEE}" type="slidenum">
              <a:rPr lang="ar-SA" altLang="zh-CN" sz="1200" b="0">
                <a:solidFill>
                  <a:srgbClr val="0000FF"/>
                </a:solidFill>
                <a:latin typeface="Marlett" pitchFamily="2" charset="2"/>
              </a:rPr>
              <a:pPr/>
              <a:t>171</a:t>
            </a:fld>
            <a:endParaRPr lang="en-US" altLang="zh-CN" sz="1200" b="0">
              <a:solidFill>
                <a:srgbClr val="0000FF"/>
              </a:solidFill>
              <a:latin typeface="Marlett" pitchFamily="2" charset="2"/>
            </a:endParaRPr>
          </a:p>
        </p:txBody>
      </p:sp>
      <p:sp>
        <p:nvSpPr>
          <p:cNvPr id="377859" name="Rectangle 2">
            <a:extLst>
              <a:ext uri="{FF2B5EF4-FFF2-40B4-BE49-F238E27FC236}">
                <a16:creationId xmlns:a16="http://schemas.microsoft.com/office/drawing/2014/main" id="{FDCC8330-2673-40C1-ACF2-17845E659190}"/>
              </a:ext>
            </a:extLst>
          </p:cNvPr>
          <p:cNvSpPr>
            <a:spLocks noGrp="1" noRot="1" noChangeAspect="1" noChangeArrowheads="1" noTextEdit="1"/>
          </p:cNvSpPr>
          <p:nvPr>
            <p:ph type="sldImg"/>
          </p:nvPr>
        </p:nvSpPr>
        <p:spPr>
          <a:ln/>
        </p:spPr>
      </p:sp>
      <p:sp>
        <p:nvSpPr>
          <p:cNvPr id="377860" name="Rectangle 3">
            <a:extLst>
              <a:ext uri="{FF2B5EF4-FFF2-40B4-BE49-F238E27FC236}">
                <a16:creationId xmlns:a16="http://schemas.microsoft.com/office/drawing/2014/main" id="{BD359847-68BF-4FA4-AD38-B8A25B6156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a:extLst>
              <a:ext uri="{FF2B5EF4-FFF2-40B4-BE49-F238E27FC236}">
                <a16:creationId xmlns:a16="http://schemas.microsoft.com/office/drawing/2014/main" id="{356ABE31-6E80-4146-89CD-033872456EAA}"/>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47490A3-1390-4ADF-A988-CE1CAB481E84}" type="slidenum">
              <a:rPr lang="ar-SA" altLang="zh-CN" sz="1200" b="0">
                <a:solidFill>
                  <a:srgbClr val="0000FF"/>
                </a:solidFill>
                <a:latin typeface="Marlett" pitchFamily="2" charset="2"/>
              </a:rPr>
              <a:pPr/>
              <a:t>172</a:t>
            </a:fld>
            <a:endParaRPr lang="en-US" altLang="zh-CN" sz="1200" b="0">
              <a:solidFill>
                <a:srgbClr val="0000FF"/>
              </a:solidFill>
              <a:latin typeface="Marlett" pitchFamily="2" charset="2"/>
            </a:endParaRPr>
          </a:p>
        </p:txBody>
      </p:sp>
      <p:sp>
        <p:nvSpPr>
          <p:cNvPr id="378883" name="Rectangle 2">
            <a:extLst>
              <a:ext uri="{FF2B5EF4-FFF2-40B4-BE49-F238E27FC236}">
                <a16:creationId xmlns:a16="http://schemas.microsoft.com/office/drawing/2014/main" id="{EFB6B3A2-8C35-45C7-BA26-8BAAADB6B06C}"/>
              </a:ext>
            </a:extLst>
          </p:cNvPr>
          <p:cNvSpPr>
            <a:spLocks noGrp="1" noRot="1" noChangeAspect="1" noChangeArrowheads="1" noTextEdit="1"/>
          </p:cNvSpPr>
          <p:nvPr>
            <p:ph type="sldImg"/>
          </p:nvPr>
        </p:nvSpPr>
        <p:spPr>
          <a:ln/>
        </p:spPr>
      </p:sp>
      <p:sp>
        <p:nvSpPr>
          <p:cNvPr id="378884" name="Rectangle 3">
            <a:extLst>
              <a:ext uri="{FF2B5EF4-FFF2-40B4-BE49-F238E27FC236}">
                <a16:creationId xmlns:a16="http://schemas.microsoft.com/office/drawing/2014/main" id="{A6F18369-C2D9-4406-A851-121466161B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a:extLst>
              <a:ext uri="{FF2B5EF4-FFF2-40B4-BE49-F238E27FC236}">
                <a16:creationId xmlns:a16="http://schemas.microsoft.com/office/drawing/2014/main" id="{5B8008C3-8491-4178-9022-FAC72994F413}"/>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3CC2B1C-666D-469D-8B2B-AE9F950A7422}" type="slidenum">
              <a:rPr lang="ar-SA" altLang="zh-CN" sz="1200" b="0">
                <a:solidFill>
                  <a:srgbClr val="0000FF"/>
                </a:solidFill>
                <a:latin typeface="Marlett" pitchFamily="2" charset="2"/>
              </a:rPr>
              <a:pPr/>
              <a:t>173</a:t>
            </a:fld>
            <a:endParaRPr lang="en-US" altLang="zh-CN" sz="1200" b="0">
              <a:solidFill>
                <a:srgbClr val="0000FF"/>
              </a:solidFill>
              <a:latin typeface="Marlett" pitchFamily="2" charset="2"/>
            </a:endParaRPr>
          </a:p>
        </p:txBody>
      </p:sp>
      <p:sp>
        <p:nvSpPr>
          <p:cNvPr id="379907" name="Rectangle 2">
            <a:extLst>
              <a:ext uri="{FF2B5EF4-FFF2-40B4-BE49-F238E27FC236}">
                <a16:creationId xmlns:a16="http://schemas.microsoft.com/office/drawing/2014/main" id="{41CBB383-1AC5-4C60-BA00-EDBF0C7C38C5}"/>
              </a:ext>
            </a:extLst>
          </p:cNvPr>
          <p:cNvSpPr>
            <a:spLocks noGrp="1" noRot="1" noChangeAspect="1" noChangeArrowheads="1" noTextEdit="1"/>
          </p:cNvSpPr>
          <p:nvPr>
            <p:ph type="sldImg"/>
          </p:nvPr>
        </p:nvSpPr>
        <p:spPr>
          <a:ln/>
        </p:spPr>
      </p:sp>
      <p:sp>
        <p:nvSpPr>
          <p:cNvPr id="379908" name="Rectangle 3">
            <a:extLst>
              <a:ext uri="{FF2B5EF4-FFF2-40B4-BE49-F238E27FC236}">
                <a16:creationId xmlns:a16="http://schemas.microsoft.com/office/drawing/2014/main" id="{F040A2A2-8D39-4125-86F5-9995B73B8F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a:extLst>
              <a:ext uri="{FF2B5EF4-FFF2-40B4-BE49-F238E27FC236}">
                <a16:creationId xmlns:a16="http://schemas.microsoft.com/office/drawing/2014/main" id="{E72C3FB7-8376-4164-A4DD-288819EB99DE}"/>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1C9609D-C4DB-4C1F-9251-C09C25C4D977}" type="slidenum">
              <a:rPr lang="ar-SA" altLang="zh-CN" sz="1200" b="0">
                <a:solidFill>
                  <a:srgbClr val="0000FF"/>
                </a:solidFill>
                <a:latin typeface="Marlett" pitchFamily="2" charset="2"/>
              </a:rPr>
              <a:pPr/>
              <a:t>174</a:t>
            </a:fld>
            <a:endParaRPr lang="en-US" altLang="zh-CN" sz="1200" b="0">
              <a:solidFill>
                <a:srgbClr val="0000FF"/>
              </a:solidFill>
              <a:latin typeface="Marlett" pitchFamily="2" charset="2"/>
            </a:endParaRPr>
          </a:p>
        </p:txBody>
      </p:sp>
      <p:sp>
        <p:nvSpPr>
          <p:cNvPr id="380931" name="Rectangle 2">
            <a:extLst>
              <a:ext uri="{FF2B5EF4-FFF2-40B4-BE49-F238E27FC236}">
                <a16:creationId xmlns:a16="http://schemas.microsoft.com/office/drawing/2014/main" id="{5717E047-C1E3-444F-B296-E63D853A23D9}"/>
              </a:ext>
            </a:extLst>
          </p:cNvPr>
          <p:cNvSpPr>
            <a:spLocks noGrp="1" noRot="1" noChangeAspect="1" noChangeArrowheads="1" noTextEdit="1"/>
          </p:cNvSpPr>
          <p:nvPr>
            <p:ph type="sldImg"/>
          </p:nvPr>
        </p:nvSpPr>
        <p:spPr>
          <a:ln/>
        </p:spPr>
      </p:sp>
      <p:sp>
        <p:nvSpPr>
          <p:cNvPr id="380932" name="Rectangle 3">
            <a:extLst>
              <a:ext uri="{FF2B5EF4-FFF2-40B4-BE49-F238E27FC236}">
                <a16:creationId xmlns:a16="http://schemas.microsoft.com/office/drawing/2014/main" id="{D17E9785-F13E-4DA0-BAD6-999CDDE733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7">
            <a:extLst>
              <a:ext uri="{FF2B5EF4-FFF2-40B4-BE49-F238E27FC236}">
                <a16:creationId xmlns:a16="http://schemas.microsoft.com/office/drawing/2014/main" id="{671095F3-3A29-4A9C-8669-B9BB270921E6}"/>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FF84082-1E34-4B88-AE5F-F924B42C048F}" type="slidenum">
              <a:rPr lang="ar-SA" altLang="zh-CN" sz="1200" b="0">
                <a:solidFill>
                  <a:srgbClr val="0000FF"/>
                </a:solidFill>
                <a:latin typeface="Marlett" pitchFamily="2" charset="2"/>
              </a:rPr>
              <a:pPr/>
              <a:t>175</a:t>
            </a:fld>
            <a:endParaRPr lang="en-US" altLang="zh-CN" sz="1200" b="0">
              <a:solidFill>
                <a:srgbClr val="0000FF"/>
              </a:solidFill>
              <a:latin typeface="Marlett" pitchFamily="2" charset="2"/>
            </a:endParaRPr>
          </a:p>
        </p:txBody>
      </p:sp>
      <p:sp>
        <p:nvSpPr>
          <p:cNvPr id="381955" name="Rectangle 2">
            <a:extLst>
              <a:ext uri="{FF2B5EF4-FFF2-40B4-BE49-F238E27FC236}">
                <a16:creationId xmlns:a16="http://schemas.microsoft.com/office/drawing/2014/main" id="{DB06588D-3BDC-46AD-A2D1-24ADC644DD4B}"/>
              </a:ext>
            </a:extLst>
          </p:cNvPr>
          <p:cNvSpPr>
            <a:spLocks noGrp="1" noRot="1" noChangeAspect="1" noChangeArrowheads="1" noTextEdit="1"/>
          </p:cNvSpPr>
          <p:nvPr>
            <p:ph type="sldImg"/>
          </p:nvPr>
        </p:nvSpPr>
        <p:spPr>
          <a:ln/>
        </p:spPr>
      </p:sp>
      <p:sp>
        <p:nvSpPr>
          <p:cNvPr id="381956" name="Rectangle 3">
            <a:extLst>
              <a:ext uri="{FF2B5EF4-FFF2-40B4-BE49-F238E27FC236}">
                <a16:creationId xmlns:a16="http://schemas.microsoft.com/office/drawing/2014/main" id="{D1B2F3AC-89A2-41E0-BC62-335CBFA8FC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a:extLst>
              <a:ext uri="{FF2B5EF4-FFF2-40B4-BE49-F238E27FC236}">
                <a16:creationId xmlns:a16="http://schemas.microsoft.com/office/drawing/2014/main" id="{59B0EFD7-FD40-423D-BD7D-00AA3624785B}"/>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10DF10C-E805-4498-8D32-31F853AC55F0}" type="slidenum">
              <a:rPr lang="ar-SA" altLang="zh-CN" sz="1200" b="0">
                <a:solidFill>
                  <a:srgbClr val="0000FF"/>
                </a:solidFill>
                <a:latin typeface="Marlett" pitchFamily="2" charset="2"/>
              </a:rPr>
              <a:pPr/>
              <a:t>176</a:t>
            </a:fld>
            <a:endParaRPr lang="en-US" altLang="zh-CN" sz="1200" b="0">
              <a:solidFill>
                <a:srgbClr val="0000FF"/>
              </a:solidFill>
              <a:latin typeface="Marlett" pitchFamily="2" charset="2"/>
            </a:endParaRPr>
          </a:p>
        </p:txBody>
      </p:sp>
      <p:sp>
        <p:nvSpPr>
          <p:cNvPr id="382979" name="Rectangle 2">
            <a:extLst>
              <a:ext uri="{FF2B5EF4-FFF2-40B4-BE49-F238E27FC236}">
                <a16:creationId xmlns:a16="http://schemas.microsoft.com/office/drawing/2014/main" id="{3DF5B0FD-C1E2-4F12-8617-FAC0AB80C2C1}"/>
              </a:ext>
            </a:extLst>
          </p:cNvPr>
          <p:cNvSpPr>
            <a:spLocks noGrp="1" noRot="1" noChangeAspect="1" noChangeArrowheads="1" noTextEdit="1"/>
          </p:cNvSpPr>
          <p:nvPr>
            <p:ph type="sldImg"/>
          </p:nvPr>
        </p:nvSpPr>
        <p:spPr>
          <a:ln/>
        </p:spPr>
      </p:sp>
      <p:sp>
        <p:nvSpPr>
          <p:cNvPr id="382980" name="Rectangle 3">
            <a:extLst>
              <a:ext uri="{FF2B5EF4-FFF2-40B4-BE49-F238E27FC236}">
                <a16:creationId xmlns:a16="http://schemas.microsoft.com/office/drawing/2014/main" id="{681465F5-350D-487C-BFE3-64816720B3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a:extLst>
              <a:ext uri="{FF2B5EF4-FFF2-40B4-BE49-F238E27FC236}">
                <a16:creationId xmlns:a16="http://schemas.microsoft.com/office/drawing/2014/main" id="{88F8DF60-7BFA-456D-BC11-6A2641B4ABDA}"/>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21FFB96-53EF-45C5-815D-79ED4CD3FD44}" type="slidenum">
              <a:rPr lang="ar-SA" altLang="zh-CN" sz="1200" b="0">
                <a:solidFill>
                  <a:srgbClr val="0000FF"/>
                </a:solidFill>
                <a:latin typeface="Marlett" pitchFamily="2" charset="2"/>
              </a:rPr>
              <a:pPr/>
              <a:t>177</a:t>
            </a:fld>
            <a:endParaRPr lang="en-US" altLang="zh-CN" sz="1200" b="0">
              <a:solidFill>
                <a:srgbClr val="0000FF"/>
              </a:solidFill>
              <a:latin typeface="Marlett" pitchFamily="2" charset="2"/>
            </a:endParaRPr>
          </a:p>
        </p:txBody>
      </p:sp>
      <p:sp>
        <p:nvSpPr>
          <p:cNvPr id="384003" name="Rectangle 2">
            <a:extLst>
              <a:ext uri="{FF2B5EF4-FFF2-40B4-BE49-F238E27FC236}">
                <a16:creationId xmlns:a16="http://schemas.microsoft.com/office/drawing/2014/main" id="{C540BF82-573D-48CB-8FF7-74FAE8130932}"/>
              </a:ext>
            </a:extLst>
          </p:cNvPr>
          <p:cNvSpPr>
            <a:spLocks noGrp="1" noRot="1" noChangeAspect="1" noChangeArrowheads="1" noTextEdit="1"/>
          </p:cNvSpPr>
          <p:nvPr>
            <p:ph type="sldImg"/>
          </p:nvPr>
        </p:nvSpPr>
        <p:spPr>
          <a:ln/>
        </p:spPr>
      </p:sp>
      <p:sp>
        <p:nvSpPr>
          <p:cNvPr id="384004" name="Rectangle 3">
            <a:extLst>
              <a:ext uri="{FF2B5EF4-FFF2-40B4-BE49-F238E27FC236}">
                <a16:creationId xmlns:a16="http://schemas.microsoft.com/office/drawing/2014/main" id="{21858B63-9B7B-424E-8D33-3B3DDB7EC7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a:extLst>
              <a:ext uri="{FF2B5EF4-FFF2-40B4-BE49-F238E27FC236}">
                <a16:creationId xmlns:a16="http://schemas.microsoft.com/office/drawing/2014/main" id="{3AE3C727-4446-41AA-9AC2-20AB362565B9}"/>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9147E72-19B8-484F-B33F-290A973035BF}" type="slidenum">
              <a:rPr lang="ar-SA" altLang="zh-CN" sz="1200" b="0">
                <a:solidFill>
                  <a:srgbClr val="0000FF"/>
                </a:solidFill>
                <a:latin typeface="Marlett" pitchFamily="2" charset="2"/>
              </a:rPr>
              <a:pPr/>
              <a:t>178</a:t>
            </a:fld>
            <a:endParaRPr lang="en-US" altLang="zh-CN" sz="1200" b="0">
              <a:solidFill>
                <a:srgbClr val="0000FF"/>
              </a:solidFill>
              <a:latin typeface="Marlett" pitchFamily="2" charset="2"/>
            </a:endParaRPr>
          </a:p>
        </p:txBody>
      </p:sp>
      <p:sp>
        <p:nvSpPr>
          <p:cNvPr id="385027" name="Rectangle 2">
            <a:extLst>
              <a:ext uri="{FF2B5EF4-FFF2-40B4-BE49-F238E27FC236}">
                <a16:creationId xmlns:a16="http://schemas.microsoft.com/office/drawing/2014/main" id="{92659C1C-AC6A-4533-B9CE-F3568219EA11}"/>
              </a:ext>
            </a:extLst>
          </p:cNvPr>
          <p:cNvSpPr>
            <a:spLocks noGrp="1" noRot="1" noChangeAspect="1" noChangeArrowheads="1" noTextEdit="1"/>
          </p:cNvSpPr>
          <p:nvPr>
            <p:ph type="sldImg"/>
          </p:nvPr>
        </p:nvSpPr>
        <p:spPr>
          <a:ln/>
        </p:spPr>
      </p:sp>
      <p:sp>
        <p:nvSpPr>
          <p:cNvPr id="385028" name="Rectangle 3">
            <a:extLst>
              <a:ext uri="{FF2B5EF4-FFF2-40B4-BE49-F238E27FC236}">
                <a16:creationId xmlns:a16="http://schemas.microsoft.com/office/drawing/2014/main" id="{AA9903DF-703E-48B3-9061-FB3C1B3D27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a:extLst>
              <a:ext uri="{FF2B5EF4-FFF2-40B4-BE49-F238E27FC236}">
                <a16:creationId xmlns:a16="http://schemas.microsoft.com/office/drawing/2014/main" id="{CF9AC2AE-51AC-4AC6-B7BD-14084241CBBF}"/>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43042B7-9C26-4A41-BD00-165875E85144}" type="slidenum">
              <a:rPr lang="ar-SA" altLang="zh-CN" sz="1200" b="0">
                <a:solidFill>
                  <a:srgbClr val="0000FF"/>
                </a:solidFill>
                <a:latin typeface="Marlett" pitchFamily="2" charset="2"/>
              </a:rPr>
              <a:pPr/>
              <a:t>179</a:t>
            </a:fld>
            <a:endParaRPr lang="en-US" altLang="zh-CN" sz="1200" b="0">
              <a:solidFill>
                <a:srgbClr val="0000FF"/>
              </a:solidFill>
              <a:latin typeface="Marlett" pitchFamily="2" charset="2"/>
            </a:endParaRPr>
          </a:p>
        </p:txBody>
      </p:sp>
      <p:sp>
        <p:nvSpPr>
          <p:cNvPr id="386051" name="Rectangle 2">
            <a:extLst>
              <a:ext uri="{FF2B5EF4-FFF2-40B4-BE49-F238E27FC236}">
                <a16:creationId xmlns:a16="http://schemas.microsoft.com/office/drawing/2014/main" id="{807E4E5C-81B3-492F-A3D0-59AFE92F4616}"/>
              </a:ext>
            </a:extLst>
          </p:cNvPr>
          <p:cNvSpPr>
            <a:spLocks noGrp="1" noRot="1" noChangeAspect="1" noChangeArrowheads="1" noTextEdit="1"/>
          </p:cNvSpPr>
          <p:nvPr>
            <p:ph type="sldImg"/>
          </p:nvPr>
        </p:nvSpPr>
        <p:spPr>
          <a:ln/>
        </p:spPr>
      </p:sp>
      <p:sp>
        <p:nvSpPr>
          <p:cNvPr id="386052" name="Rectangle 3">
            <a:extLst>
              <a:ext uri="{FF2B5EF4-FFF2-40B4-BE49-F238E27FC236}">
                <a16:creationId xmlns:a16="http://schemas.microsoft.com/office/drawing/2014/main" id="{1482037F-EB9F-4FF4-9570-0F39ED8210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a:extLst>
              <a:ext uri="{FF2B5EF4-FFF2-40B4-BE49-F238E27FC236}">
                <a16:creationId xmlns:a16="http://schemas.microsoft.com/office/drawing/2014/main" id="{EDE39CBD-C4AF-4BEF-8414-3B6FD6C3E2F6}"/>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95F8FA7-0271-45F7-B0B3-148935692215}" type="slidenum">
              <a:rPr lang="ar-SA" altLang="zh-CN" sz="1200" b="0">
                <a:solidFill>
                  <a:srgbClr val="0000FF"/>
                </a:solidFill>
                <a:latin typeface="Marlett" pitchFamily="2" charset="2"/>
              </a:rPr>
              <a:pPr/>
              <a:t>18</a:t>
            </a:fld>
            <a:endParaRPr lang="en-US" altLang="zh-CN" sz="1200" b="0">
              <a:solidFill>
                <a:srgbClr val="0000FF"/>
              </a:solidFill>
              <a:latin typeface="Marlett" pitchFamily="2" charset="2"/>
            </a:endParaRPr>
          </a:p>
        </p:txBody>
      </p:sp>
      <p:sp>
        <p:nvSpPr>
          <p:cNvPr id="216067" name="Rectangle 2">
            <a:extLst>
              <a:ext uri="{FF2B5EF4-FFF2-40B4-BE49-F238E27FC236}">
                <a16:creationId xmlns:a16="http://schemas.microsoft.com/office/drawing/2014/main" id="{98769E4F-C1B3-41A6-B039-1DC28AFD0A2C}"/>
              </a:ext>
            </a:extLst>
          </p:cNvPr>
          <p:cNvSpPr>
            <a:spLocks noGrp="1" noRot="1" noChangeAspect="1" noChangeArrowheads="1" noTextEdit="1"/>
          </p:cNvSpPr>
          <p:nvPr>
            <p:ph type="sldImg"/>
          </p:nvPr>
        </p:nvSpPr>
        <p:spPr>
          <a:ln/>
        </p:spPr>
      </p:sp>
      <p:sp>
        <p:nvSpPr>
          <p:cNvPr id="216068" name="Rectangle 3">
            <a:extLst>
              <a:ext uri="{FF2B5EF4-FFF2-40B4-BE49-F238E27FC236}">
                <a16:creationId xmlns:a16="http://schemas.microsoft.com/office/drawing/2014/main" id="{B2C915BE-D164-4662-9449-0531B4BDC4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This is sometimes called a producer-consumer channel or buffer. </a:t>
            </a: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a:extLst>
              <a:ext uri="{FF2B5EF4-FFF2-40B4-BE49-F238E27FC236}">
                <a16:creationId xmlns:a16="http://schemas.microsoft.com/office/drawing/2014/main" id="{A23A78DA-F89A-4654-A636-0B301D1388CF}"/>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15EB17E-99E0-4EA8-AD75-393A32636B3E}" type="slidenum">
              <a:rPr lang="ar-SA" altLang="zh-CN" sz="1200" b="0">
                <a:solidFill>
                  <a:srgbClr val="0000FF"/>
                </a:solidFill>
                <a:latin typeface="Marlett" pitchFamily="2" charset="2"/>
              </a:rPr>
              <a:pPr/>
              <a:t>180</a:t>
            </a:fld>
            <a:endParaRPr lang="en-US" altLang="zh-CN" sz="1200" b="0">
              <a:solidFill>
                <a:srgbClr val="0000FF"/>
              </a:solidFill>
              <a:latin typeface="Marlett" pitchFamily="2" charset="2"/>
            </a:endParaRPr>
          </a:p>
        </p:txBody>
      </p:sp>
      <p:sp>
        <p:nvSpPr>
          <p:cNvPr id="387075" name="Rectangle 2">
            <a:extLst>
              <a:ext uri="{FF2B5EF4-FFF2-40B4-BE49-F238E27FC236}">
                <a16:creationId xmlns:a16="http://schemas.microsoft.com/office/drawing/2014/main" id="{9D743EF3-0B31-4BBC-BBA5-8A27DF112C3D}"/>
              </a:ext>
            </a:extLst>
          </p:cNvPr>
          <p:cNvSpPr>
            <a:spLocks noGrp="1" noRot="1" noChangeAspect="1" noChangeArrowheads="1" noTextEdit="1"/>
          </p:cNvSpPr>
          <p:nvPr>
            <p:ph type="sldImg"/>
          </p:nvPr>
        </p:nvSpPr>
        <p:spPr>
          <a:ln/>
        </p:spPr>
      </p:sp>
      <p:sp>
        <p:nvSpPr>
          <p:cNvPr id="387076" name="Rectangle 3">
            <a:extLst>
              <a:ext uri="{FF2B5EF4-FFF2-40B4-BE49-F238E27FC236}">
                <a16:creationId xmlns:a16="http://schemas.microsoft.com/office/drawing/2014/main" id="{D9C1C758-3893-4FB7-BDD3-7CA7C4269C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a:extLst>
              <a:ext uri="{FF2B5EF4-FFF2-40B4-BE49-F238E27FC236}">
                <a16:creationId xmlns:a16="http://schemas.microsoft.com/office/drawing/2014/main" id="{75AE687F-26E2-4227-AF76-9B41B53C350F}"/>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40410BF-4E7C-426A-9944-E6DD1E448175}" type="slidenum">
              <a:rPr lang="ar-SA" altLang="zh-CN" sz="1200" b="0">
                <a:solidFill>
                  <a:srgbClr val="0000FF"/>
                </a:solidFill>
                <a:latin typeface="Marlett" pitchFamily="2" charset="2"/>
              </a:rPr>
              <a:pPr/>
              <a:t>181</a:t>
            </a:fld>
            <a:endParaRPr lang="en-US" altLang="zh-CN" sz="1200" b="0">
              <a:solidFill>
                <a:srgbClr val="0000FF"/>
              </a:solidFill>
              <a:latin typeface="Marlett" pitchFamily="2" charset="2"/>
            </a:endParaRPr>
          </a:p>
        </p:txBody>
      </p:sp>
      <p:sp>
        <p:nvSpPr>
          <p:cNvPr id="388099" name="Rectangle 2">
            <a:extLst>
              <a:ext uri="{FF2B5EF4-FFF2-40B4-BE49-F238E27FC236}">
                <a16:creationId xmlns:a16="http://schemas.microsoft.com/office/drawing/2014/main" id="{6EFD833D-8E9F-4230-993A-4F932AAADBDF}"/>
              </a:ext>
            </a:extLst>
          </p:cNvPr>
          <p:cNvSpPr>
            <a:spLocks noGrp="1" noRot="1" noChangeAspect="1" noChangeArrowheads="1" noTextEdit="1"/>
          </p:cNvSpPr>
          <p:nvPr>
            <p:ph type="sldImg"/>
          </p:nvPr>
        </p:nvSpPr>
        <p:spPr>
          <a:ln/>
        </p:spPr>
      </p:sp>
      <p:sp>
        <p:nvSpPr>
          <p:cNvPr id="388100" name="Rectangle 3">
            <a:extLst>
              <a:ext uri="{FF2B5EF4-FFF2-40B4-BE49-F238E27FC236}">
                <a16:creationId xmlns:a16="http://schemas.microsoft.com/office/drawing/2014/main" id="{446C8AC4-64A0-4F49-9298-674356C05D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Slide Image Placeholder 1">
            <a:extLst>
              <a:ext uri="{FF2B5EF4-FFF2-40B4-BE49-F238E27FC236}">
                <a16:creationId xmlns:a16="http://schemas.microsoft.com/office/drawing/2014/main" id="{2F7F2133-0C74-46A8-8003-D12DAC2EE272}"/>
              </a:ext>
            </a:extLst>
          </p:cNvPr>
          <p:cNvSpPr>
            <a:spLocks noGrp="1" noRot="1" noChangeAspect="1" noTextEdit="1"/>
          </p:cNvSpPr>
          <p:nvPr>
            <p:ph type="sldImg"/>
          </p:nvPr>
        </p:nvSpPr>
        <p:spPr>
          <a:ln/>
        </p:spPr>
      </p:sp>
      <p:sp>
        <p:nvSpPr>
          <p:cNvPr id="390147" name="Notes Placeholder 2">
            <a:extLst>
              <a:ext uri="{FF2B5EF4-FFF2-40B4-BE49-F238E27FC236}">
                <a16:creationId xmlns:a16="http://schemas.microsoft.com/office/drawing/2014/main" id="{E1C84026-3620-4EA3-83FB-4BB564D2C85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above are definitions of progress conditions we have used and will use in the coming lectures. </a:t>
            </a:r>
          </a:p>
          <a:p>
            <a:r>
              <a:rPr lang="en-US" altLang="zh-CN"/>
              <a:t>We give here </a:t>
            </a:r>
            <a:r>
              <a:rPr lang="en-US" altLang="zh-CN" u="sng"/>
              <a:t>informal</a:t>
            </a:r>
            <a:r>
              <a:rPr lang="en-US" altLang="zh-CN"/>
              <a:t> definitions of progress conditions…formal ones need to talk about fair histories which is beyond the scope of this lecture…for the above conditions:</a:t>
            </a:r>
          </a:p>
          <a:p>
            <a:endParaRPr lang="en-US" altLang="zh-CN"/>
          </a:p>
          <a:p>
            <a:r>
              <a:rPr lang="en-US" altLang="zh-CN" i="1"/>
              <a:t>A method implementation is deadlock-free if it guarantees min-</a:t>
            </a:r>
          </a:p>
          <a:p>
            <a:r>
              <a:rPr lang="en-US" altLang="zh-CN" i="1"/>
              <a:t>imal progress in every fair history, and maximal progress in some fair history.</a:t>
            </a:r>
          </a:p>
          <a:p>
            <a:endParaRPr lang="en-US" altLang="zh-CN" i="1"/>
          </a:p>
          <a:p>
            <a:r>
              <a:rPr lang="en-US" altLang="zh-CN" i="1"/>
              <a:t>A method implementation is starvation-free if it guarantees</a:t>
            </a:r>
          </a:p>
          <a:p>
            <a:r>
              <a:rPr lang="en-US" altLang="zh-CN" i="1"/>
              <a:t>maximal progress in every fair history.</a:t>
            </a:r>
          </a:p>
          <a:p>
            <a:endParaRPr lang="en-US" altLang="zh-CN" i="1"/>
          </a:p>
          <a:p>
            <a:r>
              <a:rPr lang="en-US" altLang="zh-CN" i="1"/>
              <a:t>A method implementation is lock-free if it guarantees minimal</a:t>
            </a:r>
          </a:p>
          <a:p>
            <a:r>
              <a:rPr lang="en-US" altLang="zh-CN" i="1"/>
              <a:t>progress in every history and maximal progress in some history.</a:t>
            </a:r>
          </a:p>
          <a:p>
            <a:endParaRPr lang="en-US" altLang="zh-CN" i="1"/>
          </a:p>
          <a:p>
            <a:r>
              <a:rPr lang="en-US" altLang="zh-CN" i="1"/>
              <a:t>A method implementation is wait-free if it guarantees maximal</a:t>
            </a:r>
          </a:p>
          <a:p>
            <a:r>
              <a:rPr lang="en-US" altLang="zh-CN" i="1"/>
              <a:t>progress in every history.</a:t>
            </a:r>
          </a:p>
          <a:p>
            <a:endParaRPr lang="en-US" altLang="zh-CN" i="1"/>
          </a:p>
          <a:p>
            <a:endParaRPr lang="en-US" altLang="zh-CN"/>
          </a:p>
        </p:txBody>
      </p:sp>
      <p:sp>
        <p:nvSpPr>
          <p:cNvPr id="4" name="Slide Number Placeholder 3">
            <a:extLst>
              <a:ext uri="{FF2B5EF4-FFF2-40B4-BE49-F238E27FC236}">
                <a16:creationId xmlns:a16="http://schemas.microsoft.com/office/drawing/2014/main" id="{673A5522-DBB1-4D01-B7E0-47479E7F2E70}"/>
              </a:ext>
            </a:extLst>
          </p:cNvPr>
          <p:cNvSpPr>
            <a:spLocks noGrp="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F6EACA0-4742-4D6C-8069-33C53A64D016}" type="slidenum">
              <a:rPr lang="ar-SA" altLang="zh-CN" sz="1200" b="0">
                <a:solidFill>
                  <a:srgbClr val="0000FF"/>
                </a:solidFill>
                <a:latin typeface="Marlett" pitchFamily="2" charset="2"/>
              </a:rPr>
              <a:pPr/>
              <a:t>183</a:t>
            </a:fld>
            <a:endParaRPr lang="en-US" altLang="zh-CN" sz="1200" b="0">
              <a:solidFill>
                <a:srgbClr val="0000FF"/>
              </a:solidFill>
              <a:latin typeface="Marlett" pitchFamily="2" charset="2"/>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Slide Image Placeholder 1">
            <a:extLst>
              <a:ext uri="{FF2B5EF4-FFF2-40B4-BE49-F238E27FC236}">
                <a16:creationId xmlns:a16="http://schemas.microsoft.com/office/drawing/2014/main" id="{398526F6-CE31-4116-A35A-565268297A3E}"/>
              </a:ext>
            </a:extLst>
          </p:cNvPr>
          <p:cNvSpPr>
            <a:spLocks noGrp="1" noRot="1" noChangeAspect="1" noTextEdit="1"/>
          </p:cNvSpPr>
          <p:nvPr>
            <p:ph type="sldImg"/>
          </p:nvPr>
        </p:nvSpPr>
        <p:spPr>
          <a:ln/>
        </p:spPr>
      </p:sp>
      <p:sp>
        <p:nvSpPr>
          <p:cNvPr id="391171" name="Notes Placeholder 2">
            <a:extLst>
              <a:ext uri="{FF2B5EF4-FFF2-40B4-BE49-F238E27FC236}">
                <a16:creationId xmlns:a16="http://schemas.microsoft.com/office/drawing/2014/main" id="{662AA084-A915-4AE5-ACB0-BB199998976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
        <p:nvSpPr>
          <p:cNvPr id="4" name="Slide Number Placeholder 3">
            <a:extLst>
              <a:ext uri="{FF2B5EF4-FFF2-40B4-BE49-F238E27FC236}">
                <a16:creationId xmlns:a16="http://schemas.microsoft.com/office/drawing/2014/main" id="{BDCDBCAC-BCAA-4E62-AAD5-28C3D4E9ECAE}"/>
              </a:ext>
            </a:extLst>
          </p:cNvPr>
          <p:cNvSpPr>
            <a:spLocks noGrp="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8D64AAB-8FD6-4DF0-A60D-048C088B78EA}" type="slidenum">
              <a:rPr lang="ar-SA" altLang="zh-CN" sz="1200" b="0">
                <a:solidFill>
                  <a:srgbClr val="0000FF"/>
                </a:solidFill>
                <a:latin typeface="Marlett" pitchFamily="2" charset="2"/>
              </a:rPr>
              <a:pPr/>
              <a:t>184</a:t>
            </a:fld>
            <a:endParaRPr lang="en-US" altLang="zh-CN" sz="1200" b="0">
              <a:solidFill>
                <a:srgbClr val="0000FF"/>
              </a:solidFill>
              <a:latin typeface="Marlett" pitchFamily="2" charset="2"/>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a:extLst>
              <a:ext uri="{FF2B5EF4-FFF2-40B4-BE49-F238E27FC236}">
                <a16:creationId xmlns:a16="http://schemas.microsoft.com/office/drawing/2014/main" id="{60DB9057-0D1F-4776-BE26-7A4F3F6D2210}"/>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4060154-8ABC-4C56-AF90-22BA633E26F2}" type="slidenum">
              <a:rPr lang="ar-SA" altLang="zh-CN" sz="1200" b="0">
                <a:solidFill>
                  <a:srgbClr val="0000FF"/>
                </a:solidFill>
                <a:latin typeface="Marlett" pitchFamily="2" charset="2"/>
              </a:rPr>
              <a:pPr/>
              <a:t>185</a:t>
            </a:fld>
            <a:endParaRPr lang="en-US" altLang="zh-CN" sz="1200" b="0">
              <a:solidFill>
                <a:srgbClr val="0000FF"/>
              </a:solidFill>
              <a:latin typeface="Marlett" pitchFamily="2" charset="2"/>
            </a:endParaRPr>
          </a:p>
        </p:txBody>
      </p:sp>
      <p:sp>
        <p:nvSpPr>
          <p:cNvPr id="392195" name="Rectangle 2">
            <a:extLst>
              <a:ext uri="{FF2B5EF4-FFF2-40B4-BE49-F238E27FC236}">
                <a16:creationId xmlns:a16="http://schemas.microsoft.com/office/drawing/2014/main" id="{8632AA98-0F0B-4FED-BDCA-83CDF550966B}"/>
              </a:ext>
            </a:extLst>
          </p:cNvPr>
          <p:cNvSpPr>
            <a:spLocks noGrp="1" noRot="1" noChangeAspect="1" noChangeArrowheads="1" noTextEdit="1"/>
          </p:cNvSpPr>
          <p:nvPr>
            <p:ph type="sldImg"/>
          </p:nvPr>
        </p:nvSpPr>
        <p:spPr>
          <a:ln/>
        </p:spPr>
      </p:sp>
      <p:sp>
        <p:nvSpPr>
          <p:cNvPr id="392196" name="Rectangle 3">
            <a:extLst>
              <a:ext uri="{FF2B5EF4-FFF2-40B4-BE49-F238E27FC236}">
                <a16:creationId xmlns:a16="http://schemas.microsoft.com/office/drawing/2014/main" id="{30E07A3F-751E-49DA-A0DF-4501499110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a:extLst>
              <a:ext uri="{FF2B5EF4-FFF2-40B4-BE49-F238E27FC236}">
                <a16:creationId xmlns:a16="http://schemas.microsoft.com/office/drawing/2014/main" id="{E00F576C-6253-42A8-870D-3B4B5C1A0216}"/>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DE86B36-23FC-4799-B5B1-BBD93F858BE2}" type="slidenum">
              <a:rPr lang="ar-SA" altLang="zh-CN" sz="1200" b="0">
                <a:solidFill>
                  <a:srgbClr val="0000FF"/>
                </a:solidFill>
                <a:latin typeface="Marlett" pitchFamily="2" charset="2"/>
              </a:rPr>
              <a:pPr/>
              <a:t>186</a:t>
            </a:fld>
            <a:endParaRPr lang="en-US" altLang="zh-CN" sz="1200" b="0">
              <a:solidFill>
                <a:srgbClr val="0000FF"/>
              </a:solidFill>
              <a:latin typeface="Marlett" pitchFamily="2" charset="2"/>
            </a:endParaRPr>
          </a:p>
        </p:txBody>
      </p:sp>
      <p:sp>
        <p:nvSpPr>
          <p:cNvPr id="394243" name="Rectangle 2">
            <a:extLst>
              <a:ext uri="{FF2B5EF4-FFF2-40B4-BE49-F238E27FC236}">
                <a16:creationId xmlns:a16="http://schemas.microsoft.com/office/drawing/2014/main" id="{20E7459D-C0F7-48CC-8215-11904C5EBE90}"/>
              </a:ext>
            </a:extLst>
          </p:cNvPr>
          <p:cNvSpPr>
            <a:spLocks noGrp="1" noRot="1" noChangeAspect="1" noChangeArrowheads="1" noTextEdit="1"/>
          </p:cNvSpPr>
          <p:nvPr>
            <p:ph type="sldImg"/>
          </p:nvPr>
        </p:nvSpPr>
        <p:spPr>
          <a:ln/>
        </p:spPr>
      </p:sp>
      <p:sp>
        <p:nvSpPr>
          <p:cNvPr id="394244" name="Rectangle 3">
            <a:extLst>
              <a:ext uri="{FF2B5EF4-FFF2-40B4-BE49-F238E27FC236}">
                <a16:creationId xmlns:a16="http://schemas.microsoft.com/office/drawing/2014/main" id="{74A89E02-7D1B-4B0B-A959-2BB2FE5B06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a:extLst>
              <a:ext uri="{FF2B5EF4-FFF2-40B4-BE49-F238E27FC236}">
                <a16:creationId xmlns:a16="http://schemas.microsoft.com/office/drawing/2014/main" id="{B87C78AB-DEF5-412C-BA20-08400F390959}"/>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9E548C2-35BD-44D7-9AE8-741AC6C472D5}" type="slidenum">
              <a:rPr lang="ar-SA" altLang="zh-CN" sz="1200" b="0">
                <a:solidFill>
                  <a:srgbClr val="0000FF"/>
                </a:solidFill>
                <a:latin typeface="Marlett" pitchFamily="2" charset="2"/>
              </a:rPr>
              <a:pPr/>
              <a:t>19</a:t>
            </a:fld>
            <a:endParaRPr lang="en-US" altLang="zh-CN" sz="1200" b="0">
              <a:solidFill>
                <a:srgbClr val="0000FF"/>
              </a:solidFill>
              <a:latin typeface="Marlett" pitchFamily="2" charset="2"/>
            </a:endParaRPr>
          </a:p>
        </p:txBody>
      </p:sp>
      <p:sp>
        <p:nvSpPr>
          <p:cNvPr id="217091" name="Rectangle 2">
            <a:extLst>
              <a:ext uri="{FF2B5EF4-FFF2-40B4-BE49-F238E27FC236}">
                <a16:creationId xmlns:a16="http://schemas.microsoft.com/office/drawing/2014/main" id="{34864764-6448-44A4-82E2-C84F6D330B43}"/>
              </a:ext>
            </a:extLst>
          </p:cNvPr>
          <p:cNvSpPr>
            <a:spLocks noGrp="1" noRot="1" noChangeAspect="1" noChangeArrowheads="1" noTextEdit="1"/>
          </p:cNvSpPr>
          <p:nvPr>
            <p:ph type="sldImg"/>
          </p:nvPr>
        </p:nvSpPr>
        <p:spPr>
          <a:ln/>
        </p:spPr>
      </p:sp>
      <p:sp>
        <p:nvSpPr>
          <p:cNvPr id="217092" name="Rectangle 3">
            <a:extLst>
              <a:ext uri="{FF2B5EF4-FFF2-40B4-BE49-F238E27FC236}">
                <a16:creationId xmlns:a16="http://schemas.microsoft.com/office/drawing/2014/main" id="{D84275EC-60F9-4A69-B8B5-B98397787C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The queue is implemented in an array in a cyclic fashion JUST LIKE THE FORMER ONE...</a:t>
            </a:r>
          </a:p>
          <a:p>
            <a:r>
              <a:rPr lang="en-US" altLang="zh-CN" dirty="0"/>
              <a:t>But now there is no lock to protect our operations, it is WAIT-FREE (unless the queue is empty or full and we would need to throw an exception…): operations are at the granularity of individual reads and writes. </a:t>
            </a:r>
          </a:p>
          <a:p>
            <a:r>
              <a:rPr lang="en-US" altLang="zh-CN" dirty="0"/>
              <a:t>The queue still works just fine for one enqueuer and one dequeuer…don’t attempt to prove correctness here, just try and get the message across that its no longer easy to see why this is a correct implementation and we need specification tools.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a:extLst>
              <a:ext uri="{FF2B5EF4-FFF2-40B4-BE49-F238E27FC236}">
                <a16:creationId xmlns:a16="http://schemas.microsoft.com/office/drawing/2014/main" id="{6276AC26-B2DF-4902-9358-7CE8C06F16F8}"/>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BC2EB21-381F-459C-AA06-7126490BEDAF}" type="slidenum">
              <a:rPr lang="ar-SA" altLang="zh-CN" sz="1200" b="0">
                <a:solidFill>
                  <a:srgbClr val="0000FF"/>
                </a:solidFill>
                <a:latin typeface="Marlett" pitchFamily="2" charset="2"/>
              </a:rPr>
              <a:pPr/>
              <a:t>2</a:t>
            </a:fld>
            <a:endParaRPr lang="en-US" altLang="zh-CN" sz="1200" b="0">
              <a:solidFill>
                <a:srgbClr val="0000FF"/>
              </a:solidFill>
              <a:latin typeface="Marlett" pitchFamily="2" charset="2"/>
            </a:endParaRPr>
          </a:p>
        </p:txBody>
      </p:sp>
      <p:sp>
        <p:nvSpPr>
          <p:cNvPr id="200707" name="Rectangle 2">
            <a:extLst>
              <a:ext uri="{FF2B5EF4-FFF2-40B4-BE49-F238E27FC236}">
                <a16:creationId xmlns:a16="http://schemas.microsoft.com/office/drawing/2014/main" id="{9E619D4E-199B-410D-B8AD-091FCBCFC772}"/>
              </a:ext>
            </a:extLst>
          </p:cNvPr>
          <p:cNvSpPr>
            <a:spLocks noGrp="1" noRot="1" noChangeAspect="1" noChangeArrowheads="1" noTextEdit="1"/>
          </p:cNvSpPr>
          <p:nvPr>
            <p:ph type="sldImg"/>
          </p:nvPr>
        </p:nvSpPr>
        <p:spPr>
          <a:ln/>
        </p:spPr>
      </p:sp>
      <p:sp>
        <p:nvSpPr>
          <p:cNvPr id="200708" name="Rectangle 3">
            <a:extLst>
              <a:ext uri="{FF2B5EF4-FFF2-40B4-BE49-F238E27FC236}">
                <a16:creationId xmlns:a16="http://schemas.microsoft.com/office/drawing/2014/main" id="{74F09E77-ED6A-4950-A51A-5F74DF5418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a:extLst>
              <a:ext uri="{FF2B5EF4-FFF2-40B4-BE49-F238E27FC236}">
                <a16:creationId xmlns:a16="http://schemas.microsoft.com/office/drawing/2014/main" id="{877594CE-516F-4BCC-934B-F10F4D3A437B}"/>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A4C03F7-DCED-4953-875D-C4554F9C8303}" type="slidenum">
              <a:rPr lang="ar-SA" altLang="zh-CN" sz="1200" b="0">
                <a:solidFill>
                  <a:srgbClr val="0000FF"/>
                </a:solidFill>
                <a:latin typeface="Marlett" pitchFamily="2" charset="2"/>
              </a:rPr>
              <a:pPr/>
              <a:t>20</a:t>
            </a:fld>
            <a:endParaRPr lang="en-US" altLang="zh-CN" sz="1200" b="0">
              <a:solidFill>
                <a:srgbClr val="0000FF"/>
              </a:solidFill>
              <a:latin typeface="Marlett" pitchFamily="2" charset="2"/>
            </a:endParaRPr>
          </a:p>
        </p:txBody>
      </p:sp>
      <p:sp>
        <p:nvSpPr>
          <p:cNvPr id="218115" name="Rectangle 2">
            <a:extLst>
              <a:ext uri="{FF2B5EF4-FFF2-40B4-BE49-F238E27FC236}">
                <a16:creationId xmlns:a16="http://schemas.microsoft.com/office/drawing/2014/main" id="{FCBAB486-EB3E-4224-9A3A-4391A87FFEB3}"/>
              </a:ext>
            </a:extLst>
          </p:cNvPr>
          <p:cNvSpPr>
            <a:spLocks noGrp="1" noRot="1" noChangeAspect="1" noChangeArrowheads="1" noTextEdit="1"/>
          </p:cNvSpPr>
          <p:nvPr>
            <p:ph type="sldImg"/>
          </p:nvPr>
        </p:nvSpPr>
        <p:spPr>
          <a:ln/>
        </p:spPr>
      </p:sp>
      <p:sp>
        <p:nvSpPr>
          <p:cNvPr id="218116" name="Rectangle 3">
            <a:extLst>
              <a:ext uri="{FF2B5EF4-FFF2-40B4-BE49-F238E27FC236}">
                <a16:creationId xmlns:a16="http://schemas.microsoft.com/office/drawing/2014/main" id="{DA7802AD-1511-4A66-9766-0675BFF59B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a:extLst>
              <a:ext uri="{FF2B5EF4-FFF2-40B4-BE49-F238E27FC236}">
                <a16:creationId xmlns:a16="http://schemas.microsoft.com/office/drawing/2014/main" id="{945D1649-7A0C-4076-BDC1-085F553BE99F}"/>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2ACD5D9-378B-4B7C-BA4C-B53F86058CA8}" type="slidenum">
              <a:rPr lang="ar-SA" altLang="zh-CN" sz="1200" b="0">
                <a:solidFill>
                  <a:srgbClr val="0000FF"/>
                </a:solidFill>
                <a:latin typeface="Marlett" pitchFamily="2" charset="2"/>
              </a:rPr>
              <a:pPr/>
              <a:t>21</a:t>
            </a:fld>
            <a:endParaRPr lang="en-US" altLang="zh-CN" sz="1200" b="0">
              <a:solidFill>
                <a:srgbClr val="0000FF"/>
              </a:solidFill>
              <a:latin typeface="Marlett" pitchFamily="2" charset="2"/>
            </a:endParaRPr>
          </a:p>
        </p:txBody>
      </p:sp>
      <p:sp>
        <p:nvSpPr>
          <p:cNvPr id="219139" name="Rectangle 2">
            <a:extLst>
              <a:ext uri="{FF2B5EF4-FFF2-40B4-BE49-F238E27FC236}">
                <a16:creationId xmlns:a16="http://schemas.microsoft.com/office/drawing/2014/main" id="{0842C988-8C7F-4871-961E-71C528F45235}"/>
              </a:ext>
            </a:extLst>
          </p:cNvPr>
          <p:cNvSpPr>
            <a:spLocks noGrp="1" noRot="1" noChangeAspect="1" noChangeArrowheads="1" noTextEdit="1"/>
          </p:cNvSpPr>
          <p:nvPr>
            <p:ph type="sldImg"/>
          </p:nvPr>
        </p:nvSpPr>
        <p:spPr>
          <a:ln/>
        </p:spPr>
      </p:sp>
      <p:sp>
        <p:nvSpPr>
          <p:cNvPr id="219140" name="Rectangle 3">
            <a:extLst>
              <a:ext uri="{FF2B5EF4-FFF2-40B4-BE49-F238E27FC236}">
                <a16:creationId xmlns:a16="http://schemas.microsoft.com/office/drawing/2014/main" id="{1A931FB9-405A-4F40-8694-E00FFC3E55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a:extLst>
              <a:ext uri="{FF2B5EF4-FFF2-40B4-BE49-F238E27FC236}">
                <a16:creationId xmlns:a16="http://schemas.microsoft.com/office/drawing/2014/main" id="{7D3DD455-0072-44DC-A6D7-4FF8896BAF4B}"/>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6DB12D8-A7BC-4723-A2F7-D195CA06DF12}" type="slidenum">
              <a:rPr lang="ar-SA" altLang="zh-CN" sz="1200" b="0">
                <a:solidFill>
                  <a:srgbClr val="0000FF"/>
                </a:solidFill>
                <a:latin typeface="Marlett" pitchFamily="2" charset="2"/>
              </a:rPr>
              <a:pPr/>
              <a:t>22</a:t>
            </a:fld>
            <a:endParaRPr lang="en-US" altLang="zh-CN" sz="1200" b="0">
              <a:solidFill>
                <a:srgbClr val="0000FF"/>
              </a:solidFill>
              <a:latin typeface="Marlett" pitchFamily="2" charset="2"/>
            </a:endParaRPr>
          </a:p>
        </p:txBody>
      </p:sp>
      <p:sp>
        <p:nvSpPr>
          <p:cNvPr id="220163" name="Rectangle 2">
            <a:extLst>
              <a:ext uri="{FF2B5EF4-FFF2-40B4-BE49-F238E27FC236}">
                <a16:creationId xmlns:a16="http://schemas.microsoft.com/office/drawing/2014/main" id="{A3E8BBE2-7674-4372-9434-652AFEE5BEAF}"/>
              </a:ext>
            </a:extLst>
          </p:cNvPr>
          <p:cNvSpPr>
            <a:spLocks noGrp="1" noRot="1" noChangeAspect="1" noChangeArrowheads="1" noTextEdit="1"/>
          </p:cNvSpPr>
          <p:nvPr>
            <p:ph type="sldImg"/>
          </p:nvPr>
        </p:nvSpPr>
        <p:spPr>
          <a:ln/>
        </p:spPr>
      </p:sp>
      <p:sp>
        <p:nvSpPr>
          <p:cNvPr id="220164" name="Rectangle 3">
            <a:extLst>
              <a:ext uri="{FF2B5EF4-FFF2-40B4-BE49-F238E27FC236}">
                <a16:creationId xmlns:a16="http://schemas.microsoft.com/office/drawing/2014/main" id="{FBE70D78-87DF-4598-8515-F742C0FB61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In general, to make our intuitive understanding that the algorithm is correct we need a way to </a:t>
            </a:r>
            <a:r>
              <a:rPr lang="en-US" altLang="zh-CN" u="sng" dirty="0"/>
              <a:t>specify</a:t>
            </a:r>
            <a:r>
              <a:rPr lang="en-US" altLang="zh-CN" dirty="0"/>
              <a:t> a concurrent queue object. Need a way to prove that the algorithm </a:t>
            </a:r>
            <a:r>
              <a:rPr lang="en-US" altLang="zh-CN" u="sng" dirty="0"/>
              <a:t>implements</a:t>
            </a:r>
            <a:r>
              <a:rPr lang="en-US" altLang="zh-CN" dirty="0"/>
              <a:t> the object’s specification.</a:t>
            </a:r>
          </a:p>
          <a:p>
            <a:endParaRPr lang="en-US" altLang="zh-CN" dirty="0"/>
          </a:p>
          <a:p>
            <a:r>
              <a:rPr lang="en-US" altLang="zh-CN" dirty="0"/>
              <a:t>We saw two types of object implementations, one that used locks and intuitively felt like a queue, and one that did not use locks, it was </a:t>
            </a:r>
            <a:r>
              <a:rPr lang="en-US" altLang="zh-CN" dirty="0" err="1"/>
              <a:t>infact</a:t>
            </a:r>
            <a:r>
              <a:rPr lang="en-US" altLang="zh-CN" dirty="0"/>
              <a:t>, wait-free. What properties are they actually providing, are they both implementations of a concurrent queue? In what ways are they similar and in what ways do they differ? </a:t>
            </a:r>
          </a:p>
          <a:p>
            <a:endParaRPr lang="en-US" altLang="zh-CN" dirty="0"/>
          </a:p>
          <a:p>
            <a:r>
              <a:rPr lang="en-US" altLang="zh-CN" dirty="0"/>
              <a:t>Lets try and answer these questions. </a:t>
            </a:r>
          </a:p>
          <a:p>
            <a:endParaRPr lang="en-US" altLang="zh-CN"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a:extLst>
              <a:ext uri="{FF2B5EF4-FFF2-40B4-BE49-F238E27FC236}">
                <a16:creationId xmlns:a16="http://schemas.microsoft.com/office/drawing/2014/main" id="{D54007AA-E642-4F7A-89B0-87EE919F12D4}"/>
              </a:ext>
            </a:extLst>
          </p:cNvPr>
          <p:cNvSpPr>
            <a:spLocks noGrp="1" noRot="1" noChangeAspect="1" noTextEdit="1"/>
          </p:cNvSpPr>
          <p:nvPr>
            <p:ph type="sldImg"/>
          </p:nvPr>
        </p:nvSpPr>
        <p:spPr>
          <a:ln/>
        </p:spPr>
      </p:sp>
      <p:sp>
        <p:nvSpPr>
          <p:cNvPr id="221187" name="Notes Placeholder 2">
            <a:extLst>
              <a:ext uri="{FF2B5EF4-FFF2-40B4-BE49-F238E27FC236}">
                <a16:creationId xmlns:a16="http://schemas.microsoft.com/office/drawing/2014/main" id="{6190B8F1-2D54-4854-B200-A814674D3B9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There are two elements in which a concurrent specification imposes terms on the implementation: safety and liveness, or, in our case, correctness and progress. </a:t>
            </a:r>
          </a:p>
        </p:txBody>
      </p:sp>
      <p:sp>
        <p:nvSpPr>
          <p:cNvPr id="212996" name="Slide Number Placeholder 3">
            <a:extLst>
              <a:ext uri="{FF2B5EF4-FFF2-40B4-BE49-F238E27FC236}">
                <a16:creationId xmlns:a16="http://schemas.microsoft.com/office/drawing/2014/main" id="{6A0C133B-7A2B-41EF-AF9A-6B4D5D789CDB}"/>
              </a:ext>
            </a:extLst>
          </p:cNvPr>
          <p:cNvSpPr>
            <a:spLocks noGrp="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0C04EEF-30BF-4F6E-AF4F-11D7B9671596}" type="slidenum">
              <a:rPr lang="ar-SA" altLang="zh-CN" sz="1200" b="0">
                <a:solidFill>
                  <a:srgbClr val="0000FF"/>
                </a:solidFill>
                <a:latin typeface="Marlett" pitchFamily="2" charset="2"/>
              </a:rPr>
              <a:pPr/>
              <a:t>23</a:t>
            </a:fld>
            <a:endParaRPr lang="en-US" altLang="zh-CN" sz="1200" b="0">
              <a:solidFill>
                <a:srgbClr val="0000FF"/>
              </a:solidFill>
              <a:latin typeface="Marlett" pitchFamily="2" charset="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a:extLst>
              <a:ext uri="{FF2B5EF4-FFF2-40B4-BE49-F238E27FC236}">
                <a16:creationId xmlns:a16="http://schemas.microsoft.com/office/drawing/2014/main" id="{98B87449-56DC-4A1D-90F9-6218B56A1381}"/>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93A14FD-F49E-4C25-B4C7-17B45FBCA1A3}" type="slidenum">
              <a:rPr lang="ar-SA" altLang="zh-CN" sz="1200" b="0">
                <a:solidFill>
                  <a:srgbClr val="0000FF"/>
                </a:solidFill>
                <a:latin typeface="Marlett" pitchFamily="2" charset="2"/>
              </a:rPr>
              <a:pPr/>
              <a:t>24</a:t>
            </a:fld>
            <a:endParaRPr lang="en-US" altLang="zh-CN" sz="1200" b="0">
              <a:solidFill>
                <a:srgbClr val="0000FF"/>
              </a:solidFill>
              <a:latin typeface="Marlett" pitchFamily="2" charset="2"/>
            </a:endParaRPr>
          </a:p>
        </p:txBody>
      </p:sp>
      <p:sp>
        <p:nvSpPr>
          <p:cNvPr id="222211" name="Rectangle 2">
            <a:extLst>
              <a:ext uri="{FF2B5EF4-FFF2-40B4-BE49-F238E27FC236}">
                <a16:creationId xmlns:a16="http://schemas.microsoft.com/office/drawing/2014/main" id="{273593B6-CAFB-4337-AFE7-C818D9B13F5B}"/>
              </a:ext>
            </a:extLst>
          </p:cNvPr>
          <p:cNvSpPr>
            <a:spLocks noGrp="1" noRot="1" noChangeAspect="1" noChangeArrowheads="1" noTextEdit="1"/>
          </p:cNvSpPr>
          <p:nvPr>
            <p:ph type="sldImg"/>
          </p:nvPr>
        </p:nvSpPr>
        <p:spPr>
          <a:ln/>
        </p:spPr>
      </p:sp>
      <p:sp>
        <p:nvSpPr>
          <p:cNvPr id="222212" name="Rectangle 3">
            <a:extLst>
              <a:ext uri="{FF2B5EF4-FFF2-40B4-BE49-F238E27FC236}">
                <a16:creationId xmlns:a16="http://schemas.microsoft.com/office/drawing/2014/main" id="{5D287DB0-A4EF-443C-B252-05E860E567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Keep going back to the queue example throughout this lecture. Later, if you need to talk about multiple objects, give as an example a program that uses a stack and a queue.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a:extLst>
              <a:ext uri="{FF2B5EF4-FFF2-40B4-BE49-F238E27FC236}">
                <a16:creationId xmlns:a16="http://schemas.microsoft.com/office/drawing/2014/main" id="{7FB60D7A-2FEA-4ABF-9553-27EC129537AE}"/>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4E379EB-7291-48A7-AF90-FBFEF7365F3D}" type="slidenum">
              <a:rPr lang="ar-SA" altLang="zh-CN" sz="1200" b="0">
                <a:solidFill>
                  <a:srgbClr val="0000FF"/>
                </a:solidFill>
                <a:latin typeface="Marlett" pitchFamily="2" charset="2"/>
              </a:rPr>
              <a:pPr/>
              <a:t>25</a:t>
            </a:fld>
            <a:endParaRPr lang="en-US" altLang="zh-CN" sz="1200" b="0">
              <a:solidFill>
                <a:srgbClr val="0000FF"/>
              </a:solidFill>
              <a:latin typeface="Marlett" pitchFamily="2" charset="2"/>
            </a:endParaRPr>
          </a:p>
        </p:txBody>
      </p:sp>
      <p:sp>
        <p:nvSpPr>
          <p:cNvPr id="223235" name="Rectangle 2">
            <a:extLst>
              <a:ext uri="{FF2B5EF4-FFF2-40B4-BE49-F238E27FC236}">
                <a16:creationId xmlns:a16="http://schemas.microsoft.com/office/drawing/2014/main" id="{6F98DDD0-0194-4AD6-A48B-63B3BEDAC439}"/>
              </a:ext>
            </a:extLst>
          </p:cNvPr>
          <p:cNvSpPr>
            <a:spLocks noGrp="1" noRot="1" noChangeAspect="1" noChangeArrowheads="1" noTextEdit="1"/>
          </p:cNvSpPr>
          <p:nvPr>
            <p:ph type="sldImg"/>
          </p:nvPr>
        </p:nvSpPr>
        <p:spPr>
          <a:ln/>
        </p:spPr>
      </p:sp>
      <p:sp>
        <p:nvSpPr>
          <p:cNvPr id="223236" name="Rectangle 3">
            <a:extLst>
              <a:ext uri="{FF2B5EF4-FFF2-40B4-BE49-F238E27FC236}">
                <a16:creationId xmlns:a16="http://schemas.microsoft.com/office/drawing/2014/main" id="{D6C36EC7-51B0-429A-A7FC-27D5E7ACAE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a:extLst>
              <a:ext uri="{FF2B5EF4-FFF2-40B4-BE49-F238E27FC236}">
                <a16:creationId xmlns:a16="http://schemas.microsoft.com/office/drawing/2014/main" id="{8360BC5A-ED05-48F3-96AA-A6E77DFDC909}"/>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1BAF69C-088A-4233-99E9-3A029D193F4E}" type="slidenum">
              <a:rPr lang="ar-SA" altLang="zh-CN" sz="1200" b="0">
                <a:solidFill>
                  <a:srgbClr val="0000FF"/>
                </a:solidFill>
                <a:latin typeface="Marlett" pitchFamily="2" charset="2"/>
              </a:rPr>
              <a:pPr/>
              <a:t>26</a:t>
            </a:fld>
            <a:endParaRPr lang="en-US" altLang="zh-CN" sz="1200" b="0">
              <a:solidFill>
                <a:srgbClr val="0000FF"/>
              </a:solidFill>
              <a:latin typeface="Marlett" pitchFamily="2" charset="2"/>
            </a:endParaRPr>
          </a:p>
        </p:txBody>
      </p:sp>
      <p:sp>
        <p:nvSpPr>
          <p:cNvPr id="224259" name="Rectangle 2">
            <a:extLst>
              <a:ext uri="{FF2B5EF4-FFF2-40B4-BE49-F238E27FC236}">
                <a16:creationId xmlns:a16="http://schemas.microsoft.com/office/drawing/2014/main" id="{567A45FE-0828-4A07-8DBC-B947C3547B2E}"/>
              </a:ext>
            </a:extLst>
          </p:cNvPr>
          <p:cNvSpPr>
            <a:spLocks noGrp="1" noRot="1" noChangeAspect="1" noChangeArrowheads="1" noTextEdit="1"/>
          </p:cNvSpPr>
          <p:nvPr>
            <p:ph type="sldImg"/>
          </p:nvPr>
        </p:nvSpPr>
        <p:spPr>
          <a:ln/>
        </p:spPr>
      </p:sp>
      <p:sp>
        <p:nvSpPr>
          <p:cNvPr id="224260" name="Rectangle 3">
            <a:extLst>
              <a:ext uri="{FF2B5EF4-FFF2-40B4-BE49-F238E27FC236}">
                <a16:creationId xmlns:a16="http://schemas.microsoft.com/office/drawing/2014/main" id="{4DAC87D0-B6D3-487A-B3C8-EB36B3235B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a:extLst>
              <a:ext uri="{FF2B5EF4-FFF2-40B4-BE49-F238E27FC236}">
                <a16:creationId xmlns:a16="http://schemas.microsoft.com/office/drawing/2014/main" id="{4EA31C0F-EB6A-4CED-A321-D42ED680306E}"/>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96DE9B3-763B-480E-A55C-3B624C027256}" type="slidenum">
              <a:rPr lang="ar-SA" altLang="zh-CN" sz="1200" b="0">
                <a:solidFill>
                  <a:srgbClr val="0000FF"/>
                </a:solidFill>
                <a:latin typeface="Marlett" pitchFamily="2" charset="2"/>
              </a:rPr>
              <a:pPr/>
              <a:t>27</a:t>
            </a:fld>
            <a:endParaRPr lang="en-US" altLang="zh-CN" sz="1200" b="0">
              <a:solidFill>
                <a:srgbClr val="0000FF"/>
              </a:solidFill>
              <a:latin typeface="Marlett" pitchFamily="2" charset="2"/>
            </a:endParaRPr>
          </a:p>
        </p:txBody>
      </p:sp>
      <p:sp>
        <p:nvSpPr>
          <p:cNvPr id="225283" name="Rectangle 2">
            <a:extLst>
              <a:ext uri="{FF2B5EF4-FFF2-40B4-BE49-F238E27FC236}">
                <a16:creationId xmlns:a16="http://schemas.microsoft.com/office/drawing/2014/main" id="{1B7440D3-1746-42E2-8D6F-613C0F52CCA2}"/>
              </a:ext>
            </a:extLst>
          </p:cNvPr>
          <p:cNvSpPr>
            <a:spLocks noGrp="1" noRot="1" noChangeAspect="1" noChangeArrowheads="1" noTextEdit="1"/>
          </p:cNvSpPr>
          <p:nvPr>
            <p:ph type="sldImg"/>
          </p:nvPr>
        </p:nvSpPr>
        <p:spPr>
          <a:ln/>
        </p:spPr>
      </p:sp>
      <p:sp>
        <p:nvSpPr>
          <p:cNvPr id="225284" name="Rectangle 3">
            <a:extLst>
              <a:ext uri="{FF2B5EF4-FFF2-40B4-BE49-F238E27FC236}">
                <a16:creationId xmlns:a16="http://schemas.microsoft.com/office/drawing/2014/main" id="{53F6AA3A-759B-4278-BEB6-4EDEBE5BC9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a:extLst>
              <a:ext uri="{FF2B5EF4-FFF2-40B4-BE49-F238E27FC236}">
                <a16:creationId xmlns:a16="http://schemas.microsoft.com/office/drawing/2014/main" id="{6B90EF45-3640-44B8-9B50-ADECF43F7499}"/>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574532A-BFE5-489B-B416-A1D2CD38882E}" type="slidenum">
              <a:rPr lang="ar-SA" altLang="zh-CN" sz="1200" b="0">
                <a:solidFill>
                  <a:srgbClr val="0000FF"/>
                </a:solidFill>
                <a:latin typeface="Marlett" pitchFamily="2" charset="2"/>
              </a:rPr>
              <a:pPr/>
              <a:t>28</a:t>
            </a:fld>
            <a:endParaRPr lang="en-US" altLang="zh-CN" sz="1200" b="0">
              <a:solidFill>
                <a:srgbClr val="0000FF"/>
              </a:solidFill>
              <a:latin typeface="Marlett" pitchFamily="2" charset="2"/>
            </a:endParaRPr>
          </a:p>
        </p:txBody>
      </p:sp>
      <p:sp>
        <p:nvSpPr>
          <p:cNvPr id="226307" name="Rectangle 2">
            <a:extLst>
              <a:ext uri="{FF2B5EF4-FFF2-40B4-BE49-F238E27FC236}">
                <a16:creationId xmlns:a16="http://schemas.microsoft.com/office/drawing/2014/main" id="{3CF252B2-C2F0-4F85-91D5-042FA297BEDC}"/>
              </a:ext>
            </a:extLst>
          </p:cNvPr>
          <p:cNvSpPr>
            <a:spLocks noGrp="1" noRot="1" noChangeAspect="1" noChangeArrowheads="1" noTextEdit="1"/>
          </p:cNvSpPr>
          <p:nvPr>
            <p:ph type="sldImg"/>
          </p:nvPr>
        </p:nvSpPr>
        <p:spPr>
          <a:ln/>
        </p:spPr>
      </p:sp>
      <p:sp>
        <p:nvSpPr>
          <p:cNvPr id="226308" name="Rectangle 3">
            <a:extLst>
              <a:ext uri="{FF2B5EF4-FFF2-40B4-BE49-F238E27FC236}">
                <a16:creationId xmlns:a16="http://schemas.microsoft.com/office/drawing/2014/main" id="{AD91C235-9D19-4561-8B71-12279BE09D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a:extLst>
              <a:ext uri="{FF2B5EF4-FFF2-40B4-BE49-F238E27FC236}">
                <a16:creationId xmlns:a16="http://schemas.microsoft.com/office/drawing/2014/main" id="{DF7AD51A-9EC2-4565-852E-975C60459AD5}"/>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A92CDBE-F700-427C-BCD7-7A33EB3EA4D9}" type="slidenum">
              <a:rPr lang="ar-SA" altLang="zh-CN" sz="1200" b="0">
                <a:solidFill>
                  <a:srgbClr val="0000FF"/>
                </a:solidFill>
                <a:latin typeface="Marlett" pitchFamily="2" charset="2"/>
              </a:rPr>
              <a:pPr/>
              <a:t>29</a:t>
            </a:fld>
            <a:endParaRPr lang="en-US" altLang="zh-CN" sz="1200" b="0">
              <a:solidFill>
                <a:srgbClr val="0000FF"/>
              </a:solidFill>
              <a:latin typeface="Marlett" pitchFamily="2" charset="2"/>
            </a:endParaRPr>
          </a:p>
        </p:txBody>
      </p:sp>
      <p:sp>
        <p:nvSpPr>
          <p:cNvPr id="227331" name="Rectangle 2">
            <a:extLst>
              <a:ext uri="{FF2B5EF4-FFF2-40B4-BE49-F238E27FC236}">
                <a16:creationId xmlns:a16="http://schemas.microsoft.com/office/drawing/2014/main" id="{727ACD4B-8858-4F44-A393-D3C7AFE7695E}"/>
              </a:ext>
            </a:extLst>
          </p:cNvPr>
          <p:cNvSpPr>
            <a:spLocks noGrp="1" noRot="1" noChangeAspect="1" noChangeArrowheads="1" noTextEdit="1"/>
          </p:cNvSpPr>
          <p:nvPr>
            <p:ph type="sldImg"/>
          </p:nvPr>
        </p:nvSpPr>
        <p:spPr>
          <a:ln/>
        </p:spPr>
      </p:sp>
      <p:sp>
        <p:nvSpPr>
          <p:cNvPr id="227332" name="Rectangle 3">
            <a:extLst>
              <a:ext uri="{FF2B5EF4-FFF2-40B4-BE49-F238E27FC236}">
                <a16:creationId xmlns:a16="http://schemas.microsoft.com/office/drawing/2014/main" id="{6DCEC22A-4C1E-41D4-BAC7-A3F702642E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a:extLst>
              <a:ext uri="{FF2B5EF4-FFF2-40B4-BE49-F238E27FC236}">
                <a16:creationId xmlns:a16="http://schemas.microsoft.com/office/drawing/2014/main" id="{B2789A81-8F0D-4081-8405-F23B960C8211}"/>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D92F18E-21A8-45F2-8E86-29D1367388AB}" type="slidenum">
              <a:rPr lang="ar-SA" altLang="zh-CN" sz="1200" b="0">
                <a:solidFill>
                  <a:srgbClr val="0000FF"/>
                </a:solidFill>
                <a:latin typeface="Marlett" pitchFamily="2" charset="2"/>
              </a:rPr>
              <a:pPr/>
              <a:t>3</a:t>
            </a:fld>
            <a:endParaRPr lang="en-US" altLang="zh-CN" sz="1200" b="0">
              <a:solidFill>
                <a:srgbClr val="0000FF"/>
              </a:solidFill>
              <a:latin typeface="Marlett" pitchFamily="2" charset="2"/>
            </a:endParaRPr>
          </a:p>
        </p:txBody>
      </p:sp>
      <p:sp>
        <p:nvSpPr>
          <p:cNvPr id="201731" name="Rectangle 2">
            <a:extLst>
              <a:ext uri="{FF2B5EF4-FFF2-40B4-BE49-F238E27FC236}">
                <a16:creationId xmlns:a16="http://schemas.microsoft.com/office/drawing/2014/main" id="{B90645D2-FE8A-4A75-9255-A5816BD7F46F}"/>
              </a:ext>
            </a:extLst>
          </p:cNvPr>
          <p:cNvSpPr>
            <a:spLocks noGrp="1" noRot="1" noChangeAspect="1" noChangeArrowheads="1" noTextEdit="1"/>
          </p:cNvSpPr>
          <p:nvPr>
            <p:ph type="sldImg"/>
          </p:nvPr>
        </p:nvSpPr>
        <p:spPr>
          <a:ln/>
        </p:spPr>
      </p:sp>
      <p:sp>
        <p:nvSpPr>
          <p:cNvPr id="201732" name="Rectangle 3">
            <a:extLst>
              <a:ext uri="{FF2B5EF4-FFF2-40B4-BE49-F238E27FC236}">
                <a16:creationId xmlns:a16="http://schemas.microsoft.com/office/drawing/2014/main" id="{5CE4BF59-54AB-44D5-94EC-269040490D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In this lecture we will focus on the first and last items.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a:extLst>
              <a:ext uri="{FF2B5EF4-FFF2-40B4-BE49-F238E27FC236}">
                <a16:creationId xmlns:a16="http://schemas.microsoft.com/office/drawing/2014/main" id="{03FF855E-A9B3-446C-8BC4-AD890DC55F52}"/>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63B31F5-1DFE-4708-B2F1-8CA56453A949}" type="slidenum">
              <a:rPr lang="ar-SA" altLang="zh-CN" sz="1200" b="0">
                <a:solidFill>
                  <a:srgbClr val="0000FF"/>
                </a:solidFill>
                <a:latin typeface="Marlett" pitchFamily="2" charset="2"/>
              </a:rPr>
              <a:pPr/>
              <a:t>30</a:t>
            </a:fld>
            <a:endParaRPr lang="en-US" altLang="zh-CN" sz="1200" b="0">
              <a:solidFill>
                <a:srgbClr val="0000FF"/>
              </a:solidFill>
              <a:latin typeface="Marlett" pitchFamily="2" charset="2"/>
            </a:endParaRPr>
          </a:p>
        </p:txBody>
      </p:sp>
      <p:sp>
        <p:nvSpPr>
          <p:cNvPr id="228355" name="Rectangle 2">
            <a:extLst>
              <a:ext uri="{FF2B5EF4-FFF2-40B4-BE49-F238E27FC236}">
                <a16:creationId xmlns:a16="http://schemas.microsoft.com/office/drawing/2014/main" id="{0A0D20C2-FB05-4BC7-B5A3-CC56FB189607}"/>
              </a:ext>
            </a:extLst>
          </p:cNvPr>
          <p:cNvSpPr>
            <a:spLocks noGrp="1" noRot="1" noChangeAspect="1" noChangeArrowheads="1" noTextEdit="1"/>
          </p:cNvSpPr>
          <p:nvPr>
            <p:ph type="sldImg"/>
          </p:nvPr>
        </p:nvSpPr>
        <p:spPr>
          <a:ln/>
        </p:spPr>
      </p:sp>
      <p:sp>
        <p:nvSpPr>
          <p:cNvPr id="228356" name="Rectangle 3">
            <a:extLst>
              <a:ext uri="{FF2B5EF4-FFF2-40B4-BE49-F238E27FC236}">
                <a16:creationId xmlns:a16="http://schemas.microsoft.com/office/drawing/2014/main" id="{035221D4-0163-412C-8C49-ECEC5CE269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In the sequential world, we treat method calls as if they were instantaneous, but in fact, they take time.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a:extLst>
              <a:ext uri="{FF2B5EF4-FFF2-40B4-BE49-F238E27FC236}">
                <a16:creationId xmlns:a16="http://schemas.microsoft.com/office/drawing/2014/main" id="{D46C1F0E-0775-4837-9D63-F9DF7B82B329}"/>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355DF44-B3E1-4FDA-B533-9BAB890B3D97}" type="slidenum">
              <a:rPr lang="ar-SA" altLang="zh-CN" sz="1200" b="0">
                <a:solidFill>
                  <a:srgbClr val="0000FF"/>
                </a:solidFill>
                <a:latin typeface="Marlett" pitchFamily="2" charset="2"/>
              </a:rPr>
              <a:pPr/>
              <a:t>31</a:t>
            </a:fld>
            <a:endParaRPr lang="en-US" altLang="zh-CN" sz="1200" b="0">
              <a:solidFill>
                <a:srgbClr val="0000FF"/>
              </a:solidFill>
              <a:latin typeface="Marlett" pitchFamily="2" charset="2"/>
            </a:endParaRPr>
          </a:p>
        </p:txBody>
      </p:sp>
      <p:sp>
        <p:nvSpPr>
          <p:cNvPr id="229379" name="Rectangle 2">
            <a:extLst>
              <a:ext uri="{FF2B5EF4-FFF2-40B4-BE49-F238E27FC236}">
                <a16:creationId xmlns:a16="http://schemas.microsoft.com/office/drawing/2014/main" id="{4F8EAB43-C47B-4112-853E-200C6AF0CC77}"/>
              </a:ext>
            </a:extLst>
          </p:cNvPr>
          <p:cNvSpPr>
            <a:spLocks noGrp="1" noRot="1" noChangeAspect="1" noChangeArrowheads="1" noTextEdit="1"/>
          </p:cNvSpPr>
          <p:nvPr>
            <p:ph type="sldImg"/>
          </p:nvPr>
        </p:nvSpPr>
        <p:spPr>
          <a:ln/>
        </p:spPr>
      </p:sp>
      <p:sp>
        <p:nvSpPr>
          <p:cNvPr id="229380" name="Rectangle 3">
            <a:extLst>
              <a:ext uri="{FF2B5EF4-FFF2-40B4-BE49-F238E27FC236}">
                <a16:creationId xmlns:a16="http://schemas.microsoft.com/office/drawing/2014/main" id="{B7A4EF1A-6EE1-4720-A355-0CB444D569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In the sequential world, we treat method calls as if they were instantaneous, but in fact, they take time.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a:extLst>
              <a:ext uri="{FF2B5EF4-FFF2-40B4-BE49-F238E27FC236}">
                <a16:creationId xmlns:a16="http://schemas.microsoft.com/office/drawing/2014/main" id="{C50C8EA9-151A-4F31-A7D9-23F131F250CA}"/>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F244391-513B-4E35-9951-E2D8774D2215}" type="slidenum">
              <a:rPr lang="ar-SA" altLang="zh-CN" sz="1200" b="0">
                <a:solidFill>
                  <a:srgbClr val="0000FF"/>
                </a:solidFill>
                <a:latin typeface="Marlett" pitchFamily="2" charset="2"/>
              </a:rPr>
              <a:pPr/>
              <a:t>32</a:t>
            </a:fld>
            <a:endParaRPr lang="en-US" altLang="zh-CN" sz="1200" b="0">
              <a:solidFill>
                <a:srgbClr val="0000FF"/>
              </a:solidFill>
              <a:latin typeface="Marlett" pitchFamily="2" charset="2"/>
            </a:endParaRPr>
          </a:p>
        </p:txBody>
      </p:sp>
      <p:sp>
        <p:nvSpPr>
          <p:cNvPr id="230403" name="Rectangle 2">
            <a:extLst>
              <a:ext uri="{FF2B5EF4-FFF2-40B4-BE49-F238E27FC236}">
                <a16:creationId xmlns:a16="http://schemas.microsoft.com/office/drawing/2014/main" id="{511F18AE-F14D-4736-B8AC-5A2D034CF128}"/>
              </a:ext>
            </a:extLst>
          </p:cNvPr>
          <p:cNvSpPr>
            <a:spLocks noGrp="1" noRot="1" noChangeAspect="1" noChangeArrowheads="1" noTextEdit="1"/>
          </p:cNvSpPr>
          <p:nvPr>
            <p:ph type="sldImg"/>
          </p:nvPr>
        </p:nvSpPr>
        <p:spPr>
          <a:ln/>
        </p:spPr>
      </p:sp>
      <p:sp>
        <p:nvSpPr>
          <p:cNvPr id="230404" name="Rectangle 3">
            <a:extLst>
              <a:ext uri="{FF2B5EF4-FFF2-40B4-BE49-F238E27FC236}">
                <a16:creationId xmlns:a16="http://schemas.microsoft.com/office/drawing/2014/main" id="{0193CA7A-2797-4C85-B729-DE1066AE5B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In the sequential world, we treat method calls as if they were instantaneous, but in fact, they take time.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a:extLst>
              <a:ext uri="{FF2B5EF4-FFF2-40B4-BE49-F238E27FC236}">
                <a16:creationId xmlns:a16="http://schemas.microsoft.com/office/drawing/2014/main" id="{4666D2F4-EF72-4063-A865-9930ADE0B51D}"/>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7C9FAC7-CFEA-4A47-86A1-5A7AE424B603}" type="slidenum">
              <a:rPr lang="ar-SA" altLang="zh-CN" sz="1200" b="0">
                <a:solidFill>
                  <a:srgbClr val="0000FF"/>
                </a:solidFill>
                <a:latin typeface="Marlett" pitchFamily="2" charset="2"/>
              </a:rPr>
              <a:pPr/>
              <a:t>33</a:t>
            </a:fld>
            <a:endParaRPr lang="en-US" altLang="zh-CN" sz="1200" b="0">
              <a:solidFill>
                <a:srgbClr val="0000FF"/>
              </a:solidFill>
              <a:latin typeface="Marlett" pitchFamily="2" charset="2"/>
            </a:endParaRPr>
          </a:p>
        </p:txBody>
      </p:sp>
      <p:sp>
        <p:nvSpPr>
          <p:cNvPr id="231427" name="Rectangle 2">
            <a:extLst>
              <a:ext uri="{FF2B5EF4-FFF2-40B4-BE49-F238E27FC236}">
                <a16:creationId xmlns:a16="http://schemas.microsoft.com/office/drawing/2014/main" id="{2B9A3CDF-B0E9-483F-8FC1-E346C137F8C0}"/>
              </a:ext>
            </a:extLst>
          </p:cNvPr>
          <p:cNvSpPr>
            <a:spLocks noGrp="1" noRot="1" noChangeAspect="1" noChangeArrowheads="1" noTextEdit="1"/>
          </p:cNvSpPr>
          <p:nvPr>
            <p:ph type="sldImg"/>
          </p:nvPr>
        </p:nvSpPr>
        <p:spPr>
          <a:ln/>
        </p:spPr>
      </p:sp>
      <p:sp>
        <p:nvSpPr>
          <p:cNvPr id="231428" name="Rectangle 3">
            <a:extLst>
              <a:ext uri="{FF2B5EF4-FFF2-40B4-BE49-F238E27FC236}">
                <a16:creationId xmlns:a16="http://schemas.microsoft.com/office/drawing/2014/main" id="{65333706-1E98-4EDC-9F07-A44D722DEC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In the sequential world, we treat method calls as if they were instantaneous, but in fact, they take time.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a:extLst>
              <a:ext uri="{FF2B5EF4-FFF2-40B4-BE49-F238E27FC236}">
                <a16:creationId xmlns:a16="http://schemas.microsoft.com/office/drawing/2014/main" id="{D84A1996-FDA7-4C78-8478-ADC63DD5B260}"/>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7A8760C-BE0E-400B-A874-2AA2E7F082FE}" type="slidenum">
              <a:rPr lang="ar-SA" altLang="zh-CN" sz="1200" b="0">
                <a:solidFill>
                  <a:srgbClr val="0000FF"/>
                </a:solidFill>
                <a:latin typeface="Marlett" pitchFamily="2" charset="2"/>
              </a:rPr>
              <a:pPr/>
              <a:t>34</a:t>
            </a:fld>
            <a:endParaRPr lang="en-US" altLang="zh-CN" sz="1200" b="0">
              <a:solidFill>
                <a:srgbClr val="0000FF"/>
              </a:solidFill>
              <a:latin typeface="Marlett" pitchFamily="2" charset="2"/>
            </a:endParaRPr>
          </a:p>
        </p:txBody>
      </p:sp>
      <p:sp>
        <p:nvSpPr>
          <p:cNvPr id="232451" name="Rectangle 2">
            <a:extLst>
              <a:ext uri="{FF2B5EF4-FFF2-40B4-BE49-F238E27FC236}">
                <a16:creationId xmlns:a16="http://schemas.microsoft.com/office/drawing/2014/main" id="{E2EA9322-068B-48CD-A957-C60B7324FC71}"/>
              </a:ext>
            </a:extLst>
          </p:cNvPr>
          <p:cNvSpPr>
            <a:spLocks noGrp="1" noRot="1" noChangeAspect="1" noChangeArrowheads="1" noTextEdit="1"/>
          </p:cNvSpPr>
          <p:nvPr>
            <p:ph type="sldImg"/>
          </p:nvPr>
        </p:nvSpPr>
        <p:spPr>
          <a:ln/>
        </p:spPr>
      </p:sp>
      <p:sp>
        <p:nvSpPr>
          <p:cNvPr id="232452" name="Rectangle 3">
            <a:extLst>
              <a:ext uri="{FF2B5EF4-FFF2-40B4-BE49-F238E27FC236}">
                <a16:creationId xmlns:a16="http://schemas.microsoft.com/office/drawing/2014/main" id="{7A875837-A01B-4272-A1AF-8D54B048DA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In the sequential world, we treat method calls as if they were instantaneous, but in fact, they take time.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a:extLst>
              <a:ext uri="{FF2B5EF4-FFF2-40B4-BE49-F238E27FC236}">
                <a16:creationId xmlns:a16="http://schemas.microsoft.com/office/drawing/2014/main" id="{512B2A88-C0EC-4E92-8C09-C768B0B3AA8A}"/>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3AAB80C-29C5-4052-9F3C-EFBFB299F02C}" type="slidenum">
              <a:rPr lang="ar-SA" altLang="zh-CN" sz="1200" b="0">
                <a:solidFill>
                  <a:srgbClr val="0000FF"/>
                </a:solidFill>
                <a:latin typeface="Marlett" pitchFamily="2" charset="2"/>
              </a:rPr>
              <a:pPr/>
              <a:t>35</a:t>
            </a:fld>
            <a:endParaRPr lang="en-US" altLang="zh-CN" sz="1200" b="0">
              <a:solidFill>
                <a:srgbClr val="0000FF"/>
              </a:solidFill>
              <a:latin typeface="Marlett" pitchFamily="2" charset="2"/>
            </a:endParaRPr>
          </a:p>
        </p:txBody>
      </p:sp>
      <p:sp>
        <p:nvSpPr>
          <p:cNvPr id="233475" name="Rectangle 2">
            <a:extLst>
              <a:ext uri="{FF2B5EF4-FFF2-40B4-BE49-F238E27FC236}">
                <a16:creationId xmlns:a16="http://schemas.microsoft.com/office/drawing/2014/main" id="{02C9E5D0-1CE2-40CD-88BD-D6DD9477CEAE}"/>
              </a:ext>
            </a:extLst>
          </p:cNvPr>
          <p:cNvSpPr>
            <a:spLocks noGrp="1" noRot="1" noChangeAspect="1" noChangeArrowheads="1" noTextEdit="1"/>
          </p:cNvSpPr>
          <p:nvPr>
            <p:ph type="sldImg"/>
          </p:nvPr>
        </p:nvSpPr>
        <p:spPr>
          <a:ln/>
        </p:spPr>
      </p:sp>
      <p:sp>
        <p:nvSpPr>
          <p:cNvPr id="233476" name="Rectangle 3">
            <a:extLst>
              <a:ext uri="{FF2B5EF4-FFF2-40B4-BE49-F238E27FC236}">
                <a16:creationId xmlns:a16="http://schemas.microsoft.com/office/drawing/2014/main" id="{B000FD65-8C6D-405D-933E-7B3733C4A0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a:extLst>
              <a:ext uri="{FF2B5EF4-FFF2-40B4-BE49-F238E27FC236}">
                <a16:creationId xmlns:a16="http://schemas.microsoft.com/office/drawing/2014/main" id="{874AFF64-7DA5-4B63-A1F3-247209A3275C}"/>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9A0B8F3-5ECD-47B1-B91F-94978DB0208A}" type="slidenum">
              <a:rPr lang="ar-SA" altLang="zh-CN" sz="1200" b="0">
                <a:solidFill>
                  <a:srgbClr val="0000FF"/>
                </a:solidFill>
                <a:latin typeface="Marlett" pitchFamily="2" charset="2"/>
              </a:rPr>
              <a:pPr/>
              <a:t>36</a:t>
            </a:fld>
            <a:endParaRPr lang="en-US" altLang="zh-CN" sz="1200" b="0">
              <a:solidFill>
                <a:srgbClr val="0000FF"/>
              </a:solidFill>
              <a:latin typeface="Marlett" pitchFamily="2" charset="2"/>
            </a:endParaRPr>
          </a:p>
        </p:txBody>
      </p:sp>
      <p:sp>
        <p:nvSpPr>
          <p:cNvPr id="234499" name="Rectangle 2">
            <a:extLst>
              <a:ext uri="{FF2B5EF4-FFF2-40B4-BE49-F238E27FC236}">
                <a16:creationId xmlns:a16="http://schemas.microsoft.com/office/drawing/2014/main" id="{A2918510-BE27-44A1-9394-C68758FFB6A5}"/>
              </a:ext>
            </a:extLst>
          </p:cNvPr>
          <p:cNvSpPr>
            <a:spLocks noGrp="1" noRot="1" noChangeAspect="1" noChangeArrowheads="1" noTextEdit="1"/>
          </p:cNvSpPr>
          <p:nvPr>
            <p:ph type="sldImg"/>
          </p:nvPr>
        </p:nvSpPr>
        <p:spPr>
          <a:ln/>
        </p:spPr>
      </p:sp>
      <p:sp>
        <p:nvSpPr>
          <p:cNvPr id="234500" name="Rectangle 3">
            <a:extLst>
              <a:ext uri="{FF2B5EF4-FFF2-40B4-BE49-F238E27FC236}">
                <a16:creationId xmlns:a16="http://schemas.microsoft.com/office/drawing/2014/main" id="{79BDA8A9-B844-431D-A80A-DE9C9D6773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a:extLst>
              <a:ext uri="{FF2B5EF4-FFF2-40B4-BE49-F238E27FC236}">
                <a16:creationId xmlns:a16="http://schemas.microsoft.com/office/drawing/2014/main" id="{89FBA75A-C07C-420A-87DE-49027DFC7A40}"/>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785534B-E4E3-4F96-BE13-8CC9E4177000}" type="slidenum">
              <a:rPr lang="ar-SA" altLang="zh-CN" sz="1200" b="0">
                <a:solidFill>
                  <a:srgbClr val="0000FF"/>
                </a:solidFill>
                <a:latin typeface="Marlett" pitchFamily="2" charset="2"/>
              </a:rPr>
              <a:pPr/>
              <a:t>37</a:t>
            </a:fld>
            <a:endParaRPr lang="en-US" altLang="zh-CN" sz="1200" b="0">
              <a:solidFill>
                <a:srgbClr val="0000FF"/>
              </a:solidFill>
              <a:latin typeface="Marlett" pitchFamily="2" charset="2"/>
            </a:endParaRPr>
          </a:p>
        </p:txBody>
      </p:sp>
      <p:sp>
        <p:nvSpPr>
          <p:cNvPr id="235523" name="Rectangle 2">
            <a:extLst>
              <a:ext uri="{FF2B5EF4-FFF2-40B4-BE49-F238E27FC236}">
                <a16:creationId xmlns:a16="http://schemas.microsoft.com/office/drawing/2014/main" id="{955BA9C9-C5B6-432A-B269-A04C8AF5DFCB}"/>
              </a:ext>
            </a:extLst>
          </p:cNvPr>
          <p:cNvSpPr>
            <a:spLocks noGrp="1" noRot="1" noChangeAspect="1" noChangeArrowheads="1" noTextEdit="1"/>
          </p:cNvSpPr>
          <p:nvPr>
            <p:ph type="sldImg"/>
          </p:nvPr>
        </p:nvSpPr>
        <p:spPr>
          <a:ln/>
        </p:spPr>
      </p:sp>
      <p:sp>
        <p:nvSpPr>
          <p:cNvPr id="235524" name="Rectangle 3">
            <a:extLst>
              <a:ext uri="{FF2B5EF4-FFF2-40B4-BE49-F238E27FC236}">
                <a16:creationId xmlns:a16="http://schemas.microsoft.com/office/drawing/2014/main" id="{9DC38EA7-A830-4E39-96F5-CA596BA0D8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a:extLst>
              <a:ext uri="{FF2B5EF4-FFF2-40B4-BE49-F238E27FC236}">
                <a16:creationId xmlns:a16="http://schemas.microsoft.com/office/drawing/2014/main" id="{1F139292-E0AF-44D8-A1E7-E9EE67F3CFCF}"/>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47224CF-3CDB-45D2-8C23-75575A270FF3}" type="slidenum">
              <a:rPr lang="ar-SA" altLang="zh-CN" sz="1200" b="0">
                <a:solidFill>
                  <a:srgbClr val="0000FF"/>
                </a:solidFill>
                <a:latin typeface="Marlett" pitchFamily="2" charset="2"/>
              </a:rPr>
              <a:pPr/>
              <a:t>38</a:t>
            </a:fld>
            <a:endParaRPr lang="en-US" altLang="zh-CN" sz="1200" b="0">
              <a:solidFill>
                <a:srgbClr val="0000FF"/>
              </a:solidFill>
              <a:latin typeface="Marlett" pitchFamily="2" charset="2"/>
            </a:endParaRPr>
          </a:p>
        </p:txBody>
      </p:sp>
      <p:sp>
        <p:nvSpPr>
          <p:cNvPr id="236547" name="Rectangle 2">
            <a:extLst>
              <a:ext uri="{FF2B5EF4-FFF2-40B4-BE49-F238E27FC236}">
                <a16:creationId xmlns:a16="http://schemas.microsoft.com/office/drawing/2014/main" id="{2A72BBE3-41FE-4F84-88A5-C8798FA639B7}"/>
              </a:ext>
            </a:extLst>
          </p:cNvPr>
          <p:cNvSpPr>
            <a:spLocks noGrp="1" noRot="1" noChangeAspect="1" noChangeArrowheads="1" noTextEdit="1"/>
          </p:cNvSpPr>
          <p:nvPr>
            <p:ph type="sldImg"/>
          </p:nvPr>
        </p:nvSpPr>
        <p:spPr>
          <a:ln/>
        </p:spPr>
      </p:sp>
      <p:sp>
        <p:nvSpPr>
          <p:cNvPr id="236548" name="Rectangle 3">
            <a:extLst>
              <a:ext uri="{FF2B5EF4-FFF2-40B4-BE49-F238E27FC236}">
                <a16:creationId xmlns:a16="http://schemas.microsoft.com/office/drawing/2014/main" id="{CB34E579-43E6-4E60-B4C5-BC5793AAFC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a:extLst>
              <a:ext uri="{FF2B5EF4-FFF2-40B4-BE49-F238E27FC236}">
                <a16:creationId xmlns:a16="http://schemas.microsoft.com/office/drawing/2014/main" id="{595E25E2-E5B6-44A3-8039-02D9CC213A02}"/>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376F376-B747-4577-B5D2-ADC9AB9ED2F7}" type="slidenum">
              <a:rPr lang="ar-SA" altLang="zh-CN" sz="1200" b="0">
                <a:solidFill>
                  <a:srgbClr val="0000FF"/>
                </a:solidFill>
                <a:latin typeface="Marlett" pitchFamily="2" charset="2"/>
              </a:rPr>
              <a:pPr/>
              <a:t>39</a:t>
            </a:fld>
            <a:endParaRPr lang="en-US" altLang="zh-CN" sz="1200" b="0">
              <a:solidFill>
                <a:srgbClr val="0000FF"/>
              </a:solidFill>
              <a:latin typeface="Marlett" pitchFamily="2" charset="2"/>
            </a:endParaRPr>
          </a:p>
        </p:txBody>
      </p:sp>
      <p:sp>
        <p:nvSpPr>
          <p:cNvPr id="237571" name="Rectangle 2">
            <a:extLst>
              <a:ext uri="{FF2B5EF4-FFF2-40B4-BE49-F238E27FC236}">
                <a16:creationId xmlns:a16="http://schemas.microsoft.com/office/drawing/2014/main" id="{37CD084B-D66F-4996-95AB-20CE0A710ADD}"/>
              </a:ext>
            </a:extLst>
          </p:cNvPr>
          <p:cNvSpPr>
            <a:spLocks noGrp="1" noRot="1" noChangeAspect="1" noChangeArrowheads="1" noTextEdit="1"/>
          </p:cNvSpPr>
          <p:nvPr>
            <p:ph type="sldImg"/>
          </p:nvPr>
        </p:nvSpPr>
        <p:spPr>
          <a:ln/>
        </p:spPr>
      </p:sp>
      <p:sp>
        <p:nvSpPr>
          <p:cNvPr id="237572" name="Rectangle 3">
            <a:extLst>
              <a:ext uri="{FF2B5EF4-FFF2-40B4-BE49-F238E27FC236}">
                <a16:creationId xmlns:a16="http://schemas.microsoft.com/office/drawing/2014/main" id="{54925A4E-273B-4C47-B881-502F642D04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a:extLst>
              <a:ext uri="{FF2B5EF4-FFF2-40B4-BE49-F238E27FC236}">
                <a16:creationId xmlns:a16="http://schemas.microsoft.com/office/drawing/2014/main" id="{1F32EEE8-9722-4488-B6E0-3417D8CB19BC}"/>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AFEE098-EFDD-499D-B52D-7E5618E51E90}" type="slidenum">
              <a:rPr lang="ar-SA" altLang="zh-CN" sz="1200" b="0">
                <a:solidFill>
                  <a:srgbClr val="0000FF"/>
                </a:solidFill>
                <a:latin typeface="Marlett" pitchFamily="2" charset="2"/>
              </a:rPr>
              <a:pPr/>
              <a:t>4</a:t>
            </a:fld>
            <a:endParaRPr lang="en-US" altLang="zh-CN" sz="1200" b="0">
              <a:solidFill>
                <a:srgbClr val="0000FF"/>
              </a:solidFill>
              <a:latin typeface="Marlett" pitchFamily="2" charset="2"/>
            </a:endParaRPr>
          </a:p>
        </p:txBody>
      </p:sp>
      <p:sp>
        <p:nvSpPr>
          <p:cNvPr id="202755" name="Rectangle 2">
            <a:extLst>
              <a:ext uri="{FF2B5EF4-FFF2-40B4-BE49-F238E27FC236}">
                <a16:creationId xmlns:a16="http://schemas.microsoft.com/office/drawing/2014/main" id="{200599D3-6CFF-4BEC-8427-BC9818D50803}"/>
              </a:ext>
            </a:extLst>
          </p:cNvPr>
          <p:cNvSpPr>
            <a:spLocks noGrp="1" noRot="1" noChangeAspect="1" noChangeArrowheads="1" noTextEdit="1"/>
          </p:cNvSpPr>
          <p:nvPr>
            <p:ph type="sldImg"/>
          </p:nvPr>
        </p:nvSpPr>
        <p:spPr>
          <a:ln/>
        </p:spPr>
      </p:sp>
      <p:sp>
        <p:nvSpPr>
          <p:cNvPr id="202756" name="Rectangle 3">
            <a:extLst>
              <a:ext uri="{FF2B5EF4-FFF2-40B4-BE49-F238E27FC236}">
                <a16:creationId xmlns:a16="http://schemas.microsoft.com/office/drawing/2014/main" id="{5CBD1D56-E857-4AFF-9B8D-49FA870F7F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a:extLst>
              <a:ext uri="{FF2B5EF4-FFF2-40B4-BE49-F238E27FC236}">
                <a16:creationId xmlns:a16="http://schemas.microsoft.com/office/drawing/2014/main" id="{97BEF5DD-617D-4054-B082-2B62F6B95D85}"/>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6BF675D-5D26-4817-9CEA-C57B1BE253F5}" type="slidenum">
              <a:rPr lang="ar-SA" altLang="zh-CN" sz="1200" b="0">
                <a:solidFill>
                  <a:srgbClr val="0000FF"/>
                </a:solidFill>
                <a:latin typeface="Marlett" pitchFamily="2" charset="2"/>
              </a:rPr>
              <a:pPr/>
              <a:t>40</a:t>
            </a:fld>
            <a:endParaRPr lang="en-US" altLang="zh-CN" sz="1200" b="0">
              <a:solidFill>
                <a:srgbClr val="0000FF"/>
              </a:solidFill>
              <a:latin typeface="Marlett" pitchFamily="2" charset="2"/>
            </a:endParaRPr>
          </a:p>
        </p:txBody>
      </p:sp>
      <p:sp>
        <p:nvSpPr>
          <p:cNvPr id="238595" name="Rectangle 2">
            <a:extLst>
              <a:ext uri="{FF2B5EF4-FFF2-40B4-BE49-F238E27FC236}">
                <a16:creationId xmlns:a16="http://schemas.microsoft.com/office/drawing/2014/main" id="{463D1EC4-9E3E-4058-A2A6-276DAF80AFF9}"/>
              </a:ext>
            </a:extLst>
          </p:cNvPr>
          <p:cNvSpPr>
            <a:spLocks noGrp="1" noRot="1" noChangeAspect="1" noChangeArrowheads="1" noTextEdit="1"/>
          </p:cNvSpPr>
          <p:nvPr>
            <p:ph type="sldImg"/>
          </p:nvPr>
        </p:nvSpPr>
        <p:spPr>
          <a:ln/>
        </p:spPr>
      </p:sp>
      <p:sp>
        <p:nvSpPr>
          <p:cNvPr id="238596" name="Rectangle 3">
            <a:extLst>
              <a:ext uri="{FF2B5EF4-FFF2-40B4-BE49-F238E27FC236}">
                <a16:creationId xmlns:a16="http://schemas.microsoft.com/office/drawing/2014/main" id="{5843788E-9BE4-463A-A2BD-7701E35371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a:extLst>
              <a:ext uri="{FF2B5EF4-FFF2-40B4-BE49-F238E27FC236}">
                <a16:creationId xmlns:a16="http://schemas.microsoft.com/office/drawing/2014/main" id="{7752A32F-2C07-4CD6-BCBD-3A3CC807FC64}"/>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48AD51F-0E31-43AC-95DD-1DAE3A86B7F0}" type="slidenum">
              <a:rPr lang="ar-SA" altLang="zh-CN" sz="1200" b="0">
                <a:solidFill>
                  <a:srgbClr val="0000FF"/>
                </a:solidFill>
                <a:latin typeface="Marlett" pitchFamily="2" charset="2"/>
              </a:rPr>
              <a:pPr/>
              <a:t>41</a:t>
            </a:fld>
            <a:endParaRPr lang="en-US" altLang="zh-CN" sz="1200" b="0">
              <a:solidFill>
                <a:srgbClr val="0000FF"/>
              </a:solidFill>
              <a:latin typeface="Marlett" pitchFamily="2" charset="2"/>
            </a:endParaRPr>
          </a:p>
        </p:txBody>
      </p:sp>
      <p:sp>
        <p:nvSpPr>
          <p:cNvPr id="239619" name="Rectangle 2">
            <a:extLst>
              <a:ext uri="{FF2B5EF4-FFF2-40B4-BE49-F238E27FC236}">
                <a16:creationId xmlns:a16="http://schemas.microsoft.com/office/drawing/2014/main" id="{29E121C2-C808-42CE-96EF-815418685684}"/>
              </a:ext>
            </a:extLst>
          </p:cNvPr>
          <p:cNvSpPr>
            <a:spLocks noGrp="1" noRot="1" noChangeAspect="1" noChangeArrowheads="1" noTextEdit="1"/>
          </p:cNvSpPr>
          <p:nvPr>
            <p:ph type="sldImg"/>
          </p:nvPr>
        </p:nvSpPr>
        <p:spPr>
          <a:ln/>
        </p:spPr>
      </p:sp>
      <p:sp>
        <p:nvSpPr>
          <p:cNvPr id="239620" name="Rectangle 3">
            <a:extLst>
              <a:ext uri="{FF2B5EF4-FFF2-40B4-BE49-F238E27FC236}">
                <a16:creationId xmlns:a16="http://schemas.microsoft.com/office/drawing/2014/main" id="{0F6022A6-E2BF-4415-B805-20308E5239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a:extLst>
              <a:ext uri="{FF2B5EF4-FFF2-40B4-BE49-F238E27FC236}">
                <a16:creationId xmlns:a16="http://schemas.microsoft.com/office/drawing/2014/main" id="{2AE42AD3-ADEB-4F8F-8448-8ACB41D2AFC4}"/>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A754A12-7FB3-42A3-9A7C-310959B0D069}" type="slidenum">
              <a:rPr lang="ar-SA" altLang="zh-CN" sz="1200" b="0">
                <a:solidFill>
                  <a:srgbClr val="0000FF"/>
                </a:solidFill>
                <a:latin typeface="Marlett" pitchFamily="2" charset="2"/>
              </a:rPr>
              <a:pPr/>
              <a:t>42</a:t>
            </a:fld>
            <a:endParaRPr lang="en-US" altLang="zh-CN" sz="1200" b="0">
              <a:solidFill>
                <a:srgbClr val="0000FF"/>
              </a:solidFill>
              <a:latin typeface="Marlett" pitchFamily="2" charset="2"/>
            </a:endParaRPr>
          </a:p>
        </p:txBody>
      </p:sp>
      <p:sp>
        <p:nvSpPr>
          <p:cNvPr id="240643" name="Rectangle 2">
            <a:extLst>
              <a:ext uri="{FF2B5EF4-FFF2-40B4-BE49-F238E27FC236}">
                <a16:creationId xmlns:a16="http://schemas.microsoft.com/office/drawing/2014/main" id="{14289A5E-7304-4F73-A522-F01A4C6B383E}"/>
              </a:ext>
            </a:extLst>
          </p:cNvPr>
          <p:cNvSpPr>
            <a:spLocks noGrp="1" noRot="1" noChangeAspect="1" noChangeArrowheads="1" noTextEdit="1"/>
          </p:cNvSpPr>
          <p:nvPr>
            <p:ph type="sldImg"/>
          </p:nvPr>
        </p:nvSpPr>
        <p:spPr>
          <a:ln/>
        </p:spPr>
      </p:sp>
      <p:sp>
        <p:nvSpPr>
          <p:cNvPr id="240644" name="Rectangle 3">
            <a:extLst>
              <a:ext uri="{FF2B5EF4-FFF2-40B4-BE49-F238E27FC236}">
                <a16:creationId xmlns:a16="http://schemas.microsoft.com/office/drawing/2014/main" id="{A224314F-C499-4298-9485-F3743AD4A3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a:extLst>
              <a:ext uri="{FF2B5EF4-FFF2-40B4-BE49-F238E27FC236}">
                <a16:creationId xmlns:a16="http://schemas.microsoft.com/office/drawing/2014/main" id="{1D927061-D029-4171-9463-855599C0BB1A}"/>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71B0069-19C6-450C-8062-9FE9E210FD8E}" type="slidenum">
              <a:rPr lang="ar-SA" altLang="zh-CN" sz="1200" b="0">
                <a:solidFill>
                  <a:srgbClr val="0000FF"/>
                </a:solidFill>
                <a:latin typeface="Marlett" pitchFamily="2" charset="2"/>
              </a:rPr>
              <a:pPr/>
              <a:t>43</a:t>
            </a:fld>
            <a:endParaRPr lang="en-US" altLang="zh-CN" sz="1200" b="0">
              <a:solidFill>
                <a:srgbClr val="0000FF"/>
              </a:solidFill>
              <a:latin typeface="Marlett" pitchFamily="2" charset="2"/>
            </a:endParaRPr>
          </a:p>
        </p:txBody>
      </p:sp>
      <p:sp>
        <p:nvSpPr>
          <p:cNvPr id="241667" name="Rectangle 2">
            <a:extLst>
              <a:ext uri="{FF2B5EF4-FFF2-40B4-BE49-F238E27FC236}">
                <a16:creationId xmlns:a16="http://schemas.microsoft.com/office/drawing/2014/main" id="{0B2E2B6A-FEF3-4D3A-A4B8-9ECF113FB1D8}"/>
              </a:ext>
            </a:extLst>
          </p:cNvPr>
          <p:cNvSpPr>
            <a:spLocks noGrp="1" noRot="1" noChangeAspect="1" noChangeArrowheads="1" noTextEdit="1"/>
          </p:cNvSpPr>
          <p:nvPr>
            <p:ph type="sldImg"/>
          </p:nvPr>
        </p:nvSpPr>
        <p:spPr>
          <a:ln/>
        </p:spPr>
      </p:sp>
      <p:sp>
        <p:nvSpPr>
          <p:cNvPr id="241668" name="Rectangle 3">
            <a:extLst>
              <a:ext uri="{FF2B5EF4-FFF2-40B4-BE49-F238E27FC236}">
                <a16:creationId xmlns:a16="http://schemas.microsoft.com/office/drawing/2014/main" id="{B7616D6A-9EDC-459D-B700-EC26AC2B52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a:extLst>
              <a:ext uri="{FF2B5EF4-FFF2-40B4-BE49-F238E27FC236}">
                <a16:creationId xmlns:a16="http://schemas.microsoft.com/office/drawing/2014/main" id="{8EA0B613-9FDC-449A-95E4-CAE91CB95599}"/>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0A260F5-0AC3-4410-A936-1A5B4C4A0E6F}" type="slidenum">
              <a:rPr lang="ar-SA" altLang="zh-CN" sz="1200" b="0">
                <a:solidFill>
                  <a:srgbClr val="0000FF"/>
                </a:solidFill>
                <a:latin typeface="Marlett" pitchFamily="2" charset="2"/>
              </a:rPr>
              <a:pPr/>
              <a:t>44</a:t>
            </a:fld>
            <a:endParaRPr lang="en-US" altLang="zh-CN" sz="1200" b="0">
              <a:solidFill>
                <a:srgbClr val="0000FF"/>
              </a:solidFill>
              <a:latin typeface="Marlett" pitchFamily="2" charset="2"/>
            </a:endParaRPr>
          </a:p>
        </p:txBody>
      </p:sp>
      <p:sp>
        <p:nvSpPr>
          <p:cNvPr id="242691" name="Rectangle 2">
            <a:extLst>
              <a:ext uri="{FF2B5EF4-FFF2-40B4-BE49-F238E27FC236}">
                <a16:creationId xmlns:a16="http://schemas.microsoft.com/office/drawing/2014/main" id="{C7667CC3-B2E3-4FFB-B22D-F275A8CB7BCC}"/>
              </a:ext>
            </a:extLst>
          </p:cNvPr>
          <p:cNvSpPr>
            <a:spLocks noGrp="1" noRot="1" noChangeAspect="1" noChangeArrowheads="1" noTextEdit="1"/>
          </p:cNvSpPr>
          <p:nvPr>
            <p:ph type="sldImg"/>
          </p:nvPr>
        </p:nvSpPr>
        <p:spPr>
          <a:ln/>
        </p:spPr>
      </p:sp>
      <p:sp>
        <p:nvSpPr>
          <p:cNvPr id="242692" name="Rectangle 3">
            <a:extLst>
              <a:ext uri="{FF2B5EF4-FFF2-40B4-BE49-F238E27FC236}">
                <a16:creationId xmlns:a16="http://schemas.microsoft.com/office/drawing/2014/main" id="{E33F30AA-49BC-470D-BF89-C19183D5EF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ambiguous: </a:t>
            </a:r>
            <a:r>
              <a:rPr lang="zh-CN" altLang="en-US" dirty="0"/>
              <a:t>模棱两可的，含糊不清的</a:t>
            </a:r>
            <a:endParaRPr lang="zh-CN" altLang="zh-CN"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3C291A02-B25E-48B0-BFF1-FC640666CDCB}"/>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3097A79-3B76-4097-B2B4-46AD6AA03876}" type="slidenum">
              <a:rPr lang="ar-SA" altLang="zh-CN" sz="1200" b="0">
                <a:solidFill>
                  <a:srgbClr val="0000FF"/>
                </a:solidFill>
                <a:latin typeface="Marlett" pitchFamily="2" charset="2"/>
              </a:rPr>
              <a:pPr/>
              <a:t>45</a:t>
            </a:fld>
            <a:endParaRPr lang="en-US" altLang="zh-CN" sz="1200" b="0">
              <a:solidFill>
                <a:srgbClr val="0000FF"/>
              </a:solidFill>
              <a:latin typeface="Marlett" pitchFamily="2" charset="2"/>
            </a:endParaRPr>
          </a:p>
        </p:txBody>
      </p:sp>
      <p:sp>
        <p:nvSpPr>
          <p:cNvPr id="243715" name="Rectangle 2">
            <a:extLst>
              <a:ext uri="{FF2B5EF4-FFF2-40B4-BE49-F238E27FC236}">
                <a16:creationId xmlns:a16="http://schemas.microsoft.com/office/drawing/2014/main" id="{0726FF11-4C30-47F1-80A9-ECEABA2AD645}"/>
              </a:ext>
            </a:extLst>
          </p:cNvPr>
          <p:cNvSpPr>
            <a:spLocks noGrp="1" noRot="1" noChangeAspect="1" noChangeArrowheads="1" noTextEdit="1"/>
          </p:cNvSpPr>
          <p:nvPr>
            <p:ph type="sldImg"/>
          </p:nvPr>
        </p:nvSpPr>
        <p:spPr>
          <a:ln/>
        </p:spPr>
      </p:sp>
      <p:sp>
        <p:nvSpPr>
          <p:cNvPr id="243716" name="Rectangle 3">
            <a:extLst>
              <a:ext uri="{FF2B5EF4-FFF2-40B4-BE49-F238E27FC236}">
                <a16:creationId xmlns:a16="http://schemas.microsoft.com/office/drawing/2014/main" id="{834F7E82-8DB4-44F6-8A06-1085C6D07F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5A2FED90-121B-4964-BDAB-50FA2E76D666}"/>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ECE44AC-D642-4ED2-A5A7-83EA956B386F}" type="slidenum">
              <a:rPr lang="ar-SA" altLang="zh-CN" sz="1200" b="0">
                <a:solidFill>
                  <a:srgbClr val="0000FF"/>
                </a:solidFill>
                <a:latin typeface="Marlett" pitchFamily="2" charset="2"/>
              </a:rPr>
              <a:pPr/>
              <a:t>46</a:t>
            </a:fld>
            <a:endParaRPr lang="en-US" altLang="zh-CN" sz="1200" b="0">
              <a:solidFill>
                <a:srgbClr val="0000FF"/>
              </a:solidFill>
              <a:latin typeface="Marlett" pitchFamily="2" charset="2"/>
            </a:endParaRPr>
          </a:p>
        </p:txBody>
      </p:sp>
      <p:sp>
        <p:nvSpPr>
          <p:cNvPr id="244739" name="Rectangle 2">
            <a:extLst>
              <a:ext uri="{FF2B5EF4-FFF2-40B4-BE49-F238E27FC236}">
                <a16:creationId xmlns:a16="http://schemas.microsoft.com/office/drawing/2014/main" id="{9EF79972-9634-49D7-B0DB-FEA0B430D6AC}"/>
              </a:ext>
            </a:extLst>
          </p:cNvPr>
          <p:cNvSpPr>
            <a:spLocks noGrp="1" noRot="1" noChangeAspect="1" noChangeArrowheads="1" noTextEdit="1"/>
          </p:cNvSpPr>
          <p:nvPr>
            <p:ph type="sldImg"/>
          </p:nvPr>
        </p:nvSpPr>
        <p:spPr>
          <a:ln/>
        </p:spPr>
      </p:sp>
      <p:sp>
        <p:nvSpPr>
          <p:cNvPr id="244740" name="Rectangle 3">
            <a:extLst>
              <a:ext uri="{FF2B5EF4-FFF2-40B4-BE49-F238E27FC236}">
                <a16:creationId xmlns:a16="http://schemas.microsoft.com/office/drawing/2014/main" id="{08A9085F-9C2F-44CC-95C1-9A5FC99ADE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a:extLst>
              <a:ext uri="{FF2B5EF4-FFF2-40B4-BE49-F238E27FC236}">
                <a16:creationId xmlns:a16="http://schemas.microsoft.com/office/drawing/2014/main" id="{86CA87B5-D0EB-4C3A-A6FA-79A1FD4AE01A}"/>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3B710BA-4101-442C-970D-479B49138609}" type="slidenum">
              <a:rPr lang="ar-SA" altLang="zh-CN" sz="1200" b="0">
                <a:solidFill>
                  <a:srgbClr val="0000FF"/>
                </a:solidFill>
                <a:latin typeface="Marlett" pitchFamily="2" charset="2"/>
              </a:rPr>
              <a:pPr/>
              <a:t>47</a:t>
            </a:fld>
            <a:endParaRPr lang="en-US" altLang="zh-CN" sz="1200" b="0">
              <a:solidFill>
                <a:srgbClr val="0000FF"/>
              </a:solidFill>
              <a:latin typeface="Marlett" pitchFamily="2" charset="2"/>
            </a:endParaRPr>
          </a:p>
        </p:txBody>
      </p:sp>
      <p:sp>
        <p:nvSpPr>
          <p:cNvPr id="245763" name="Rectangle 2">
            <a:extLst>
              <a:ext uri="{FF2B5EF4-FFF2-40B4-BE49-F238E27FC236}">
                <a16:creationId xmlns:a16="http://schemas.microsoft.com/office/drawing/2014/main" id="{6A7F3F14-6FF9-44AC-A196-402D729CA3D6}"/>
              </a:ext>
            </a:extLst>
          </p:cNvPr>
          <p:cNvSpPr>
            <a:spLocks noGrp="1" noRot="1" noChangeAspect="1" noChangeArrowheads="1" noTextEdit="1"/>
          </p:cNvSpPr>
          <p:nvPr>
            <p:ph type="sldImg"/>
          </p:nvPr>
        </p:nvSpPr>
        <p:spPr>
          <a:ln/>
        </p:spPr>
      </p:sp>
      <p:sp>
        <p:nvSpPr>
          <p:cNvPr id="245764" name="Rectangle 3">
            <a:extLst>
              <a:ext uri="{FF2B5EF4-FFF2-40B4-BE49-F238E27FC236}">
                <a16:creationId xmlns:a16="http://schemas.microsoft.com/office/drawing/2014/main" id="{A846C5FF-F6CF-4BEB-B4B5-FC83E6414D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On an intuitive level, since we use mutual exclusion locks, then each of the actual updates happens in a non-overlapping interval so the behavior as a whole looks sequential. This fits our intuition, and the question is if we can generalize this intuition. Stress the fact that we understand the concurrent execution because we have a way of mapping it to the sequential one, in which we know how a FIFO queue behaves.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a:extLst>
              <a:ext uri="{FF2B5EF4-FFF2-40B4-BE49-F238E27FC236}">
                <a16:creationId xmlns:a16="http://schemas.microsoft.com/office/drawing/2014/main" id="{A0A40238-17C4-446D-B1A8-5D4C9F75A7FA}"/>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D9E5926-05F0-4510-AA15-5FA3EFB8A8BD}" type="slidenum">
              <a:rPr lang="ar-SA" altLang="zh-CN" sz="1200" b="0">
                <a:solidFill>
                  <a:srgbClr val="0000FF"/>
                </a:solidFill>
                <a:latin typeface="Marlett" pitchFamily="2" charset="2"/>
              </a:rPr>
              <a:pPr/>
              <a:t>48</a:t>
            </a:fld>
            <a:endParaRPr lang="en-US" altLang="zh-CN" sz="1200" b="0">
              <a:solidFill>
                <a:srgbClr val="0000FF"/>
              </a:solidFill>
              <a:latin typeface="Marlett" pitchFamily="2" charset="2"/>
            </a:endParaRPr>
          </a:p>
        </p:txBody>
      </p:sp>
      <p:sp>
        <p:nvSpPr>
          <p:cNvPr id="246787" name="Rectangle 2">
            <a:extLst>
              <a:ext uri="{FF2B5EF4-FFF2-40B4-BE49-F238E27FC236}">
                <a16:creationId xmlns:a16="http://schemas.microsoft.com/office/drawing/2014/main" id="{A58A18C0-A6D0-4E9B-97AB-4A8A76434488}"/>
              </a:ext>
            </a:extLst>
          </p:cNvPr>
          <p:cNvSpPr>
            <a:spLocks noGrp="1" noRot="1" noChangeAspect="1" noChangeArrowheads="1" noTextEdit="1"/>
          </p:cNvSpPr>
          <p:nvPr>
            <p:ph type="sldImg"/>
          </p:nvPr>
        </p:nvSpPr>
        <p:spPr>
          <a:ln/>
        </p:spPr>
      </p:sp>
      <p:sp>
        <p:nvSpPr>
          <p:cNvPr id="246788" name="Rectangle 3">
            <a:extLst>
              <a:ext uri="{FF2B5EF4-FFF2-40B4-BE49-F238E27FC236}">
                <a16:creationId xmlns:a16="http://schemas.microsoft.com/office/drawing/2014/main" id="{6E5BC964-1F85-4A21-BF35-76BED2496C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Linearizability is the generalization of this intuition to general objects, with or without mutual exclusion.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a:extLst>
              <a:ext uri="{FF2B5EF4-FFF2-40B4-BE49-F238E27FC236}">
                <a16:creationId xmlns:a16="http://schemas.microsoft.com/office/drawing/2014/main" id="{673212BF-8312-4BE0-9643-3CD6D69B677A}"/>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7D5B230-3DE5-48F4-989F-720ABB6B9BD1}" type="slidenum">
              <a:rPr lang="ar-SA" altLang="zh-CN" sz="1200" b="0">
                <a:solidFill>
                  <a:srgbClr val="0000FF"/>
                </a:solidFill>
                <a:latin typeface="Marlett" pitchFamily="2" charset="2"/>
              </a:rPr>
              <a:pPr/>
              <a:t>49</a:t>
            </a:fld>
            <a:endParaRPr lang="en-US" altLang="zh-CN" sz="1200" b="0">
              <a:solidFill>
                <a:srgbClr val="0000FF"/>
              </a:solidFill>
              <a:latin typeface="Marlett" pitchFamily="2" charset="2"/>
            </a:endParaRPr>
          </a:p>
        </p:txBody>
      </p:sp>
      <p:sp>
        <p:nvSpPr>
          <p:cNvPr id="247811" name="Rectangle 2">
            <a:extLst>
              <a:ext uri="{FF2B5EF4-FFF2-40B4-BE49-F238E27FC236}">
                <a16:creationId xmlns:a16="http://schemas.microsoft.com/office/drawing/2014/main" id="{E790D5A1-A60A-4FDE-99D7-2EF9233925F0}"/>
              </a:ext>
            </a:extLst>
          </p:cNvPr>
          <p:cNvSpPr>
            <a:spLocks noGrp="1" noRot="1" noChangeAspect="1" noChangeArrowheads="1" noTextEdit="1"/>
          </p:cNvSpPr>
          <p:nvPr>
            <p:ph type="sldImg"/>
          </p:nvPr>
        </p:nvSpPr>
        <p:spPr>
          <a:ln/>
        </p:spPr>
      </p:sp>
      <p:sp>
        <p:nvSpPr>
          <p:cNvPr id="247812" name="Rectangle 3">
            <a:extLst>
              <a:ext uri="{FF2B5EF4-FFF2-40B4-BE49-F238E27FC236}">
                <a16:creationId xmlns:a16="http://schemas.microsoft.com/office/drawing/2014/main" id="{7A31D940-6536-49B4-85D2-FD2C4C8187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a:extLst>
              <a:ext uri="{FF2B5EF4-FFF2-40B4-BE49-F238E27FC236}">
                <a16:creationId xmlns:a16="http://schemas.microsoft.com/office/drawing/2014/main" id="{A84B6266-20C0-4B80-998D-6B87965E95AE}"/>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E70AB80-0780-4E39-AF72-1964EE629D71}" type="slidenum">
              <a:rPr lang="ar-SA" altLang="zh-CN" sz="1200" b="0">
                <a:solidFill>
                  <a:srgbClr val="0000FF"/>
                </a:solidFill>
                <a:latin typeface="Marlett" pitchFamily="2" charset="2"/>
              </a:rPr>
              <a:pPr/>
              <a:t>5</a:t>
            </a:fld>
            <a:endParaRPr lang="en-US" altLang="zh-CN" sz="1200" b="0">
              <a:solidFill>
                <a:srgbClr val="0000FF"/>
              </a:solidFill>
              <a:latin typeface="Marlett" pitchFamily="2" charset="2"/>
            </a:endParaRPr>
          </a:p>
        </p:txBody>
      </p:sp>
      <p:sp>
        <p:nvSpPr>
          <p:cNvPr id="203779" name="Rectangle 2">
            <a:extLst>
              <a:ext uri="{FF2B5EF4-FFF2-40B4-BE49-F238E27FC236}">
                <a16:creationId xmlns:a16="http://schemas.microsoft.com/office/drawing/2014/main" id="{A743FBC0-7019-4EE3-A322-F66EA8B9C83A}"/>
              </a:ext>
            </a:extLst>
          </p:cNvPr>
          <p:cNvSpPr>
            <a:spLocks noGrp="1" noRot="1" noChangeAspect="1" noChangeArrowheads="1" noTextEdit="1"/>
          </p:cNvSpPr>
          <p:nvPr>
            <p:ph type="sldImg"/>
          </p:nvPr>
        </p:nvSpPr>
        <p:spPr>
          <a:ln/>
        </p:spPr>
      </p:sp>
      <p:sp>
        <p:nvSpPr>
          <p:cNvPr id="203780" name="Rectangle 3">
            <a:extLst>
              <a:ext uri="{FF2B5EF4-FFF2-40B4-BE49-F238E27FC236}">
                <a16:creationId xmlns:a16="http://schemas.microsoft.com/office/drawing/2014/main" id="{96C429E9-7762-41AB-AAC2-A324D9EEC8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Consider a FIFO queue.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a:extLst>
              <a:ext uri="{FF2B5EF4-FFF2-40B4-BE49-F238E27FC236}">
                <a16:creationId xmlns:a16="http://schemas.microsoft.com/office/drawing/2014/main" id="{80B73511-1319-42A9-B097-ABC814C180F4}"/>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B734C83-ED63-47A0-9254-03712FBBB4B5}" type="slidenum">
              <a:rPr lang="ar-SA" altLang="zh-CN" sz="1200" b="0">
                <a:solidFill>
                  <a:srgbClr val="0000FF"/>
                </a:solidFill>
                <a:latin typeface="Marlett" pitchFamily="2" charset="2"/>
              </a:rPr>
              <a:pPr/>
              <a:t>50</a:t>
            </a:fld>
            <a:endParaRPr lang="en-US" altLang="zh-CN" sz="1200" b="0">
              <a:solidFill>
                <a:srgbClr val="0000FF"/>
              </a:solidFill>
              <a:latin typeface="Marlett" pitchFamily="2" charset="2"/>
            </a:endParaRPr>
          </a:p>
        </p:txBody>
      </p:sp>
      <p:sp>
        <p:nvSpPr>
          <p:cNvPr id="248835" name="Rectangle 2">
            <a:extLst>
              <a:ext uri="{FF2B5EF4-FFF2-40B4-BE49-F238E27FC236}">
                <a16:creationId xmlns:a16="http://schemas.microsoft.com/office/drawing/2014/main" id="{AB1D4AA9-7A37-4CE5-B114-EC34CF764DE0}"/>
              </a:ext>
            </a:extLst>
          </p:cNvPr>
          <p:cNvSpPr>
            <a:spLocks noGrp="1" noRot="1" noChangeAspect="1" noChangeArrowheads="1" noTextEdit="1"/>
          </p:cNvSpPr>
          <p:nvPr>
            <p:ph type="sldImg"/>
          </p:nvPr>
        </p:nvSpPr>
        <p:spPr>
          <a:ln/>
        </p:spPr>
      </p:sp>
      <p:sp>
        <p:nvSpPr>
          <p:cNvPr id="248836" name="Rectangle 3">
            <a:extLst>
              <a:ext uri="{FF2B5EF4-FFF2-40B4-BE49-F238E27FC236}">
                <a16:creationId xmlns:a16="http://schemas.microsoft.com/office/drawing/2014/main" id="{26B2A6C6-89A0-4BED-B164-2EB1B5798D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Take you time with this example…don’t let them guess this one, show them, and let them guess the linearizability of the subsequent ones.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a:extLst>
              <a:ext uri="{FF2B5EF4-FFF2-40B4-BE49-F238E27FC236}">
                <a16:creationId xmlns:a16="http://schemas.microsoft.com/office/drawing/2014/main" id="{7FDFE02F-A4D9-458F-BD38-2E6A74C3E5EB}"/>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7057094-FC1E-475D-B7DB-F313D2928E11}" type="slidenum">
              <a:rPr lang="ar-SA" altLang="zh-CN" sz="1200" b="0">
                <a:solidFill>
                  <a:srgbClr val="0000FF"/>
                </a:solidFill>
                <a:latin typeface="Marlett" pitchFamily="2" charset="2"/>
              </a:rPr>
              <a:pPr/>
              <a:t>51</a:t>
            </a:fld>
            <a:endParaRPr lang="en-US" altLang="zh-CN" sz="1200" b="0">
              <a:solidFill>
                <a:srgbClr val="0000FF"/>
              </a:solidFill>
              <a:latin typeface="Marlett" pitchFamily="2" charset="2"/>
            </a:endParaRPr>
          </a:p>
        </p:txBody>
      </p:sp>
      <p:sp>
        <p:nvSpPr>
          <p:cNvPr id="249859" name="Rectangle 2">
            <a:extLst>
              <a:ext uri="{FF2B5EF4-FFF2-40B4-BE49-F238E27FC236}">
                <a16:creationId xmlns:a16="http://schemas.microsoft.com/office/drawing/2014/main" id="{AA0CC9E4-2D63-4011-A06C-927B55C90368}"/>
              </a:ext>
            </a:extLst>
          </p:cNvPr>
          <p:cNvSpPr>
            <a:spLocks noGrp="1" noRot="1" noChangeAspect="1" noChangeArrowheads="1" noTextEdit="1"/>
          </p:cNvSpPr>
          <p:nvPr>
            <p:ph type="sldImg"/>
          </p:nvPr>
        </p:nvSpPr>
        <p:spPr>
          <a:ln/>
        </p:spPr>
      </p:sp>
      <p:sp>
        <p:nvSpPr>
          <p:cNvPr id="249860" name="Rectangle 3">
            <a:extLst>
              <a:ext uri="{FF2B5EF4-FFF2-40B4-BE49-F238E27FC236}">
                <a16:creationId xmlns:a16="http://schemas.microsoft.com/office/drawing/2014/main" id="{0F92CD0E-7501-406F-8F53-E7D0A2FECC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a:extLst>
              <a:ext uri="{FF2B5EF4-FFF2-40B4-BE49-F238E27FC236}">
                <a16:creationId xmlns:a16="http://schemas.microsoft.com/office/drawing/2014/main" id="{3FF1CAC3-91F4-4159-BACA-F8F15040B66C}"/>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6D51680-B3A6-43E0-AF94-65FE3870B819}" type="slidenum">
              <a:rPr lang="ar-SA" altLang="zh-CN" sz="1200" b="0">
                <a:solidFill>
                  <a:srgbClr val="0000FF"/>
                </a:solidFill>
                <a:latin typeface="Marlett" pitchFamily="2" charset="2"/>
              </a:rPr>
              <a:pPr/>
              <a:t>52</a:t>
            </a:fld>
            <a:endParaRPr lang="en-US" altLang="zh-CN" sz="1200" b="0">
              <a:solidFill>
                <a:srgbClr val="0000FF"/>
              </a:solidFill>
              <a:latin typeface="Marlett" pitchFamily="2" charset="2"/>
            </a:endParaRPr>
          </a:p>
        </p:txBody>
      </p:sp>
      <p:sp>
        <p:nvSpPr>
          <p:cNvPr id="250883" name="Rectangle 2">
            <a:extLst>
              <a:ext uri="{FF2B5EF4-FFF2-40B4-BE49-F238E27FC236}">
                <a16:creationId xmlns:a16="http://schemas.microsoft.com/office/drawing/2014/main" id="{2A16DA3C-CF57-4E90-B23E-E3542B839311}"/>
              </a:ext>
            </a:extLst>
          </p:cNvPr>
          <p:cNvSpPr>
            <a:spLocks noGrp="1" noRot="1" noChangeAspect="1" noChangeArrowheads="1" noTextEdit="1"/>
          </p:cNvSpPr>
          <p:nvPr>
            <p:ph type="sldImg"/>
          </p:nvPr>
        </p:nvSpPr>
        <p:spPr>
          <a:ln/>
        </p:spPr>
      </p:sp>
      <p:sp>
        <p:nvSpPr>
          <p:cNvPr id="250884" name="Rectangle 3">
            <a:extLst>
              <a:ext uri="{FF2B5EF4-FFF2-40B4-BE49-F238E27FC236}">
                <a16:creationId xmlns:a16="http://schemas.microsoft.com/office/drawing/2014/main" id="{15481AD0-A2B9-45F9-ABA1-C396636FDA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a:extLst>
              <a:ext uri="{FF2B5EF4-FFF2-40B4-BE49-F238E27FC236}">
                <a16:creationId xmlns:a16="http://schemas.microsoft.com/office/drawing/2014/main" id="{C240BF0F-1474-4E8B-AD10-73FE19985D56}"/>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D8D73A0-B3C6-4C4A-8729-AF5E6FC0B581}" type="slidenum">
              <a:rPr lang="ar-SA" altLang="zh-CN" sz="1200" b="0">
                <a:solidFill>
                  <a:srgbClr val="0000FF"/>
                </a:solidFill>
                <a:latin typeface="Marlett" pitchFamily="2" charset="2"/>
              </a:rPr>
              <a:pPr/>
              <a:t>53</a:t>
            </a:fld>
            <a:endParaRPr lang="en-US" altLang="zh-CN" sz="1200" b="0">
              <a:solidFill>
                <a:srgbClr val="0000FF"/>
              </a:solidFill>
              <a:latin typeface="Marlett" pitchFamily="2" charset="2"/>
            </a:endParaRPr>
          </a:p>
        </p:txBody>
      </p:sp>
      <p:sp>
        <p:nvSpPr>
          <p:cNvPr id="251907" name="Rectangle 2">
            <a:extLst>
              <a:ext uri="{FF2B5EF4-FFF2-40B4-BE49-F238E27FC236}">
                <a16:creationId xmlns:a16="http://schemas.microsoft.com/office/drawing/2014/main" id="{5CCE9790-D0CE-48C6-A474-5A2AF1F61D7C}"/>
              </a:ext>
            </a:extLst>
          </p:cNvPr>
          <p:cNvSpPr>
            <a:spLocks noGrp="1" noRot="1" noChangeAspect="1" noChangeArrowheads="1" noTextEdit="1"/>
          </p:cNvSpPr>
          <p:nvPr>
            <p:ph type="sldImg"/>
          </p:nvPr>
        </p:nvSpPr>
        <p:spPr>
          <a:ln/>
        </p:spPr>
      </p:sp>
      <p:sp>
        <p:nvSpPr>
          <p:cNvPr id="251908" name="Rectangle 3">
            <a:extLst>
              <a:ext uri="{FF2B5EF4-FFF2-40B4-BE49-F238E27FC236}">
                <a16:creationId xmlns:a16="http://schemas.microsoft.com/office/drawing/2014/main" id="{C8A5C3E8-9AA5-4677-AD91-70B78DE17E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a:extLst>
              <a:ext uri="{FF2B5EF4-FFF2-40B4-BE49-F238E27FC236}">
                <a16:creationId xmlns:a16="http://schemas.microsoft.com/office/drawing/2014/main" id="{C7D63BC0-62EC-4C35-834C-DD656AEA712E}"/>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BED7EF6-A89A-4B2B-AEDE-CC148BF3635F}" type="slidenum">
              <a:rPr lang="ar-SA" altLang="zh-CN" sz="1200" b="0">
                <a:solidFill>
                  <a:srgbClr val="0000FF"/>
                </a:solidFill>
                <a:latin typeface="Marlett" pitchFamily="2" charset="2"/>
              </a:rPr>
              <a:pPr/>
              <a:t>54</a:t>
            </a:fld>
            <a:endParaRPr lang="en-US" altLang="zh-CN" sz="1200" b="0">
              <a:solidFill>
                <a:srgbClr val="0000FF"/>
              </a:solidFill>
              <a:latin typeface="Marlett" pitchFamily="2" charset="2"/>
            </a:endParaRPr>
          </a:p>
        </p:txBody>
      </p:sp>
      <p:sp>
        <p:nvSpPr>
          <p:cNvPr id="252931" name="Rectangle 2">
            <a:extLst>
              <a:ext uri="{FF2B5EF4-FFF2-40B4-BE49-F238E27FC236}">
                <a16:creationId xmlns:a16="http://schemas.microsoft.com/office/drawing/2014/main" id="{0D229439-B672-44B0-ACE3-2B036497E4C4}"/>
              </a:ext>
            </a:extLst>
          </p:cNvPr>
          <p:cNvSpPr>
            <a:spLocks noGrp="1" noRot="1" noChangeAspect="1" noChangeArrowheads="1" noTextEdit="1"/>
          </p:cNvSpPr>
          <p:nvPr>
            <p:ph type="sldImg"/>
          </p:nvPr>
        </p:nvSpPr>
        <p:spPr>
          <a:ln/>
        </p:spPr>
      </p:sp>
      <p:sp>
        <p:nvSpPr>
          <p:cNvPr id="252932" name="Rectangle 3">
            <a:extLst>
              <a:ext uri="{FF2B5EF4-FFF2-40B4-BE49-F238E27FC236}">
                <a16:creationId xmlns:a16="http://schemas.microsoft.com/office/drawing/2014/main" id="{60F88577-C205-4DAE-AF56-03B36BB462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a:extLst>
              <a:ext uri="{FF2B5EF4-FFF2-40B4-BE49-F238E27FC236}">
                <a16:creationId xmlns:a16="http://schemas.microsoft.com/office/drawing/2014/main" id="{E85F0B5E-8115-4C30-86C4-97DC187ADA67}"/>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D9B85CE-A6CB-45E5-8EAA-E45B7F66E7A0}" type="slidenum">
              <a:rPr lang="ar-SA" altLang="zh-CN" sz="1200" b="0">
                <a:solidFill>
                  <a:srgbClr val="0000FF"/>
                </a:solidFill>
                <a:latin typeface="Marlett" pitchFamily="2" charset="2"/>
              </a:rPr>
              <a:pPr/>
              <a:t>55</a:t>
            </a:fld>
            <a:endParaRPr lang="en-US" altLang="zh-CN" sz="1200" b="0">
              <a:solidFill>
                <a:srgbClr val="0000FF"/>
              </a:solidFill>
              <a:latin typeface="Marlett" pitchFamily="2" charset="2"/>
            </a:endParaRPr>
          </a:p>
        </p:txBody>
      </p:sp>
      <p:sp>
        <p:nvSpPr>
          <p:cNvPr id="253955" name="Rectangle 2">
            <a:extLst>
              <a:ext uri="{FF2B5EF4-FFF2-40B4-BE49-F238E27FC236}">
                <a16:creationId xmlns:a16="http://schemas.microsoft.com/office/drawing/2014/main" id="{D08D5F55-DAA1-4623-8DB1-AD256B0E1660}"/>
              </a:ext>
            </a:extLst>
          </p:cNvPr>
          <p:cNvSpPr>
            <a:spLocks noGrp="1" noRot="1" noChangeAspect="1" noChangeArrowheads="1" noTextEdit="1"/>
          </p:cNvSpPr>
          <p:nvPr>
            <p:ph type="sldImg"/>
          </p:nvPr>
        </p:nvSpPr>
        <p:spPr>
          <a:ln/>
        </p:spPr>
      </p:sp>
      <p:sp>
        <p:nvSpPr>
          <p:cNvPr id="253956" name="Rectangle 3">
            <a:extLst>
              <a:ext uri="{FF2B5EF4-FFF2-40B4-BE49-F238E27FC236}">
                <a16:creationId xmlns:a16="http://schemas.microsoft.com/office/drawing/2014/main" id="{FCECF9C7-9A5B-4D79-834E-0F3F9ACF54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a:extLst>
              <a:ext uri="{FF2B5EF4-FFF2-40B4-BE49-F238E27FC236}">
                <a16:creationId xmlns:a16="http://schemas.microsoft.com/office/drawing/2014/main" id="{360FDA58-C6A8-4901-8213-A5C87C98D3F7}"/>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F59EEA4-F6D3-458F-B790-08A1846F3AC6}" type="slidenum">
              <a:rPr lang="ar-SA" altLang="zh-CN" sz="1200" b="0">
                <a:solidFill>
                  <a:srgbClr val="0000FF"/>
                </a:solidFill>
                <a:latin typeface="Marlett" pitchFamily="2" charset="2"/>
              </a:rPr>
              <a:pPr/>
              <a:t>56</a:t>
            </a:fld>
            <a:endParaRPr lang="en-US" altLang="zh-CN" sz="1200" b="0">
              <a:solidFill>
                <a:srgbClr val="0000FF"/>
              </a:solidFill>
              <a:latin typeface="Marlett" pitchFamily="2" charset="2"/>
            </a:endParaRPr>
          </a:p>
        </p:txBody>
      </p:sp>
      <p:sp>
        <p:nvSpPr>
          <p:cNvPr id="254979" name="Rectangle 2">
            <a:extLst>
              <a:ext uri="{FF2B5EF4-FFF2-40B4-BE49-F238E27FC236}">
                <a16:creationId xmlns:a16="http://schemas.microsoft.com/office/drawing/2014/main" id="{77637743-84F2-4D1C-A6BC-FB557CBAB674}"/>
              </a:ext>
            </a:extLst>
          </p:cNvPr>
          <p:cNvSpPr>
            <a:spLocks noGrp="1" noRot="1" noChangeAspect="1" noChangeArrowheads="1" noTextEdit="1"/>
          </p:cNvSpPr>
          <p:nvPr>
            <p:ph type="sldImg"/>
          </p:nvPr>
        </p:nvSpPr>
        <p:spPr>
          <a:ln/>
        </p:spPr>
      </p:sp>
      <p:sp>
        <p:nvSpPr>
          <p:cNvPr id="254980" name="Rectangle 3">
            <a:extLst>
              <a:ext uri="{FF2B5EF4-FFF2-40B4-BE49-F238E27FC236}">
                <a16:creationId xmlns:a16="http://schemas.microsoft.com/office/drawing/2014/main" id="{3FA47973-922F-44D9-A854-03547A9F43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a:extLst>
              <a:ext uri="{FF2B5EF4-FFF2-40B4-BE49-F238E27FC236}">
                <a16:creationId xmlns:a16="http://schemas.microsoft.com/office/drawing/2014/main" id="{5D89D5CB-F8BA-42CE-816A-AAB5D649D9E0}"/>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045D290-C903-44FE-9B4D-6A043402E334}" type="slidenum">
              <a:rPr lang="ar-SA" altLang="zh-CN" sz="1200" b="0">
                <a:solidFill>
                  <a:srgbClr val="0000FF"/>
                </a:solidFill>
                <a:latin typeface="Marlett" pitchFamily="2" charset="2"/>
              </a:rPr>
              <a:pPr/>
              <a:t>57</a:t>
            </a:fld>
            <a:endParaRPr lang="en-US" altLang="zh-CN" sz="1200" b="0">
              <a:solidFill>
                <a:srgbClr val="0000FF"/>
              </a:solidFill>
              <a:latin typeface="Marlett" pitchFamily="2" charset="2"/>
            </a:endParaRPr>
          </a:p>
        </p:txBody>
      </p:sp>
      <p:sp>
        <p:nvSpPr>
          <p:cNvPr id="256003" name="Rectangle 2">
            <a:extLst>
              <a:ext uri="{FF2B5EF4-FFF2-40B4-BE49-F238E27FC236}">
                <a16:creationId xmlns:a16="http://schemas.microsoft.com/office/drawing/2014/main" id="{23365168-263C-473B-8BE3-0C4210F0B556}"/>
              </a:ext>
            </a:extLst>
          </p:cNvPr>
          <p:cNvSpPr>
            <a:spLocks noGrp="1" noRot="1" noChangeAspect="1" noChangeArrowheads="1" noTextEdit="1"/>
          </p:cNvSpPr>
          <p:nvPr>
            <p:ph type="sldImg"/>
          </p:nvPr>
        </p:nvSpPr>
        <p:spPr>
          <a:ln/>
        </p:spPr>
      </p:sp>
      <p:sp>
        <p:nvSpPr>
          <p:cNvPr id="256004" name="Rectangle 3">
            <a:extLst>
              <a:ext uri="{FF2B5EF4-FFF2-40B4-BE49-F238E27FC236}">
                <a16:creationId xmlns:a16="http://schemas.microsoft.com/office/drawing/2014/main" id="{9879F142-A602-43B6-8599-1FC37BE795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a:extLst>
              <a:ext uri="{FF2B5EF4-FFF2-40B4-BE49-F238E27FC236}">
                <a16:creationId xmlns:a16="http://schemas.microsoft.com/office/drawing/2014/main" id="{348E1D98-F193-4D2B-BE4B-46673064EB6D}"/>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AAA9193-F543-4EE2-B157-1057023E66A3}" type="slidenum">
              <a:rPr lang="ar-SA" altLang="zh-CN" sz="1200" b="0">
                <a:solidFill>
                  <a:srgbClr val="0000FF"/>
                </a:solidFill>
                <a:latin typeface="Marlett" pitchFamily="2" charset="2"/>
              </a:rPr>
              <a:pPr/>
              <a:t>58</a:t>
            </a:fld>
            <a:endParaRPr lang="en-US" altLang="zh-CN" sz="1200" b="0">
              <a:solidFill>
                <a:srgbClr val="0000FF"/>
              </a:solidFill>
              <a:latin typeface="Marlett" pitchFamily="2" charset="2"/>
            </a:endParaRPr>
          </a:p>
        </p:txBody>
      </p:sp>
      <p:sp>
        <p:nvSpPr>
          <p:cNvPr id="257027" name="Rectangle 2">
            <a:extLst>
              <a:ext uri="{FF2B5EF4-FFF2-40B4-BE49-F238E27FC236}">
                <a16:creationId xmlns:a16="http://schemas.microsoft.com/office/drawing/2014/main" id="{1795A2E3-68FB-4127-94BE-A5F6487C2A74}"/>
              </a:ext>
            </a:extLst>
          </p:cNvPr>
          <p:cNvSpPr>
            <a:spLocks noGrp="1" noRot="1" noChangeAspect="1" noChangeArrowheads="1" noTextEdit="1"/>
          </p:cNvSpPr>
          <p:nvPr>
            <p:ph type="sldImg"/>
          </p:nvPr>
        </p:nvSpPr>
        <p:spPr>
          <a:ln/>
        </p:spPr>
      </p:sp>
      <p:sp>
        <p:nvSpPr>
          <p:cNvPr id="257028" name="Rectangle 3">
            <a:extLst>
              <a:ext uri="{FF2B5EF4-FFF2-40B4-BE49-F238E27FC236}">
                <a16:creationId xmlns:a16="http://schemas.microsoft.com/office/drawing/2014/main" id="{098C299D-8ACF-4BD9-B207-15B4A8A180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a:extLst>
              <a:ext uri="{FF2B5EF4-FFF2-40B4-BE49-F238E27FC236}">
                <a16:creationId xmlns:a16="http://schemas.microsoft.com/office/drawing/2014/main" id="{1CE36E31-639B-485F-AD95-D2E1D74386B3}"/>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4E2CF16-4710-46FA-9F47-B6AC8C0F0144}" type="slidenum">
              <a:rPr lang="ar-SA" altLang="zh-CN" sz="1200" b="0">
                <a:solidFill>
                  <a:srgbClr val="0000FF"/>
                </a:solidFill>
                <a:latin typeface="Marlett" pitchFamily="2" charset="2"/>
              </a:rPr>
              <a:pPr/>
              <a:t>59</a:t>
            </a:fld>
            <a:endParaRPr lang="en-US" altLang="zh-CN" sz="1200" b="0">
              <a:solidFill>
                <a:srgbClr val="0000FF"/>
              </a:solidFill>
              <a:latin typeface="Marlett" pitchFamily="2" charset="2"/>
            </a:endParaRPr>
          </a:p>
        </p:txBody>
      </p:sp>
      <p:sp>
        <p:nvSpPr>
          <p:cNvPr id="258051" name="Rectangle 2">
            <a:extLst>
              <a:ext uri="{FF2B5EF4-FFF2-40B4-BE49-F238E27FC236}">
                <a16:creationId xmlns:a16="http://schemas.microsoft.com/office/drawing/2014/main" id="{979E12FE-E8A3-433B-8A1C-F878467CBA51}"/>
              </a:ext>
            </a:extLst>
          </p:cNvPr>
          <p:cNvSpPr>
            <a:spLocks noGrp="1" noRot="1" noChangeAspect="1" noChangeArrowheads="1" noTextEdit="1"/>
          </p:cNvSpPr>
          <p:nvPr>
            <p:ph type="sldImg"/>
          </p:nvPr>
        </p:nvSpPr>
        <p:spPr>
          <a:ln/>
        </p:spPr>
      </p:sp>
      <p:sp>
        <p:nvSpPr>
          <p:cNvPr id="258052" name="Rectangle 3">
            <a:extLst>
              <a:ext uri="{FF2B5EF4-FFF2-40B4-BE49-F238E27FC236}">
                <a16:creationId xmlns:a16="http://schemas.microsoft.com/office/drawing/2014/main" id="{2C3ED6BE-4B78-4C4A-BCD1-150E01492D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a:extLst>
              <a:ext uri="{FF2B5EF4-FFF2-40B4-BE49-F238E27FC236}">
                <a16:creationId xmlns:a16="http://schemas.microsoft.com/office/drawing/2014/main" id="{9A2BCDCF-1FE8-4796-955C-29D76063C2F5}"/>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8A572CF-8F78-4B17-BE2F-90FD381698D6}" type="slidenum">
              <a:rPr lang="ar-SA" altLang="zh-CN" sz="1200" b="0">
                <a:solidFill>
                  <a:srgbClr val="0000FF"/>
                </a:solidFill>
                <a:latin typeface="Marlett" pitchFamily="2" charset="2"/>
              </a:rPr>
              <a:pPr/>
              <a:t>6</a:t>
            </a:fld>
            <a:endParaRPr lang="en-US" altLang="zh-CN" sz="1200" b="0">
              <a:solidFill>
                <a:srgbClr val="0000FF"/>
              </a:solidFill>
              <a:latin typeface="Marlett" pitchFamily="2" charset="2"/>
            </a:endParaRPr>
          </a:p>
        </p:txBody>
      </p:sp>
      <p:sp>
        <p:nvSpPr>
          <p:cNvPr id="204803" name="Rectangle 2">
            <a:extLst>
              <a:ext uri="{FF2B5EF4-FFF2-40B4-BE49-F238E27FC236}">
                <a16:creationId xmlns:a16="http://schemas.microsoft.com/office/drawing/2014/main" id="{BBC03ED4-9329-4794-AC82-EA520171932D}"/>
              </a:ext>
            </a:extLst>
          </p:cNvPr>
          <p:cNvSpPr>
            <a:spLocks noGrp="1" noRot="1" noChangeAspect="1" noChangeArrowheads="1" noTextEdit="1"/>
          </p:cNvSpPr>
          <p:nvPr>
            <p:ph type="sldImg"/>
          </p:nvPr>
        </p:nvSpPr>
        <p:spPr>
          <a:ln/>
        </p:spPr>
      </p:sp>
      <p:sp>
        <p:nvSpPr>
          <p:cNvPr id="204804" name="Rectangle 3">
            <a:extLst>
              <a:ext uri="{FF2B5EF4-FFF2-40B4-BE49-F238E27FC236}">
                <a16:creationId xmlns:a16="http://schemas.microsoft.com/office/drawing/2014/main" id="{301ED9E2-24F7-4223-B2F8-3960806200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a:extLst>
              <a:ext uri="{FF2B5EF4-FFF2-40B4-BE49-F238E27FC236}">
                <a16:creationId xmlns:a16="http://schemas.microsoft.com/office/drawing/2014/main" id="{7C7C00BF-9296-4E79-A588-F06848A579B1}"/>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E7EFD12-B899-4572-939C-DA468E6BFE18}" type="slidenum">
              <a:rPr lang="ar-SA" altLang="zh-CN" sz="1200" b="0">
                <a:solidFill>
                  <a:srgbClr val="0000FF"/>
                </a:solidFill>
                <a:latin typeface="Marlett" pitchFamily="2" charset="2"/>
              </a:rPr>
              <a:pPr/>
              <a:t>60</a:t>
            </a:fld>
            <a:endParaRPr lang="en-US" altLang="zh-CN" sz="1200" b="0">
              <a:solidFill>
                <a:srgbClr val="0000FF"/>
              </a:solidFill>
              <a:latin typeface="Marlett" pitchFamily="2" charset="2"/>
            </a:endParaRPr>
          </a:p>
        </p:txBody>
      </p:sp>
      <p:sp>
        <p:nvSpPr>
          <p:cNvPr id="259075" name="Rectangle 2">
            <a:extLst>
              <a:ext uri="{FF2B5EF4-FFF2-40B4-BE49-F238E27FC236}">
                <a16:creationId xmlns:a16="http://schemas.microsoft.com/office/drawing/2014/main" id="{7BB0BB0F-E94E-45DB-8CFF-55DFBA76A016}"/>
              </a:ext>
            </a:extLst>
          </p:cNvPr>
          <p:cNvSpPr>
            <a:spLocks noGrp="1" noRot="1" noChangeAspect="1" noChangeArrowheads="1" noTextEdit="1"/>
          </p:cNvSpPr>
          <p:nvPr>
            <p:ph type="sldImg"/>
          </p:nvPr>
        </p:nvSpPr>
        <p:spPr>
          <a:ln/>
        </p:spPr>
      </p:sp>
      <p:sp>
        <p:nvSpPr>
          <p:cNvPr id="259076" name="Rectangle 3">
            <a:extLst>
              <a:ext uri="{FF2B5EF4-FFF2-40B4-BE49-F238E27FC236}">
                <a16:creationId xmlns:a16="http://schemas.microsoft.com/office/drawing/2014/main" id="{B28ECB89-1402-4198-8C48-D293CE4DC0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a:extLst>
              <a:ext uri="{FF2B5EF4-FFF2-40B4-BE49-F238E27FC236}">
                <a16:creationId xmlns:a16="http://schemas.microsoft.com/office/drawing/2014/main" id="{D6EC91F1-7A89-4FA0-B03E-882DD348A7D9}"/>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43912DE-0D68-4542-BA3A-EF57A9106C06}" type="slidenum">
              <a:rPr lang="ar-SA" altLang="zh-CN" sz="1200" b="0">
                <a:solidFill>
                  <a:srgbClr val="0000FF"/>
                </a:solidFill>
                <a:latin typeface="Marlett" pitchFamily="2" charset="2"/>
              </a:rPr>
              <a:pPr/>
              <a:t>61</a:t>
            </a:fld>
            <a:endParaRPr lang="en-US" altLang="zh-CN" sz="1200" b="0">
              <a:solidFill>
                <a:srgbClr val="0000FF"/>
              </a:solidFill>
              <a:latin typeface="Marlett" pitchFamily="2" charset="2"/>
            </a:endParaRPr>
          </a:p>
        </p:txBody>
      </p:sp>
      <p:sp>
        <p:nvSpPr>
          <p:cNvPr id="260099" name="Rectangle 2">
            <a:extLst>
              <a:ext uri="{FF2B5EF4-FFF2-40B4-BE49-F238E27FC236}">
                <a16:creationId xmlns:a16="http://schemas.microsoft.com/office/drawing/2014/main" id="{404E162B-E5F3-4A9F-9A24-388206458DB2}"/>
              </a:ext>
            </a:extLst>
          </p:cNvPr>
          <p:cNvSpPr>
            <a:spLocks noGrp="1" noRot="1" noChangeAspect="1" noChangeArrowheads="1" noTextEdit="1"/>
          </p:cNvSpPr>
          <p:nvPr>
            <p:ph type="sldImg"/>
          </p:nvPr>
        </p:nvSpPr>
        <p:spPr>
          <a:ln/>
        </p:spPr>
      </p:sp>
      <p:sp>
        <p:nvSpPr>
          <p:cNvPr id="260100" name="Rectangle 3">
            <a:extLst>
              <a:ext uri="{FF2B5EF4-FFF2-40B4-BE49-F238E27FC236}">
                <a16:creationId xmlns:a16="http://schemas.microsoft.com/office/drawing/2014/main" id="{2A500CB5-74D0-4332-A82B-5DDA15D8EF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a:extLst>
              <a:ext uri="{FF2B5EF4-FFF2-40B4-BE49-F238E27FC236}">
                <a16:creationId xmlns:a16="http://schemas.microsoft.com/office/drawing/2014/main" id="{9986055E-775B-4DF1-B56D-DB0C24452944}"/>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AC8DB9D-7775-41B5-B18A-638688399A80}" type="slidenum">
              <a:rPr lang="ar-SA" altLang="zh-CN" sz="1200" b="0">
                <a:solidFill>
                  <a:srgbClr val="0000FF"/>
                </a:solidFill>
                <a:latin typeface="Marlett" pitchFamily="2" charset="2"/>
              </a:rPr>
              <a:pPr/>
              <a:t>62</a:t>
            </a:fld>
            <a:endParaRPr lang="en-US" altLang="zh-CN" sz="1200" b="0">
              <a:solidFill>
                <a:srgbClr val="0000FF"/>
              </a:solidFill>
              <a:latin typeface="Marlett" pitchFamily="2" charset="2"/>
            </a:endParaRPr>
          </a:p>
        </p:txBody>
      </p:sp>
      <p:sp>
        <p:nvSpPr>
          <p:cNvPr id="261123" name="Rectangle 2">
            <a:extLst>
              <a:ext uri="{FF2B5EF4-FFF2-40B4-BE49-F238E27FC236}">
                <a16:creationId xmlns:a16="http://schemas.microsoft.com/office/drawing/2014/main" id="{91102A54-F7FE-47D2-B5CF-6C82DF2D0B6F}"/>
              </a:ext>
            </a:extLst>
          </p:cNvPr>
          <p:cNvSpPr>
            <a:spLocks noGrp="1" noRot="1" noChangeAspect="1" noChangeArrowheads="1" noTextEdit="1"/>
          </p:cNvSpPr>
          <p:nvPr>
            <p:ph type="sldImg"/>
          </p:nvPr>
        </p:nvSpPr>
        <p:spPr>
          <a:ln/>
        </p:spPr>
      </p:sp>
      <p:sp>
        <p:nvSpPr>
          <p:cNvPr id="261124" name="Rectangle 3">
            <a:extLst>
              <a:ext uri="{FF2B5EF4-FFF2-40B4-BE49-F238E27FC236}">
                <a16:creationId xmlns:a16="http://schemas.microsoft.com/office/drawing/2014/main" id="{8F5FE027-8454-475A-A8BD-D511218370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a:extLst>
              <a:ext uri="{FF2B5EF4-FFF2-40B4-BE49-F238E27FC236}">
                <a16:creationId xmlns:a16="http://schemas.microsoft.com/office/drawing/2014/main" id="{A728DFBA-A982-4C8C-BF72-D5C3DD22901C}"/>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A491105-6E6C-4BA7-BF2E-9341632B2297}" type="slidenum">
              <a:rPr lang="ar-SA" altLang="zh-CN" sz="1200" b="0">
                <a:solidFill>
                  <a:srgbClr val="0000FF"/>
                </a:solidFill>
                <a:latin typeface="Marlett" pitchFamily="2" charset="2"/>
              </a:rPr>
              <a:pPr/>
              <a:t>63</a:t>
            </a:fld>
            <a:endParaRPr lang="en-US" altLang="zh-CN" sz="1200" b="0">
              <a:solidFill>
                <a:srgbClr val="0000FF"/>
              </a:solidFill>
              <a:latin typeface="Marlett" pitchFamily="2" charset="2"/>
            </a:endParaRPr>
          </a:p>
        </p:txBody>
      </p:sp>
      <p:sp>
        <p:nvSpPr>
          <p:cNvPr id="262147" name="Rectangle 2">
            <a:extLst>
              <a:ext uri="{FF2B5EF4-FFF2-40B4-BE49-F238E27FC236}">
                <a16:creationId xmlns:a16="http://schemas.microsoft.com/office/drawing/2014/main" id="{44943474-FF30-406C-9469-FE12136B414D}"/>
              </a:ext>
            </a:extLst>
          </p:cNvPr>
          <p:cNvSpPr>
            <a:spLocks noGrp="1" noRot="1" noChangeAspect="1" noChangeArrowheads="1" noTextEdit="1"/>
          </p:cNvSpPr>
          <p:nvPr>
            <p:ph type="sldImg"/>
          </p:nvPr>
        </p:nvSpPr>
        <p:spPr>
          <a:ln/>
        </p:spPr>
      </p:sp>
      <p:sp>
        <p:nvSpPr>
          <p:cNvPr id="262148" name="Rectangle 3">
            <a:extLst>
              <a:ext uri="{FF2B5EF4-FFF2-40B4-BE49-F238E27FC236}">
                <a16:creationId xmlns:a16="http://schemas.microsoft.com/office/drawing/2014/main" id="{A176CF76-1507-4088-A52A-92980D37FF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a:extLst>
              <a:ext uri="{FF2B5EF4-FFF2-40B4-BE49-F238E27FC236}">
                <a16:creationId xmlns:a16="http://schemas.microsoft.com/office/drawing/2014/main" id="{BA8E08BF-DD9D-4884-B931-E9B86944F711}"/>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50E3861-0515-4692-84B0-2A073EDDA5B3}" type="slidenum">
              <a:rPr lang="ar-SA" altLang="zh-CN" sz="1200" b="0">
                <a:solidFill>
                  <a:srgbClr val="0000FF"/>
                </a:solidFill>
                <a:latin typeface="Marlett" pitchFamily="2" charset="2"/>
              </a:rPr>
              <a:pPr/>
              <a:t>64</a:t>
            </a:fld>
            <a:endParaRPr lang="en-US" altLang="zh-CN" sz="1200" b="0">
              <a:solidFill>
                <a:srgbClr val="0000FF"/>
              </a:solidFill>
              <a:latin typeface="Marlett" pitchFamily="2" charset="2"/>
            </a:endParaRPr>
          </a:p>
        </p:txBody>
      </p:sp>
      <p:sp>
        <p:nvSpPr>
          <p:cNvPr id="263171" name="Rectangle 2">
            <a:extLst>
              <a:ext uri="{FF2B5EF4-FFF2-40B4-BE49-F238E27FC236}">
                <a16:creationId xmlns:a16="http://schemas.microsoft.com/office/drawing/2014/main" id="{80841418-6285-4A05-9B53-D4C4F83836F7}"/>
              </a:ext>
            </a:extLst>
          </p:cNvPr>
          <p:cNvSpPr>
            <a:spLocks noGrp="1" noRot="1" noChangeAspect="1" noChangeArrowheads="1" noTextEdit="1"/>
          </p:cNvSpPr>
          <p:nvPr>
            <p:ph type="sldImg"/>
          </p:nvPr>
        </p:nvSpPr>
        <p:spPr>
          <a:ln/>
        </p:spPr>
      </p:sp>
      <p:sp>
        <p:nvSpPr>
          <p:cNvPr id="263172" name="Rectangle 3">
            <a:extLst>
              <a:ext uri="{FF2B5EF4-FFF2-40B4-BE49-F238E27FC236}">
                <a16:creationId xmlns:a16="http://schemas.microsoft.com/office/drawing/2014/main" id="{2CB81CF4-2CCE-453D-BDAC-4E933E6244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a:extLst>
              <a:ext uri="{FF2B5EF4-FFF2-40B4-BE49-F238E27FC236}">
                <a16:creationId xmlns:a16="http://schemas.microsoft.com/office/drawing/2014/main" id="{9C4E35C6-7BA0-410A-96FB-DC0DAF955ACC}"/>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4EF6FDC-3982-402C-8534-EC49A3F09577}" type="slidenum">
              <a:rPr lang="ar-SA" altLang="zh-CN" sz="1200" b="0">
                <a:solidFill>
                  <a:srgbClr val="0000FF"/>
                </a:solidFill>
                <a:latin typeface="Marlett" pitchFamily="2" charset="2"/>
              </a:rPr>
              <a:pPr/>
              <a:t>65</a:t>
            </a:fld>
            <a:endParaRPr lang="en-US" altLang="zh-CN" sz="1200" b="0">
              <a:solidFill>
                <a:srgbClr val="0000FF"/>
              </a:solidFill>
              <a:latin typeface="Marlett" pitchFamily="2" charset="2"/>
            </a:endParaRPr>
          </a:p>
        </p:txBody>
      </p:sp>
      <p:sp>
        <p:nvSpPr>
          <p:cNvPr id="264195" name="Rectangle 2">
            <a:extLst>
              <a:ext uri="{FF2B5EF4-FFF2-40B4-BE49-F238E27FC236}">
                <a16:creationId xmlns:a16="http://schemas.microsoft.com/office/drawing/2014/main" id="{0C2EB0D5-465F-4335-AD37-BC730715490F}"/>
              </a:ext>
            </a:extLst>
          </p:cNvPr>
          <p:cNvSpPr>
            <a:spLocks noGrp="1" noRot="1" noChangeAspect="1" noChangeArrowheads="1" noTextEdit="1"/>
          </p:cNvSpPr>
          <p:nvPr>
            <p:ph type="sldImg"/>
          </p:nvPr>
        </p:nvSpPr>
        <p:spPr>
          <a:ln/>
        </p:spPr>
      </p:sp>
      <p:sp>
        <p:nvSpPr>
          <p:cNvPr id="264196" name="Rectangle 3">
            <a:extLst>
              <a:ext uri="{FF2B5EF4-FFF2-40B4-BE49-F238E27FC236}">
                <a16:creationId xmlns:a16="http://schemas.microsoft.com/office/drawing/2014/main" id="{A2C9A613-6262-43A2-9422-EF2C56F4E0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a:extLst>
              <a:ext uri="{FF2B5EF4-FFF2-40B4-BE49-F238E27FC236}">
                <a16:creationId xmlns:a16="http://schemas.microsoft.com/office/drawing/2014/main" id="{BF29DF57-F5F1-41BD-AECC-5AAD6C7B9C70}"/>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4DD7954-4394-4255-B5B9-1B20480AB3B0}" type="slidenum">
              <a:rPr lang="ar-SA" altLang="zh-CN" sz="1200" b="0">
                <a:solidFill>
                  <a:srgbClr val="0000FF"/>
                </a:solidFill>
                <a:latin typeface="Marlett" pitchFamily="2" charset="2"/>
              </a:rPr>
              <a:pPr/>
              <a:t>66</a:t>
            </a:fld>
            <a:endParaRPr lang="en-US" altLang="zh-CN" sz="1200" b="0">
              <a:solidFill>
                <a:srgbClr val="0000FF"/>
              </a:solidFill>
              <a:latin typeface="Marlett" pitchFamily="2" charset="2"/>
            </a:endParaRPr>
          </a:p>
        </p:txBody>
      </p:sp>
      <p:sp>
        <p:nvSpPr>
          <p:cNvPr id="265219" name="Rectangle 2">
            <a:extLst>
              <a:ext uri="{FF2B5EF4-FFF2-40B4-BE49-F238E27FC236}">
                <a16:creationId xmlns:a16="http://schemas.microsoft.com/office/drawing/2014/main" id="{B672E955-235B-454C-9567-6FCC94FD9D0A}"/>
              </a:ext>
            </a:extLst>
          </p:cNvPr>
          <p:cNvSpPr>
            <a:spLocks noGrp="1" noRot="1" noChangeAspect="1" noChangeArrowheads="1" noTextEdit="1"/>
          </p:cNvSpPr>
          <p:nvPr>
            <p:ph type="sldImg"/>
          </p:nvPr>
        </p:nvSpPr>
        <p:spPr>
          <a:ln/>
        </p:spPr>
      </p:sp>
      <p:sp>
        <p:nvSpPr>
          <p:cNvPr id="265220" name="Rectangle 3">
            <a:extLst>
              <a:ext uri="{FF2B5EF4-FFF2-40B4-BE49-F238E27FC236}">
                <a16:creationId xmlns:a16="http://schemas.microsoft.com/office/drawing/2014/main" id="{49E6D01E-58F1-4486-8D5B-17882966AB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a:extLst>
              <a:ext uri="{FF2B5EF4-FFF2-40B4-BE49-F238E27FC236}">
                <a16:creationId xmlns:a16="http://schemas.microsoft.com/office/drawing/2014/main" id="{EB0D82F0-3520-4776-B633-B8714FD90EA6}"/>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3DE928E-DC18-41B5-B317-BF800FAC9493}" type="slidenum">
              <a:rPr lang="ar-SA" altLang="zh-CN" sz="1200" b="0">
                <a:solidFill>
                  <a:srgbClr val="0000FF"/>
                </a:solidFill>
                <a:latin typeface="Marlett" pitchFamily="2" charset="2"/>
              </a:rPr>
              <a:pPr/>
              <a:t>67</a:t>
            </a:fld>
            <a:endParaRPr lang="en-US" altLang="zh-CN" sz="1200" b="0">
              <a:solidFill>
                <a:srgbClr val="0000FF"/>
              </a:solidFill>
              <a:latin typeface="Marlett" pitchFamily="2" charset="2"/>
            </a:endParaRPr>
          </a:p>
        </p:txBody>
      </p:sp>
      <p:sp>
        <p:nvSpPr>
          <p:cNvPr id="266243" name="Rectangle 2">
            <a:extLst>
              <a:ext uri="{FF2B5EF4-FFF2-40B4-BE49-F238E27FC236}">
                <a16:creationId xmlns:a16="http://schemas.microsoft.com/office/drawing/2014/main" id="{689ABD9F-DFC7-4DE8-A2FF-D3668096CED0}"/>
              </a:ext>
            </a:extLst>
          </p:cNvPr>
          <p:cNvSpPr>
            <a:spLocks noGrp="1" noRot="1" noChangeAspect="1" noChangeArrowheads="1" noTextEdit="1"/>
          </p:cNvSpPr>
          <p:nvPr>
            <p:ph type="sldImg"/>
          </p:nvPr>
        </p:nvSpPr>
        <p:spPr>
          <a:ln/>
        </p:spPr>
      </p:sp>
      <p:sp>
        <p:nvSpPr>
          <p:cNvPr id="266244" name="Rectangle 3">
            <a:extLst>
              <a:ext uri="{FF2B5EF4-FFF2-40B4-BE49-F238E27FC236}">
                <a16:creationId xmlns:a16="http://schemas.microsoft.com/office/drawing/2014/main" id="{0F874A6E-E8B8-4724-88CC-560EF9B4F8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a:extLst>
              <a:ext uri="{FF2B5EF4-FFF2-40B4-BE49-F238E27FC236}">
                <a16:creationId xmlns:a16="http://schemas.microsoft.com/office/drawing/2014/main" id="{1E8CAF12-EA7E-409C-BFD1-1BB646B19702}"/>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51AE92C-5C72-48CB-885D-831B1BB457F3}" type="slidenum">
              <a:rPr lang="ar-SA" altLang="zh-CN" sz="1200" b="0">
                <a:solidFill>
                  <a:srgbClr val="0000FF"/>
                </a:solidFill>
                <a:latin typeface="Marlett" pitchFamily="2" charset="2"/>
              </a:rPr>
              <a:pPr/>
              <a:t>68</a:t>
            </a:fld>
            <a:endParaRPr lang="en-US" altLang="zh-CN" sz="1200" b="0">
              <a:solidFill>
                <a:srgbClr val="0000FF"/>
              </a:solidFill>
              <a:latin typeface="Marlett" pitchFamily="2" charset="2"/>
            </a:endParaRPr>
          </a:p>
        </p:txBody>
      </p:sp>
      <p:sp>
        <p:nvSpPr>
          <p:cNvPr id="267267" name="Rectangle 2">
            <a:extLst>
              <a:ext uri="{FF2B5EF4-FFF2-40B4-BE49-F238E27FC236}">
                <a16:creationId xmlns:a16="http://schemas.microsoft.com/office/drawing/2014/main" id="{E13E3BAF-EAA2-4DF9-BA27-1DF42B8E850A}"/>
              </a:ext>
            </a:extLst>
          </p:cNvPr>
          <p:cNvSpPr>
            <a:spLocks noGrp="1" noRot="1" noChangeAspect="1" noChangeArrowheads="1" noTextEdit="1"/>
          </p:cNvSpPr>
          <p:nvPr>
            <p:ph type="sldImg"/>
          </p:nvPr>
        </p:nvSpPr>
        <p:spPr>
          <a:ln/>
        </p:spPr>
      </p:sp>
      <p:sp>
        <p:nvSpPr>
          <p:cNvPr id="267268" name="Rectangle 3">
            <a:extLst>
              <a:ext uri="{FF2B5EF4-FFF2-40B4-BE49-F238E27FC236}">
                <a16:creationId xmlns:a16="http://schemas.microsoft.com/office/drawing/2014/main" id="{3C915234-6E79-4FE2-93BC-3489E5E242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a:extLst>
              <a:ext uri="{FF2B5EF4-FFF2-40B4-BE49-F238E27FC236}">
                <a16:creationId xmlns:a16="http://schemas.microsoft.com/office/drawing/2014/main" id="{AF895ECD-C402-4ED0-870D-9D799E23DEC6}"/>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244D95B-FC71-4315-9478-AC04DBE7E3FF}" type="slidenum">
              <a:rPr lang="ar-SA" altLang="zh-CN" sz="1200" b="0">
                <a:solidFill>
                  <a:srgbClr val="0000FF"/>
                </a:solidFill>
                <a:latin typeface="Marlett" pitchFamily="2" charset="2"/>
              </a:rPr>
              <a:pPr/>
              <a:t>69</a:t>
            </a:fld>
            <a:endParaRPr lang="en-US" altLang="zh-CN" sz="1200" b="0">
              <a:solidFill>
                <a:srgbClr val="0000FF"/>
              </a:solidFill>
              <a:latin typeface="Marlett" pitchFamily="2" charset="2"/>
            </a:endParaRPr>
          </a:p>
        </p:txBody>
      </p:sp>
      <p:sp>
        <p:nvSpPr>
          <p:cNvPr id="268291" name="Rectangle 2">
            <a:extLst>
              <a:ext uri="{FF2B5EF4-FFF2-40B4-BE49-F238E27FC236}">
                <a16:creationId xmlns:a16="http://schemas.microsoft.com/office/drawing/2014/main" id="{8C46BC43-A1A0-4AE7-9058-A829F8832E53}"/>
              </a:ext>
            </a:extLst>
          </p:cNvPr>
          <p:cNvSpPr>
            <a:spLocks noGrp="1" noRot="1" noChangeAspect="1" noChangeArrowheads="1" noTextEdit="1"/>
          </p:cNvSpPr>
          <p:nvPr>
            <p:ph type="sldImg"/>
          </p:nvPr>
        </p:nvSpPr>
        <p:spPr>
          <a:ln/>
        </p:spPr>
      </p:sp>
      <p:sp>
        <p:nvSpPr>
          <p:cNvPr id="268292" name="Rectangle 3">
            <a:extLst>
              <a:ext uri="{FF2B5EF4-FFF2-40B4-BE49-F238E27FC236}">
                <a16:creationId xmlns:a16="http://schemas.microsoft.com/office/drawing/2014/main" id="{99D0FC63-339F-49FD-B45F-307A41509C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088BEB7D-F14F-4C8F-AED0-C0CE161762AE}"/>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B62C5E8-CC62-4EF4-A864-237BF6655F06}" type="slidenum">
              <a:rPr lang="ar-SA" altLang="zh-CN" sz="1200" b="0">
                <a:solidFill>
                  <a:srgbClr val="0000FF"/>
                </a:solidFill>
                <a:latin typeface="Marlett" pitchFamily="2" charset="2"/>
              </a:rPr>
              <a:pPr/>
              <a:t>7</a:t>
            </a:fld>
            <a:endParaRPr lang="en-US" altLang="zh-CN" sz="1200" b="0">
              <a:solidFill>
                <a:srgbClr val="0000FF"/>
              </a:solidFill>
              <a:latin typeface="Marlett" pitchFamily="2" charset="2"/>
            </a:endParaRPr>
          </a:p>
        </p:txBody>
      </p:sp>
      <p:sp>
        <p:nvSpPr>
          <p:cNvPr id="205827" name="Rectangle 2">
            <a:extLst>
              <a:ext uri="{FF2B5EF4-FFF2-40B4-BE49-F238E27FC236}">
                <a16:creationId xmlns:a16="http://schemas.microsoft.com/office/drawing/2014/main" id="{AF5107EA-D3D0-4930-822C-869982D02E96}"/>
              </a:ext>
            </a:extLst>
          </p:cNvPr>
          <p:cNvSpPr>
            <a:spLocks noGrp="1" noRot="1" noChangeAspect="1" noChangeArrowheads="1" noTextEdit="1"/>
          </p:cNvSpPr>
          <p:nvPr>
            <p:ph type="sldImg"/>
          </p:nvPr>
        </p:nvSpPr>
        <p:spPr>
          <a:ln/>
        </p:spPr>
      </p:sp>
      <p:sp>
        <p:nvSpPr>
          <p:cNvPr id="205828" name="Rectangle 3">
            <a:extLst>
              <a:ext uri="{FF2B5EF4-FFF2-40B4-BE49-F238E27FC236}">
                <a16:creationId xmlns:a16="http://schemas.microsoft.com/office/drawing/2014/main" id="{E402A609-7DB1-48B5-B8CF-E6B3ECFBA1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Here is code for implementing a concurrent FIFO queue. Explain it IN DETAIL to the students. It’s the first algorithm they see which is not a mutual exclusion algorithm. </a:t>
            </a:r>
          </a:p>
          <a:p>
            <a:r>
              <a:rPr lang="en-US" altLang="zh-CN" dirty="0"/>
              <a:t>The queue is implemented in an array. All operations are synchronized via the objects lock. </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a:extLst>
              <a:ext uri="{FF2B5EF4-FFF2-40B4-BE49-F238E27FC236}">
                <a16:creationId xmlns:a16="http://schemas.microsoft.com/office/drawing/2014/main" id="{A2904B2C-8193-4F8C-99CB-C002376F5B11}"/>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FFF20FE-C5E1-4E4A-ADA2-CCE16B8ADA13}" type="slidenum">
              <a:rPr lang="ar-SA" altLang="zh-CN" sz="1200" b="0">
                <a:solidFill>
                  <a:srgbClr val="0000FF"/>
                </a:solidFill>
                <a:latin typeface="Marlett" pitchFamily="2" charset="2"/>
              </a:rPr>
              <a:pPr/>
              <a:t>70</a:t>
            </a:fld>
            <a:endParaRPr lang="en-US" altLang="zh-CN" sz="1200" b="0">
              <a:solidFill>
                <a:srgbClr val="0000FF"/>
              </a:solidFill>
              <a:latin typeface="Marlett" pitchFamily="2" charset="2"/>
            </a:endParaRPr>
          </a:p>
        </p:txBody>
      </p:sp>
      <p:sp>
        <p:nvSpPr>
          <p:cNvPr id="269315" name="Rectangle 2">
            <a:extLst>
              <a:ext uri="{FF2B5EF4-FFF2-40B4-BE49-F238E27FC236}">
                <a16:creationId xmlns:a16="http://schemas.microsoft.com/office/drawing/2014/main" id="{500370D8-FF12-4566-A285-7703E890542D}"/>
              </a:ext>
            </a:extLst>
          </p:cNvPr>
          <p:cNvSpPr>
            <a:spLocks noGrp="1" noRot="1" noChangeAspect="1" noChangeArrowheads="1" noTextEdit="1"/>
          </p:cNvSpPr>
          <p:nvPr>
            <p:ph type="sldImg"/>
          </p:nvPr>
        </p:nvSpPr>
        <p:spPr>
          <a:ln/>
        </p:spPr>
      </p:sp>
      <p:sp>
        <p:nvSpPr>
          <p:cNvPr id="269316" name="Rectangle 3">
            <a:extLst>
              <a:ext uri="{FF2B5EF4-FFF2-40B4-BE49-F238E27FC236}">
                <a16:creationId xmlns:a16="http://schemas.microsoft.com/office/drawing/2014/main" id="{7D6B62D6-937C-4573-AEC3-87FC2C4374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a:extLst>
              <a:ext uri="{FF2B5EF4-FFF2-40B4-BE49-F238E27FC236}">
                <a16:creationId xmlns:a16="http://schemas.microsoft.com/office/drawing/2014/main" id="{8D7D5B96-AD1C-4DFD-BA18-CD589C57BD7C}"/>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C50AF4A-385D-4C4B-A881-9FF972C1E41D}" type="slidenum">
              <a:rPr lang="ar-SA" altLang="zh-CN" sz="1200" b="0">
                <a:solidFill>
                  <a:srgbClr val="0000FF"/>
                </a:solidFill>
                <a:latin typeface="Marlett" pitchFamily="2" charset="2"/>
              </a:rPr>
              <a:pPr/>
              <a:t>71</a:t>
            </a:fld>
            <a:endParaRPr lang="en-US" altLang="zh-CN" sz="1200" b="0">
              <a:solidFill>
                <a:srgbClr val="0000FF"/>
              </a:solidFill>
              <a:latin typeface="Marlett" pitchFamily="2" charset="2"/>
            </a:endParaRPr>
          </a:p>
        </p:txBody>
      </p:sp>
      <p:sp>
        <p:nvSpPr>
          <p:cNvPr id="270339" name="Rectangle 2">
            <a:extLst>
              <a:ext uri="{FF2B5EF4-FFF2-40B4-BE49-F238E27FC236}">
                <a16:creationId xmlns:a16="http://schemas.microsoft.com/office/drawing/2014/main" id="{A4B00C71-69DB-42CD-BA09-9CF2044C1CB1}"/>
              </a:ext>
            </a:extLst>
          </p:cNvPr>
          <p:cNvSpPr>
            <a:spLocks noGrp="1" noRot="1" noChangeAspect="1" noChangeArrowheads="1" noTextEdit="1"/>
          </p:cNvSpPr>
          <p:nvPr>
            <p:ph type="sldImg"/>
          </p:nvPr>
        </p:nvSpPr>
        <p:spPr>
          <a:ln/>
        </p:spPr>
      </p:sp>
      <p:sp>
        <p:nvSpPr>
          <p:cNvPr id="270340" name="Rectangle 3">
            <a:extLst>
              <a:ext uri="{FF2B5EF4-FFF2-40B4-BE49-F238E27FC236}">
                <a16:creationId xmlns:a16="http://schemas.microsoft.com/office/drawing/2014/main" id="{E652A14F-4D45-41A3-90F0-6A517E8C2A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a:extLst>
              <a:ext uri="{FF2B5EF4-FFF2-40B4-BE49-F238E27FC236}">
                <a16:creationId xmlns:a16="http://schemas.microsoft.com/office/drawing/2014/main" id="{43F4A45F-3E24-43F0-8083-ACD6298ACB46}"/>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DE8C3EC-6256-4651-83BC-01A83CB17626}" type="slidenum">
              <a:rPr lang="ar-SA" altLang="zh-CN" sz="1200" b="0">
                <a:solidFill>
                  <a:srgbClr val="0000FF"/>
                </a:solidFill>
                <a:latin typeface="Marlett" pitchFamily="2" charset="2"/>
              </a:rPr>
              <a:pPr/>
              <a:t>72</a:t>
            </a:fld>
            <a:endParaRPr lang="en-US" altLang="zh-CN" sz="1200" b="0">
              <a:solidFill>
                <a:srgbClr val="0000FF"/>
              </a:solidFill>
              <a:latin typeface="Marlett" pitchFamily="2" charset="2"/>
            </a:endParaRPr>
          </a:p>
        </p:txBody>
      </p:sp>
      <p:sp>
        <p:nvSpPr>
          <p:cNvPr id="271363" name="Rectangle 2">
            <a:extLst>
              <a:ext uri="{FF2B5EF4-FFF2-40B4-BE49-F238E27FC236}">
                <a16:creationId xmlns:a16="http://schemas.microsoft.com/office/drawing/2014/main" id="{F959E482-BF0E-4F06-879F-474F558A0B01}"/>
              </a:ext>
            </a:extLst>
          </p:cNvPr>
          <p:cNvSpPr>
            <a:spLocks noGrp="1" noRot="1" noChangeAspect="1" noChangeArrowheads="1" noTextEdit="1"/>
          </p:cNvSpPr>
          <p:nvPr>
            <p:ph type="sldImg"/>
          </p:nvPr>
        </p:nvSpPr>
        <p:spPr>
          <a:ln/>
        </p:spPr>
      </p:sp>
      <p:sp>
        <p:nvSpPr>
          <p:cNvPr id="271364" name="Rectangle 3">
            <a:extLst>
              <a:ext uri="{FF2B5EF4-FFF2-40B4-BE49-F238E27FC236}">
                <a16:creationId xmlns:a16="http://schemas.microsoft.com/office/drawing/2014/main" id="{B965ECE6-6BE0-4675-83A8-A868EDE91B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1200" b="1" i="0" kern="1200" dirty="0" err="1">
                <a:solidFill>
                  <a:schemeClr val="tx1"/>
                </a:solidFill>
                <a:effectLst/>
                <a:latin typeface="Comic Sans MS" pitchFamily="66" charset="0"/>
                <a:ea typeface="+mn-ea"/>
                <a:cs typeface="+mn-cs"/>
              </a:rPr>
              <a:t>comme</a:t>
            </a:r>
            <a:r>
              <a:rPr lang="en-US" altLang="zh-CN" sz="1200" b="1" i="0" kern="1200" dirty="0">
                <a:solidFill>
                  <a:schemeClr val="tx1"/>
                </a:solidFill>
                <a:effectLst/>
                <a:latin typeface="Comic Sans MS" pitchFamily="66" charset="0"/>
                <a:ea typeface="+mn-ea"/>
                <a:cs typeface="+mn-cs"/>
              </a:rPr>
              <a:t> ci </a:t>
            </a:r>
            <a:r>
              <a:rPr lang="en-US" altLang="zh-CN" sz="1200" b="1" i="0" kern="1200" dirty="0" err="1">
                <a:solidFill>
                  <a:schemeClr val="tx1"/>
                </a:solidFill>
                <a:effectLst/>
                <a:latin typeface="Comic Sans MS" pitchFamily="66" charset="0"/>
                <a:ea typeface="+mn-ea"/>
                <a:cs typeface="+mn-cs"/>
              </a:rPr>
              <a:t>comme</a:t>
            </a:r>
            <a:r>
              <a:rPr lang="en-US" altLang="zh-CN" sz="1200" b="1" i="0" kern="1200" dirty="0">
                <a:solidFill>
                  <a:schemeClr val="tx1"/>
                </a:solidFill>
                <a:effectLst/>
                <a:latin typeface="Comic Sans MS" pitchFamily="66" charset="0"/>
                <a:ea typeface="+mn-ea"/>
                <a:cs typeface="+mn-cs"/>
              </a:rPr>
              <a:t> </a:t>
            </a:r>
            <a:r>
              <a:rPr lang="en-US" altLang="zh-CN" sz="1200" b="1" i="0" kern="1200" dirty="0" err="1">
                <a:solidFill>
                  <a:schemeClr val="tx1"/>
                </a:solidFill>
                <a:effectLst/>
                <a:latin typeface="Comic Sans MS" pitchFamily="66" charset="0"/>
                <a:ea typeface="+mn-ea"/>
                <a:cs typeface="+mn-cs"/>
              </a:rPr>
              <a:t>ça</a:t>
            </a:r>
            <a:r>
              <a:rPr lang="en-US" altLang="zh-CN" sz="1200" b="1" i="0" kern="1200" dirty="0">
                <a:solidFill>
                  <a:schemeClr val="tx1"/>
                </a:solidFill>
                <a:effectLst/>
                <a:latin typeface="Comic Sans MS" pitchFamily="66" charset="0"/>
                <a:ea typeface="+mn-ea"/>
                <a:cs typeface="+mn-cs"/>
              </a:rPr>
              <a:t>: </a:t>
            </a:r>
            <a:r>
              <a:rPr lang="zh-CN" altLang="en-US" sz="1200" b="1" i="0" kern="1200" dirty="0">
                <a:solidFill>
                  <a:schemeClr val="tx1"/>
                </a:solidFill>
                <a:effectLst/>
                <a:latin typeface="Comic Sans MS" pitchFamily="66" charset="0"/>
                <a:ea typeface="+mn-ea"/>
                <a:cs typeface="+mn-cs"/>
              </a:rPr>
              <a:t>法语，</a:t>
            </a:r>
            <a:r>
              <a:rPr lang="en-US" altLang="zh-CN" sz="1200" b="1" i="0" kern="1200" dirty="0">
                <a:solidFill>
                  <a:schemeClr val="tx1"/>
                </a:solidFill>
                <a:effectLst/>
                <a:latin typeface="Comic Sans MS" pitchFamily="66" charset="0"/>
                <a:ea typeface="+mn-ea"/>
                <a:cs typeface="+mn-cs"/>
              </a:rPr>
              <a:t>neither good nor bad</a:t>
            </a:r>
            <a:endParaRPr lang="zh-CN" altLang="zh-CN"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a:extLst>
              <a:ext uri="{FF2B5EF4-FFF2-40B4-BE49-F238E27FC236}">
                <a16:creationId xmlns:a16="http://schemas.microsoft.com/office/drawing/2014/main" id="{1A33ABDD-FE3E-4041-97DE-EF8A0E323F6A}"/>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9DB3AFF-C7F0-49A3-A718-946AECBAA025}" type="slidenum">
              <a:rPr lang="ar-SA" altLang="zh-CN" sz="1200" b="0">
                <a:solidFill>
                  <a:srgbClr val="0000FF"/>
                </a:solidFill>
                <a:latin typeface="Marlett" pitchFamily="2" charset="2"/>
              </a:rPr>
              <a:pPr/>
              <a:t>73</a:t>
            </a:fld>
            <a:endParaRPr lang="en-US" altLang="zh-CN" sz="1200" b="0">
              <a:solidFill>
                <a:srgbClr val="0000FF"/>
              </a:solidFill>
              <a:latin typeface="Marlett" pitchFamily="2" charset="2"/>
            </a:endParaRPr>
          </a:p>
        </p:txBody>
      </p:sp>
      <p:sp>
        <p:nvSpPr>
          <p:cNvPr id="272387" name="Rectangle 2">
            <a:extLst>
              <a:ext uri="{FF2B5EF4-FFF2-40B4-BE49-F238E27FC236}">
                <a16:creationId xmlns:a16="http://schemas.microsoft.com/office/drawing/2014/main" id="{04C3DC82-49B4-4D41-9D13-DD35516A7CCE}"/>
              </a:ext>
            </a:extLst>
          </p:cNvPr>
          <p:cNvSpPr>
            <a:spLocks noGrp="1" noRot="1" noChangeAspect="1" noChangeArrowheads="1" noTextEdit="1"/>
          </p:cNvSpPr>
          <p:nvPr>
            <p:ph type="sldImg"/>
          </p:nvPr>
        </p:nvSpPr>
        <p:spPr>
          <a:ln/>
        </p:spPr>
      </p:sp>
      <p:sp>
        <p:nvSpPr>
          <p:cNvPr id="272388" name="Rectangle 3">
            <a:extLst>
              <a:ext uri="{FF2B5EF4-FFF2-40B4-BE49-F238E27FC236}">
                <a16:creationId xmlns:a16="http://schemas.microsoft.com/office/drawing/2014/main" id="{670A8092-94E2-432A-A89B-99012B7814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a:extLst>
              <a:ext uri="{FF2B5EF4-FFF2-40B4-BE49-F238E27FC236}">
                <a16:creationId xmlns:a16="http://schemas.microsoft.com/office/drawing/2014/main" id="{48FDB15B-AF4A-4F3B-BC0B-4CE7DE8F1591}"/>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AE1DC27-88AC-44AA-9CCB-64F98EA4920F}" type="slidenum">
              <a:rPr lang="ar-SA" altLang="zh-CN" sz="1200" b="0">
                <a:solidFill>
                  <a:srgbClr val="0000FF"/>
                </a:solidFill>
                <a:latin typeface="Marlett" pitchFamily="2" charset="2"/>
              </a:rPr>
              <a:pPr/>
              <a:t>74</a:t>
            </a:fld>
            <a:endParaRPr lang="en-US" altLang="zh-CN" sz="1200" b="0">
              <a:solidFill>
                <a:srgbClr val="0000FF"/>
              </a:solidFill>
              <a:latin typeface="Marlett" pitchFamily="2" charset="2"/>
            </a:endParaRPr>
          </a:p>
        </p:txBody>
      </p:sp>
      <p:sp>
        <p:nvSpPr>
          <p:cNvPr id="273411" name="Rectangle 2">
            <a:extLst>
              <a:ext uri="{FF2B5EF4-FFF2-40B4-BE49-F238E27FC236}">
                <a16:creationId xmlns:a16="http://schemas.microsoft.com/office/drawing/2014/main" id="{22990207-DFCE-4FE3-B38B-28972E2A1A30}"/>
              </a:ext>
            </a:extLst>
          </p:cNvPr>
          <p:cNvSpPr>
            <a:spLocks noGrp="1" noRot="1" noChangeAspect="1" noChangeArrowheads="1" noTextEdit="1"/>
          </p:cNvSpPr>
          <p:nvPr>
            <p:ph type="sldImg"/>
          </p:nvPr>
        </p:nvSpPr>
        <p:spPr>
          <a:ln/>
        </p:spPr>
      </p:sp>
      <p:sp>
        <p:nvSpPr>
          <p:cNvPr id="273412" name="Rectangle 3">
            <a:extLst>
              <a:ext uri="{FF2B5EF4-FFF2-40B4-BE49-F238E27FC236}">
                <a16:creationId xmlns:a16="http://schemas.microsoft.com/office/drawing/2014/main" id="{CCF4E0ED-7555-48A7-8F9F-6F0A450663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a:extLst>
              <a:ext uri="{FF2B5EF4-FFF2-40B4-BE49-F238E27FC236}">
                <a16:creationId xmlns:a16="http://schemas.microsoft.com/office/drawing/2014/main" id="{C9EDBD53-2A70-4719-A130-BB8C5E59D0BB}"/>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546499A-0218-4E3A-B7DC-D0B39D32C6CE}" type="slidenum">
              <a:rPr lang="ar-SA" altLang="zh-CN" sz="1200" b="0">
                <a:solidFill>
                  <a:srgbClr val="0000FF"/>
                </a:solidFill>
                <a:latin typeface="Marlett" pitchFamily="2" charset="2"/>
              </a:rPr>
              <a:pPr/>
              <a:t>75</a:t>
            </a:fld>
            <a:endParaRPr lang="en-US" altLang="zh-CN" sz="1200" b="0">
              <a:solidFill>
                <a:srgbClr val="0000FF"/>
              </a:solidFill>
              <a:latin typeface="Marlett" pitchFamily="2" charset="2"/>
            </a:endParaRPr>
          </a:p>
        </p:txBody>
      </p:sp>
      <p:sp>
        <p:nvSpPr>
          <p:cNvPr id="274435" name="Rectangle 2">
            <a:extLst>
              <a:ext uri="{FF2B5EF4-FFF2-40B4-BE49-F238E27FC236}">
                <a16:creationId xmlns:a16="http://schemas.microsoft.com/office/drawing/2014/main" id="{5099B59A-C725-42A9-B678-960DE9BF14EB}"/>
              </a:ext>
            </a:extLst>
          </p:cNvPr>
          <p:cNvSpPr>
            <a:spLocks noGrp="1" noRot="1" noChangeAspect="1" noChangeArrowheads="1" noTextEdit="1"/>
          </p:cNvSpPr>
          <p:nvPr>
            <p:ph type="sldImg"/>
          </p:nvPr>
        </p:nvSpPr>
        <p:spPr>
          <a:ln/>
        </p:spPr>
      </p:sp>
      <p:sp>
        <p:nvSpPr>
          <p:cNvPr id="274436" name="Rectangle 3">
            <a:extLst>
              <a:ext uri="{FF2B5EF4-FFF2-40B4-BE49-F238E27FC236}">
                <a16:creationId xmlns:a16="http://schemas.microsoft.com/office/drawing/2014/main" id="{4C45F92D-2645-4B08-9901-6D2E089B24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a:extLst>
              <a:ext uri="{FF2B5EF4-FFF2-40B4-BE49-F238E27FC236}">
                <a16:creationId xmlns:a16="http://schemas.microsoft.com/office/drawing/2014/main" id="{F51CB726-E3B7-4D54-9C45-D243017395C6}"/>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E8AD759-862D-4152-9058-E70059D9E95A}" type="slidenum">
              <a:rPr lang="ar-SA" altLang="zh-CN" sz="1200" b="0">
                <a:solidFill>
                  <a:srgbClr val="0000FF"/>
                </a:solidFill>
                <a:latin typeface="Marlett" pitchFamily="2" charset="2"/>
              </a:rPr>
              <a:pPr/>
              <a:t>76</a:t>
            </a:fld>
            <a:endParaRPr lang="en-US" altLang="zh-CN" sz="1200" b="0">
              <a:solidFill>
                <a:srgbClr val="0000FF"/>
              </a:solidFill>
              <a:latin typeface="Marlett" pitchFamily="2" charset="2"/>
            </a:endParaRPr>
          </a:p>
        </p:txBody>
      </p:sp>
      <p:sp>
        <p:nvSpPr>
          <p:cNvPr id="275459" name="Rectangle 2">
            <a:extLst>
              <a:ext uri="{FF2B5EF4-FFF2-40B4-BE49-F238E27FC236}">
                <a16:creationId xmlns:a16="http://schemas.microsoft.com/office/drawing/2014/main" id="{DA1711DC-20AA-4EB8-8BE3-587757A71481}"/>
              </a:ext>
            </a:extLst>
          </p:cNvPr>
          <p:cNvSpPr>
            <a:spLocks noGrp="1" noRot="1" noChangeAspect="1" noChangeArrowheads="1" noTextEdit="1"/>
          </p:cNvSpPr>
          <p:nvPr>
            <p:ph type="sldImg"/>
          </p:nvPr>
        </p:nvSpPr>
        <p:spPr>
          <a:ln/>
        </p:spPr>
      </p:sp>
      <p:sp>
        <p:nvSpPr>
          <p:cNvPr id="275460" name="Rectangle 3">
            <a:extLst>
              <a:ext uri="{FF2B5EF4-FFF2-40B4-BE49-F238E27FC236}">
                <a16:creationId xmlns:a16="http://schemas.microsoft.com/office/drawing/2014/main" id="{8B3C3E7D-E1D1-4AE7-9596-C98B4AD430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a:extLst>
              <a:ext uri="{FF2B5EF4-FFF2-40B4-BE49-F238E27FC236}">
                <a16:creationId xmlns:a16="http://schemas.microsoft.com/office/drawing/2014/main" id="{1AE0D198-C238-408E-B591-128CB5DB38B6}"/>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A77746D-102F-4D0D-9AD8-FC6262CEC7E0}" type="slidenum">
              <a:rPr lang="ar-SA" altLang="zh-CN" sz="1200" b="0">
                <a:solidFill>
                  <a:srgbClr val="0000FF"/>
                </a:solidFill>
                <a:latin typeface="Marlett" pitchFamily="2" charset="2"/>
              </a:rPr>
              <a:pPr/>
              <a:t>77</a:t>
            </a:fld>
            <a:endParaRPr lang="en-US" altLang="zh-CN" sz="1200" b="0">
              <a:solidFill>
                <a:srgbClr val="0000FF"/>
              </a:solidFill>
              <a:latin typeface="Marlett" pitchFamily="2" charset="2"/>
            </a:endParaRPr>
          </a:p>
        </p:txBody>
      </p:sp>
      <p:sp>
        <p:nvSpPr>
          <p:cNvPr id="276483" name="Rectangle 2">
            <a:extLst>
              <a:ext uri="{FF2B5EF4-FFF2-40B4-BE49-F238E27FC236}">
                <a16:creationId xmlns:a16="http://schemas.microsoft.com/office/drawing/2014/main" id="{F7F55186-09D6-4F12-871F-311D99B1A3EB}"/>
              </a:ext>
            </a:extLst>
          </p:cNvPr>
          <p:cNvSpPr>
            <a:spLocks noGrp="1" noRot="1" noChangeAspect="1" noChangeArrowheads="1" noTextEdit="1"/>
          </p:cNvSpPr>
          <p:nvPr>
            <p:ph type="sldImg"/>
          </p:nvPr>
        </p:nvSpPr>
        <p:spPr>
          <a:ln/>
        </p:spPr>
      </p:sp>
      <p:sp>
        <p:nvSpPr>
          <p:cNvPr id="276484" name="Rectangle 3">
            <a:extLst>
              <a:ext uri="{FF2B5EF4-FFF2-40B4-BE49-F238E27FC236}">
                <a16:creationId xmlns:a16="http://schemas.microsoft.com/office/drawing/2014/main" id="{5D403C10-7604-4A9E-8CD7-2278F9E7E5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a:extLst>
              <a:ext uri="{FF2B5EF4-FFF2-40B4-BE49-F238E27FC236}">
                <a16:creationId xmlns:a16="http://schemas.microsoft.com/office/drawing/2014/main" id="{AFC17F60-507B-444C-85EA-1E7EE9B78815}"/>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5C0EF8C-B6C7-4EF3-A36A-A7A0A71DB96C}" type="slidenum">
              <a:rPr lang="ar-SA" altLang="zh-CN" sz="1200" b="0">
                <a:solidFill>
                  <a:srgbClr val="0000FF"/>
                </a:solidFill>
                <a:latin typeface="Marlett" pitchFamily="2" charset="2"/>
              </a:rPr>
              <a:pPr/>
              <a:t>78</a:t>
            </a:fld>
            <a:endParaRPr lang="en-US" altLang="zh-CN" sz="1200" b="0">
              <a:solidFill>
                <a:srgbClr val="0000FF"/>
              </a:solidFill>
              <a:latin typeface="Marlett" pitchFamily="2" charset="2"/>
            </a:endParaRPr>
          </a:p>
        </p:txBody>
      </p:sp>
      <p:sp>
        <p:nvSpPr>
          <p:cNvPr id="277507" name="Rectangle 2">
            <a:extLst>
              <a:ext uri="{FF2B5EF4-FFF2-40B4-BE49-F238E27FC236}">
                <a16:creationId xmlns:a16="http://schemas.microsoft.com/office/drawing/2014/main" id="{46FF26CD-2903-4E9E-AFB1-BD8B63D4B378}"/>
              </a:ext>
            </a:extLst>
          </p:cNvPr>
          <p:cNvSpPr>
            <a:spLocks noGrp="1" noRot="1" noChangeAspect="1" noChangeArrowheads="1" noTextEdit="1"/>
          </p:cNvSpPr>
          <p:nvPr>
            <p:ph type="sldImg"/>
          </p:nvPr>
        </p:nvSpPr>
        <p:spPr>
          <a:ln/>
        </p:spPr>
      </p:sp>
      <p:sp>
        <p:nvSpPr>
          <p:cNvPr id="277508" name="Rectangle 3">
            <a:extLst>
              <a:ext uri="{FF2B5EF4-FFF2-40B4-BE49-F238E27FC236}">
                <a16:creationId xmlns:a16="http://schemas.microsoft.com/office/drawing/2014/main" id="{4E5AE22B-08AA-4E35-8300-6DD2971364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a:extLst>
              <a:ext uri="{FF2B5EF4-FFF2-40B4-BE49-F238E27FC236}">
                <a16:creationId xmlns:a16="http://schemas.microsoft.com/office/drawing/2014/main" id="{A320617E-AFCD-4C42-8D13-42B9D1C7A517}"/>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8E642E4-FF05-4784-ADD6-440E3EFE4E95}" type="slidenum">
              <a:rPr lang="ar-SA" altLang="zh-CN" sz="1200" b="0">
                <a:solidFill>
                  <a:srgbClr val="0000FF"/>
                </a:solidFill>
                <a:latin typeface="Marlett" pitchFamily="2" charset="2"/>
              </a:rPr>
              <a:pPr/>
              <a:t>79</a:t>
            </a:fld>
            <a:endParaRPr lang="en-US" altLang="zh-CN" sz="1200" b="0">
              <a:solidFill>
                <a:srgbClr val="0000FF"/>
              </a:solidFill>
              <a:latin typeface="Marlett" pitchFamily="2" charset="2"/>
            </a:endParaRPr>
          </a:p>
        </p:txBody>
      </p:sp>
      <p:sp>
        <p:nvSpPr>
          <p:cNvPr id="278531" name="Rectangle 2">
            <a:extLst>
              <a:ext uri="{FF2B5EF4-FFF2-40B4-BE49-F238E27FC236}">
                <a16:creationId xmlns:a16="http://schemas.microsoft.com/office/drawing/2014/main" id="{0A3F1CA4-962A-487C-BB5F-03642956F362}"/>
              </a:ext>
            </a:extLst>
          </p:cNvPr>
          <p:cNvSpPr>
            <a:spLocks noGrp="1" noRot="1" noChangeAspect="1" noChangeArrowheads="1" noTextEdit="1"/>
          </p:cNvSpPr>
          <p:nvPr>
            <p:ph type="sldImg"/>
          </p:nvPr>
        </p:nvSpPr>
        <p:spPr>
          <a:ln/>
        </p:spPr>
      </p:sp>
      <p:sp>
        <p:nvSpPr>
          <p:cNvPr id="278532" name="Rectangle 3">
            <a:extLst>
              <a:ext uri="{FF2B5EF4-FFF2-40B4-BE49-F238E27FC236}">
                <a16:creationId xmlns:a16="http://schemas.microsoft.com/office/drawing/2014/main" id="{6E4C5964-4B3F-4CEA-BFA2-61FB3C9F78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BC8D25B8-4040-448C-AF2F-AAA06698F4AB}"/>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C43D4C4-2DCB-4B79-BCAE-B2D261B017A8}" type="slidenum">
              <a:rPr lang="ar-SA" altLang="zh-CN" sz="1200" b="0">
                <a:solidFill>
                  <a:srgbClr val="0000FF"/>
                </a:solidFill>
                <a:latin typeface="Marlett" pitchFamily="2" charset="2"/>
              </a:rPr>
              <a:pPr/>
              <a:t>8</a:t>
            </a:fld>
            <a:endParaRPr lang="en-US" altLang="zh-CN" sz="1200" b="0">
              <a:solidFill>
                <a:srgbClr val="0000FF"/>
              </a:solidFill>
              <a:latin typeface="Marlett" pitchFamily="2" charset="2"/>
            </a:endParaRPr>
          </a:p>
        </p:txBody>
      </p:sp>
      <p:sp>
        <p:nvSpPr>
          <p:cNvPr id="206851" name="Rectangle 2">
            <a:extLst>
              <a:ext uri="{FF2B5EF4-FFF2-40B4-BE49-F238E27FC236}">
                <a16:creationId xmlns:a16="http://schemas.microsoft.com/office/drawing/2014/main" id="{9F66F9CC-3FD9-41DB-B4C7-4BFA8CFD8DCB}"/>
              </a:ext>
            </a:extLst>
          </p:cNvPr>
          <p:cNvSpPr>
            <a:spLocks noGrp="1" noRot="1" noChangeAspect="1" noChangeArrowheads="1" noTextEdit="1"/>
          </p:cNvSpPr>
          <p:nvPr>
            <p:ph type="sldImg"/>
          </p:nvPr>
        </p:nvSpPr>
        <p:spPr>
          <a:ln/>
        </p:spPr>
      </p:sp>
      <p:sp>
        <p:nvSpPr>
          <p:cNvPr id="206852" name="Rectangle 3">
            <a:extLst>
              <a:ext uri="{FF2B5EF4-FFF2-40B4-BE49-F238E27FC236}">
                <a16:creationId xmlns:a16="http://schemas.microsoft.com/office/drawing/2014/main" id="{23A40E4D-97CF-438D-AB7C-6E18693793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The queue is implemented in an array. All operations are synchronized via the objects lock. </a:t>
            </a:r>
          </a:p>
          <a:p>
            <a:r>
              <a:rPr lang="en-US" altLang="zh-CN" dirty="0"/>
              <a:t>Initially the Head and Tail fields are equal and the queue is empty. </a:t>
            </a:r>
          </a:p>
          <a:p>
            <a:r>
              <a:rPr lang="en-US" altLang="zh-CN" dirty="0"/>
              <a:t>If the Head and Tail differ by the queue size, then the queue is full. </a:t>
            </a:r>
          </a:p>
          <a:p>
            <a:r>
              <a:rPr lang="en-US" altLang="zh-CN" dirty="0"/>
              <a:t>The </a:t>
            </a:r>
            <a:r>
              <a:rPr lang="en-US" altLang="zh-CN" dirty="0" err="1"/>
              <a:t>Enq</a:t>
            </a:r>
            <a:r>
              <a:rPr lang="en-US" altLang="zh-CN" dirty="0"/>
              <a:t>() method reads the Head field, and if the queue is full, it waits until the queue is no longer full. It then stores the object in the array, and increments the Tail field. </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a:extLst>
              <a:ext uri="{FF2B5EF4-FFF2-40B4-BE49-F238E27FC236}">
                <a16:creationId xmlns:a16="http://schemas.microsoft.com/office/drawing/2014/main" id="{E7394C20-779B-40B8-AEAE-C3F42709695B}"/>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5AAAD87-5410-478C-A291-A98130411BC4}" type="slidenum">
              <a:rPr lang="ar-SA" altLang="zh-CN" sz="1200" b="0">
                <a:solidFill>
                  <a:srgbClr val="0000FF"/>
                </a:solidFill>
                <a:latin typeface="Marlett" pitchFamily="2" charset="2"/>
              </a:rPr>
              <a:pPr/>
              <a:t>80</a:t>
            </a:fld>
            <a:endParaRPr lang="en-US" altLang="zh-CN" sz="1200" b="0">
              <a:solidFill>
                <a:srgbClr val="0000FF"/>
              </a:solidFill>
              <a:latin typeface="Marlett" pitchFamily="2" charset="2"/>
            </a:endParaRPr>
          </a:p>
        </p:txBody>
      </p:sp>
      <p:sp>
        <p:nvSpPr>
          <p:cNvPr id="282627" name="Rectangle 2">
            <a:extLst>
              <a:ext uri="{FF2B5EF4-FFF2-40B4-BE49-F238E27FC236}">
                <a16:creationId xmlns:a16="http://schemas.microsoft.com/office/drawing/2014/main" id="{89992481-F1F1-41F7-BD67-95FA9774AFA2}"/>
              </a:ext>
            </a:extLst>
          </p:cNvPr>
          <p:cNvSpPr>
            <a:spLocks noGrp="1" noRot="1" noChangeAspect="1" noChangeArrowheads="1" noTextEdit="1"/>
          </p:cNvSpPr>
          <p:nvPr>
            <p:ph type="sldImg"/>
          </p:nvPr>
        </p:nvSpPr>
        <p:spPr>
          <a:ln/>
        </p:spPr>
      </p:sp>
      <p:sp>
        <p:nvSpPr>
          <p:cNvPr id="282628" name="Rectangle 3">
            <a:extLst>
              <a:ext uri="{FF2B5EF4-FFF2-40B4-BE49-F238E27FC236}">
                <a16:creationId xmlns:a16="http://schemas.microsoft.com/office/drawing/2014/main" id="{E9C8E311-C084-4E99-89D9-CF778CC89A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a:extLst>
              <a:ext uri="{FF2B5EF4-FFF2-40B4-BE49-F238E27FC236}">
                <a16:creationId xmlns:a16="http://schemas.microsoft.com/office/drawing/2014/main" id="{B4001404-71E6-4783-A47B-2F2FBC3EDE65}"/>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CCFDF77-7A6A-48E3-872D-807A54A88C49}" type="slidenum">
              <a:rPr lang="ar-SA" altLang="zh-CN" sz="1200" b="0">
                <a:solidFill>
                  <a:srgbClr val="0000FF"/>
                </a:solidFill>
                <a:latin typeface="Marlett" pitchFamily="2" charset="2"/>
              </a:rPr>
              <a:pPr/>
              <a:t>81</a:t>
            </a:fld>
            <a:endParaRPr lang="en-US" altLang="zh-CN" sz="1200" b="0">
              <a:solidFill>
                <a:srgbClr val="0000FF"/>
              </a:solidFill>
              <a:latin typeface="Marlett" pitchFamily="2" charset="2"/>
            </a:endParaRPr>
          </a:p>
        </p:txBody>
      </p:sp>
      <p:sp>
        <p:nvSpPr>
          <p:cNvPr id="284675" name="Rectangle 2">
            <a:extLst>
              <a:ext uri="{FF2B5EF4-FFF2-40B4-BE49-F238E27FC236}">
                <a16:creationId xmlns:a16="http://schemas.microsoft.com/office/drawing/2014/main" id="{3A4ADCCB-FA99-4E4D-9FC3-2FFA0319648C}"/>
              </a:ext>
            </a:extLst>
          </p:cNvPr>
          <p:cNvSpPr>
            <a:spLocks noGrp="1" noRot="1" noChangeAspect="1" noChangeArrowheads="1" noTextEdit="1"/>
          </p:cNvSpPr>
          <p:nvPr>
            <p:ph type="sldImg"/>
          </p:nvPr>
        </p:nvSpPr>
        <p:spPr>
          <a:ln/>
        </p:spPr>
      </p:sp>
      <p:sp>
        <p:nvSpPr>
          <p:cNvPr id="284676" name="Rectangle 3">
            <a:extLst>
              <a:ext uri="{FF2B5EF4-FFF2-40B4-BE49-F238E27FC236}">
                <a16:creationId xmlns:a16="http://schemas.microsoft.com/office/drawing/2014/main" id="{5A903E92-C2DD-4B4E-AC14-616EAAA415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a:extLst>
              <a:ext uri="{FF2B5EF4-FFF2-40B4-BE49-F238E27FC236}">
                <a16:creationId xmlns:a16="http://schemas.microsoft.com/office/drawing/2014/main" id="{E4D74563-6911-49BF-B5AC-3C721F56E0C2}"/>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D036962-35FE-4E3A-B050-AEF229C065BD}" type="slidenum">
              <a:rPr lang="ar-SA" altLang="zh-CN" sz="1200" b="0">
                <a:solidFill>
                  <a:srgbClr val="0000FF"/>
                </a:solidFill>
                <a:latin typeface="Marlett" pitchFamily="2" charset="2"/>
              </a:rPr>
              <a:pPr/>
              <a:t>82</a:t>
            </a:fld>
            <a:endParaRPr lang="en-US" altLang="zh-CN" sz="1200" b="0">
              <a:solidFill>
                <a:srgbClr val="0000FF"/>
              </a:solidFill>
              <a:latin typeface="Marlett" pitchFamily="2" charset="2"/>
            </a:endParaRPr>
          </a:p>
        </p:txBody>
      </p:sp>
      <p:sp>
        <p:nvSpPr>
          <p:cNvPr id="285699" name="Rectangle 2">
            <a:extLst>
              <a:ext uri="{FF2B5EF4-FFF2-40B4-BE49-F238E27FC236}">
                <a16:creationId xmlns:a16="http://schemas.microsoft.com/office/drawing/2014/main" id="{D1597D68-98D8-4F4D-8FF9-EBB72941E96E}"/>
              </a:ext>
            </a:extLst>
          </p:cNvPr>
          <p:cNvSpPr>
            <a:spLocks noGrp="1" noRot="1" noChangeAspect="1" noChangeArrowheads="1" noTextEdit="1"/>
          </p:cNvSpPr>
          <p:nvPr>
            <p:ph type="sldImg"/>
          </p:nvPr>
        </p:nvSpPr>
        <p:spPr>
          <a:ln/>
        </p:spPr>
      </p:sp>
      <p:sp>
        <p:nvSpPr>
          <p:cNvPr id="285700" name="Rectangle 3">
            <a:extLst>
              <a:ext uri="{FF2B5EF4-FFF2-40B4-BE49-F238E27FC236}">
                <a16:creationId xmlns:a16="http://schemas.microsoft.com/office/drawing/2014/main" id="{204868DB-6FE3-4173-8A3D-AD7D8D21F5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a:extLst>
              <a:ext uri="{FF2B5EF4-FFF2-40B4-BE49-F238E27FC236}">
                <a16:creationId xmlns:a16="http://schemas.microsoft.com/office/drawing/2014/main" id="{A320617E-AFCD-4C42-8D13-42B9D1C7A517}"/>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8E642E4-FF05-4784-ADD6-440E3EFE4E95}" type="slidenum">
              <a:rPr kumimoji="0" lang="ar-SA" altLang="zh-CN" sz="1200" b="0" i="0" u="none" strike="noStrike" kern="1200" cap="none" spc="0" normalizeH="0" baseline="0" noProof="0">
                <a:ln>
                  <a:noFill/>
                </a:ln>
                <a:solidFill>
                  <a:srgbClr val="0000FF"/>
                </a:solidFill>
                <a:effectLst/>
                <a:uLnTx/>
                <a:uFillTx/>
                <a:latin typeface="Marlett" pitchFamily="2" charset="2"/>
                <a:ea typeface="宋体" panose="02010600030101010101" pitchFamily="2" charset="-122"/>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83</a:t>
            </a:fld>
            <a:endParaRPr kumimoji="0" lang="en-US" altLang="zh-CN" sz="1200" b="0" i="0" u="none" strike="noStrike" kern="1200" cap="none" spc="0" normalizeH="0" baseline="0" noProof="0">
              <a:ln>
                <a:noFill/>
              </a:ln>
              <a:solidFill>
                <a:srgbClr val="0000FF"/>
              </a:solidFill>
              <a:effectLst/>
              <a:uLnTx/>
              <a:uFillTx/>
              <a:latin typeface="Marlett" pitchFamily="2" charset="2"/>
              <a:ea typeface="宋体" panose="02010600030101010101" pitchFamily="2" charset="-122"/>
              <a:cs typeface="Arial" panose="020B0604020202020204" pitchFamily="34" charset="0"/>
            </a:endParaRPr>
          </a:p>
        </p:txBody>
      </p:sp>
      <p:sp>
        <p:nvSpPr>
          <p:cNvPr id="278531" name="Rectangle 2">
            <a:extLst>
              <a:ext uri="{FF2B5EF4-FFF2-40B4-BE49-F238E27FC236}">
                <a16:creationId xmlns:a16="http://schemas.microsoft.com/office/drawing/2014/main" id="{0A3F1CA4-962A-487C-BB5F-03642956F362}"/>
              </a:ext>
            </a:extLst>
          </p:cNvPr>
          <p:cNvSpPr>
            <a:spLocks noGrp="1" noRot="1" noChangeAspect="1" noChangeArrowheads="1" noTextEdit="1"/>
          </p:cNvSpPr>
          <p:nvPr>
            <p:ph type="sldImg"/>
          </p:nvPr>
        </p:nvSpPr>
        <p:spPr>
          <a:ln/>
        </p:spPr>
      </p:sp>
      <p:sp>
        <p:nvSpPr>
          <p:cNvPr id="278532" name="Rectangle 3">
            <a:extLst>
              <a:ext uri="{FF2B5EF4-FFF2-40B4-BE49-F238E27FC236}">
                <a16:creationId xmlns:a16="http://schemas.microsoft.com/office/drawing/2014/main" id="{6E4C5964-4B3F-4CEA-BFA2-61FB3C9F78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t>刚才的例子，最后</a:t>
            </a:r>
            <a:r>
              <a:rPr lang="en-US" altLang="zh-CN" dirty="0"/>
              <a:t>read 1</a:t>
            </a:r>
            <a:r>
              <a:rPr lang="zh-CN" altLang="en-US" dirty="0"/>
              <a:t>是不可能的。若过去没有</a:t>
            </a:r>
            <a:r>
              <a:rPr lang="en-US" altLang="zh-CN" dirty="0"/>
              <a:t>read</a:t>
            </a:r>
            <a:r>
              <a:rPr lang="zh-CN" altLang="en-US" dirty="0"/>
              <a:t> </a:t>
            </a:r>
            <a:r>
              <a:rPr lang="en-US" altLang="zh-CN" dirty="0"/>
              <a:t>1</a:t>
            </a:r>
            <a:r>
              <a:rPr lang="zh-CN" altLang="en-US" dirty="0"/>
              <a:t>呢？</a:t>
            </a:r>
            <a:endParaRPr lang="zh-CN" altLang="zh-CN" dirty="0"/>
          </a:p>
        </p:txBody>
      </p:sp>
    </p:spTree>
    <p:extLst>
      <p:ext uri="{BB962C8B-B14F-4D97-AF65-F5344CB8AC3E}">
        <p14:creationId xmlns:p14="http://schemas.microsoft.com/office/powerpoint/2010/main" val="377564881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a:extLst>
              <a:ext uri="{FF2B5EF4-FFF2-40B4-BE49-F238E27FC236}">
                <a16:creationId xmlns:a16="http://schemas.microsoft.com/office/drawing/2014/main" id="{F432E2A9-492C-4198-93F6-CF084B737843}"/>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30D0269-13B8-4E01-89AD-D64CE4CB4A2A}" type="slidenum">
              <a:rPr lang="ar-SA" altLang="zh-CN" sz="1200" b="0">
                <a:solidFill>
                  <a:srgbClr val="0000FF"/>
                </a:solidFill>
                <a:latin typeface="Marlett" pitchFamily="2" charset="2"/>
              </a:rPr>
              <a:pPr/>
              <a:t>84</a:t>
            </a:fld>
            <a:endParaRPr lang="en-US" altLang="zh-CN" sz="1200" b="0">
              <a:solidFill>
                <a:srgbClr val="0000FF"/>
              </a:solidFill>
              <a:latin typeface="Marlett" pitchFamily="2" charset="2"/>
            </a:endParaRPr>
          </a:p>
        </p:txBody>
      </p:sp>
      <p:sp>
        <p:nvSpPr>
          <p:cNvPr id="279555" name="Rectangle 2">
            <a:extLst>
              <a:ext uri="{FF2B5EF4-FFF2-40B4-BE49-F238E27FC236}">
                <a16:creationId xmlns:a16="http://schemas.microsoft.com/office/drawing/2014/main" id="{558298B7-0540-4AD6-A951-EF5F8C5E9A64}"/>
              </a:ext>
            </a:extLst>
          </p:cNvPr>
          <p:cNvSpPr>
            <a:spLocks noGrp="1" noRot="1" noChangeAspect="1" noChangeArrowheads="1" noTextEdit="1"/>
          </p:cNvSpPr>
          <p:nvPr>
            <p:ph type="sldImg"/>
          </p:nvPr>
        </p:nvSpPr>
        <p:spPr>
          <a:ln/>
        </p:spPr>
      </p:sp>
      <p:sp>
        <p:nvSpPr>
          <p:cNvPr id="279556" name="Rectangle 3">
            <a:extLst>
              <a:ext uri="{FF2B5EF4-FFF2-40B4-BE49-F238E27FC236}">
                <a16:creationId xmlns:a16="http://schemas.microsoft.com/office/drawing/2014/main" id="{FBF6B673-A39E-444E-AF62-FC96250104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a:extLst>
              <a:ext uri="{FF2B5EF4-FFF2-40B4-BE49-F238E27FC236}">
                <a16:creationId xmlns:a16="http://schemas.microsoft.com/office/drawing/2014/main" id="{33F0E940-E2E9-47A1-AEE4-74923525314B}"/>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CF879F7-500F-4D35-913D-CF3C8A071EB2}" type="slidenum">
              <a:rPr lang="ar-SA" altLang="zh-CN" sz="1200" b="0">
                <a:solidFill>
                  <a:srgbClr val="0000FF"/>
                </a:solidFill>
                <a:latin typeface="Marlett" pitchFamily="2" charset="2"/>
              </a:rPr>
              <a:pPr/>
              <a:t>85</a:t>
            </a:fld>
            <a:endParaRPr lang="en-US" altLang="zh-CN" sz="1200" b="0">
              <a:solidFill>
                <a:srgbClr val="0000FF"/>
              </a:solidFill>
              <a:latin typeface="Marlett" pitchFamily="2" charset="2"/>
            </a:endParaRPr>
          </a:p>
        </p:txBody>
      </p:sp>
      <p:sp>
        <p:nvSpPr>
          <p:cNvPr id="280579" name="Rectangle 2">
            <a:extLst>
              <a:ext uri="{FF2B5EF4-FFF2-40B4-BE49-F238E27FC236}">
                <a16:creationId xmlns:a16="http://schemas.microsoft.com/office/drawing/2014/main" id="{63ED102C-2FD8-45D5-99B1-89E75A19EFEE}"/>
              </a:ext>
            </a:extLst>
          </p:cNvPr>
          <p:cNvSpPr>
            <a:spLocks noGrp="1" noRot="1" noChangeAspect="1" noChangeArrowheads="1" noTextEdit="1"/>
          </p:cNvSpPr>
          <p:nvPr>
            <p:ph type="sldImg"/>
          </p:nvPr>
        </p:nvSpPr>
        <p:spPr>
          <a:ln/>
        </p:spPr>
      </p:sp>
      <p:sp>
        <p:nvSpPr>
          <p:cNvPr id="280580" name="Rectangle 3">
            <a:extLst>
              <a:ext uri="{FF2B5EF4-FFF2-40B4-BE49-F238E27FC236}">
                <a16:creationId xmlns:a16="http://schemas.microsoft.com/office/drawing/2014/main" id="{B37DD947-257D-4631-9FB4-B6FE235DAD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a:extLst>
              <a:ext uri="{FF2B5EF4-FFF2-40B4-BE49-F238E27FC236}">
                <a16:creationId xmlns:a16="http://schemas.microsoft.com/office/drawing/2014/main" id="{1174F462-48E3-426C-AC79-14472DF5AF26}"/>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435928B-E934-4FA0-BA96-0EF131490D03}" type="slidenum">
              <a:rPr lang="ar-SA" altLang="zh-CN" sz="1200" b="0">
                <a:solidFill>
                  <a:srgbClr val="0000FF"/>
                </a:solidFill>
                <a:latin typeface="Marlett" pitchFamily="2" charset="2"/>
              </a:rPr>
              <a:pPr/>
              <a:t>86</a:t>
            </a:fld>
            <a:endParaRPr lang="en-US" altLang="zh-CN" sz="1200" b="0">
              <a:solidFill>
                <a:srgbClr val="0000FF"/>
              </a:solidFill>
              <a:latin typeface="Marlett" pitchFamily="2" charset="2"/>
            </a:endParaRPr>
          </a:p>
        </p:txBody>
      </p:sp>
      <p:sp>
        <p:nvSpPr>
          <p:cNvPr id="281603" name="Rectangle 2">
            <a:extLst>
              <a:ext uri="{FF2B5EF4-FFF2-40B4-BE49-F238E27FC236}">
                <a16:creationId xmlns:a16="http://schemas.microsoft.com/office/drawing/2014/main" id="{3640E790-C33F-4FA0-810F-93C2B1CB4BF2}"/>
              </a:ext>
            </a:extLst>
          </p:cNvPr>
          <p:cNvSpPr>
            <a:spLocks noGrp="1" noRot="1" noChangeAspect="1" noChangeArrowheads="1" noTextEdit="1"/>
          </p:cNvSpPr>
          <p:nvPr>
            <p:ph type="sldImg"/>
          </p:nvPr>
        </p:nvSpPr>
        <p:spPr>
          <a:ln/>
        </p:spPr>
      </p:sp>
      <p:sp>
        <p:nvSpPr>
          <p:cNvPr id="281604" name="Rectangle 3">
            <a:extLst>
              <a:ext uri="{FF2B5EF4-FFF2-40B4-BE49-F238E27FC236}">
                <a16:creationId xmlns:a16="http://schemas.microsoft.com/office/drawing/2014/main" id="{BB173E0E-F387-4B79-BD29-17DE6E5424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a:extLst>
              <a:ext uri="{FF2B5EF4-FFF2-40B4-BE49-F238E27FC236}">
                <a16:creationId xmlns:a16="http://schemas.microsoft.com/office/drawing/2014/main" id="{EF4B3E57-8E90-43FF-A2D8-C4714140B5CC}"/>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5669E4B-2B79-4C8F-A77B-C7407FC54ABE}" type="slidenum">
              <a:rPr lang="ar-SA" altLang="zh-CN" sz="1200" b="0">
                <a:solidFill>
                  <a:srgbClr val="0000FF"/>
                </a:solidFill>
                <a:latin typeface="Marlett" pitchFamily="2" charset="2"/>
              </a:rPr>
              <a:pPr/>
              <a:t>87</a:t>
            </a:fld>
            <a:endParaRPr lang="en-US" altLang="zh-CN" sz="1200" b="0">
              <a:solidFill>
                <a:srgbClr val="0000FF"/>
              </a:solidFill>
              <a:latin typeface="Marlett" pitchFamily="2" charset="2"/>
            </a:endParaRPr>
          </a:p>
        </p:txBody>
      </p:sp>
      <p:sp>
        <p:nvSpPr>
          <p:cNvPr id="286723" name="Rectangle 2">
            <a:extLst>
              <a:ext uri="{FF2B5EF4-FFF2-40B4-BE49-F238E27FC236}">
                <a16:creationId xmlns:a16="http://schemas.microsoft.com/office/drawing/2014/main" id="{F9A485DB-36D1-4DB5-BC38-DB4CCB1EAE78}"/>
              </a:ext>
            </a:extLst>
          </p:cNvPr>
          <p:cNvSpPr>
            <a:spLocks noGrp="1" noRot="1" noChangeAspect="1" noChangeArrowheads="1" noTextEdit="1"/>
          </p:cNvSpPr>
          <p:nvPr>
            <p:ph type="sldImg"/>
          </p:nvPr>
        </p:nvSpPr>
        <p:spPr>
          <a:ln/>
        </p:spPr>
      </p:sp>
      <p:sp>
        <p:nvSpPr>
          <p:cNvPr id="286724" name="Rectangle 3">
            <a:extLst>
              <a:ext uri="{FF2B5EF4-FFF2-40B4-BE49-F238E27FC236}">
                <a16:creationId xmlns:a16="http://schemas.microsoft.com/office/drawing/2014/main" id="{001D3301-5C26-465E-962E-8136AE8D54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a:extLst>
              <a:ext uri="{FF2B5EF4-FFF2-40B4-BE49-F238E27FC236}">
                <a16:creationId xmlns:a16="http://schemas.microsoft.com/office/drawing/2014/main" id="{3518E49D-998D-463F-A78A-A16642763BD1}"/>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82687A5-FAC1-4A9E-A2CB-CBF9F439B089}" type="slidenum">
              <a:rPr lang="ar-SA" altLang="zh-CN" sz="1200" b="0">
                <a:solidFill>
                  <a:srgbClr val="0000FF"/>
                </a:solidFill>
                <a:latin typeface="Marlett" pitchFamily="2" charset="2"/>
              </a:rPr>
              <a:pPr/>
              <a:t>88</a:t>
            </a:fld>
            <a:endParaRPr lang="en-US" altLang="zh-CN" sz="1200" b="0">
              <a:solidFill>
                <a:srgbClr val="0000FF"/>
              </a:solidFill>
              <a:latin typeface="Marlett" pitchFamily="2" charset="2"/>
            </a:endParaRPr>
          </a:p>
        </p:txBody>
      </p:sp>
      <p:sp>
        <p:nvSpPr>
          <p:cNvPr id="287747" name="Rectangle 2">
            <a:extLst>
              <a:ext uri="{FF2B5EF4-FFF2-40B4-BE49-F238E27FC236}">
                <a16:creationId xmlns:a16="http://schemas.microsoft.com/office/drawing/2014/main" id="{27BCF3ED-EAAA-4C3C-BD4C-F73EFD2315D7}"/>
              </a:ext>
            </a:extLst>
          </p:cNvPr>
          <p:cNvSpPr>
            <a:spLocks noGrp="1" noRot="1" noChangeAspect="1" noChangeArrowheads="1" noTextEdit="1"/>
          </p:cNvSpPr>
          <p:nvPr>
            <p:ph type="sldImg"/>
          </p:nvPr>
        </p:nvSpPr>
        <p:spPr>
          <a:ln/>
        </p:spPr>
      </p:sp>
      <p:sp>
        <p:nvSpPr>
          <p:cNvPr id="287748" name="Rectangle 3">
            <a:extLst>
              <a:ext uri="{FF2B5EF4-FFF2-40B4-BE49-F238E27FC236}">
                <a16:creationId xmlns:a16="http://schemas.microsoft.com/office/drawing/2014/main" id="{EAB7011D-3F09-46C1-A596-134796035A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We now define a formal model to allow us to precisely define linearizability and other consistency conditions.</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a:extLst>
              <a:ext uri="{FF2B5EF4-FFF2-40B4-BE49-F238E27FC236}">
                <a16:creationId xmlns:a16="http://schemas.microsoft.com/office/drawing/2014/main" id="{0494EEFC-C689-42CD-A6CE-F6D3F2A140C0}"/>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CC66B81-351A-4111-BFBD-6C9447454907}" type="slidenum">
              <a:rPr lang="ar-SA" altLang="zh-CN" sz="1200" b="0">
                <a:solidFill>
                  <a:srgbClr val="0000FF"/>
                </a:solidFill>
                <a:latin typeface="Marlett" pitchFamily="2" charset="2"/>
              </a:rPr>
              <a:pPr/>
              <a:t>89</a:t>
            </a:fld>
            <a:endParaRPr lang="en-US" altLang="zh-CN" sz="1200" b="0">
              <a:solidFill>
                <a:srgbClr val="0000FF"/>
              </a:solidFill>
              <a:latin typeface="Marlett" pitchFamily="2" charset="2"/>
            </a:endParaRPr>
          </a:p>
        </p:txBody>
      </p:sp>
      <p:sp>
        <p:nvSpPr>
          <p:cNvPr id="288771" name="Rectangle 2">
            <a:extLst>
              <a:ext uri="{FF2B5EF4-FFF2-40B4-BE49-F238E27FC236}">
                <a16:creationId xmlns:a16="http://schemas.microsoft.com/office/drawing/2014/main" id="{49303BBD-1E5E-47E9-B8C4-1A3F7CF69A59}"/>
              </a:ext>
            </a:extLst>
          </p:cNvPr>
          <p:cNvSpPr>
            <a:spLocks noGrp="1" noRot="1" noChangeAspect="1" noChangeArrowheads="1" noTextEdit="1"/>
          </p:cNvSpPr>
          <p:nvPr>
            <p:ph type="sldImg"/>
          </p:nvPr>
        </p:nvSpPr>
        <p:spPr>
          <a:ln/>
        </p:spPr>
      </p:sp>
      <p:sp>
        <p:nvSpPr>
          <p:cNvPr id="288772" name="Rectangle 3">
            <a:extLst>
              <a:ext uri="{FF2B5EF4-FFF2-40B4-BE49-F238E27FC236}">
                <a16:creationId xmlns:a16="http://schemas.microsoft.com/office/drawing/2014/main" id="{BB238CF5-F1A3-4B86-9A47-5B1F34B3C5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B10BC371-C0E1-4329-BFFF-5ED4501D1CF6}"/>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04F80A3-95FB-47BF-8AD7-58304A34EF4E}" type="slidenum">
              <a:rPr lang="ar-SA" altLang="zh-CN" sz="1200" b="0">
                <a:solidFill>
                  <a:srgbClr val="0000FF"/>
                </a:solidFill>
                <a:latin typeface="Marlett" pitchFamily="2" charset="2"/>
              </a:rPr>
              <a:pPr/>
              <a:t>9</a:t>
            </a:fld>
            <a:endParaRPr lang="en-US" altLang="zh-CN" sz="1200" b="0">
              <a:solidFill>
                <a:srgbClr val="0000FF"/>
              </a:solidFill>
              <a:latin typeface="Marlett" pitchFamily="2" charset="2"/>
            </a:endParaRPr>
          </a:p>
        </p:txBody>
      </p:sp>
      <p:sp>
        <p:nvSpPr>
          <p:cNvPr id="207875" name="Rectangle 2">
            <a:extLst>
              <a:ext uri="{FF2B5EF4-FFF2-40B4-BE49-F238E27FC236}">
                <a16:creationId xmlns:a16="http://schemas.microsoft.com/office/drawing/2014/main" id="{B5F9C381-844C-49C8-89A6-EEF65151C97F}"/>
              </a:ext>
            </a:extLst>
          </p:cNvPr>
          <p:cNvSpPr>
            <a:spLocks noGrp="1" noRot="1" noChangeAspect="1" noChangeArrowheads="1" noTextEdit="1"/>
          </p:cNvSpPr>
          <p:nvPr>
            <p:ph type="sldImg"/>
          </p:nvPr>
        </p:nvSpPr>
        <p:spPr>
          <a:ln/>
        </p:spPr>
      </p:sp>
      <p:sp>
        <p:nvSpPr>
          <p:cNvPr id="207876" name="Rectangle 3">
            <a:extLst>
              <a:ext uri="{FF2B5EF4-FFF2-40B4-BE49-F238E27FC236}">
                <a16:creationId xmlns:a16="http://schemas.microsoft.com/office/drawing/2014/main" id="{A95A9D4E-059C-4FDE-863A-9F74203393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Initially the Head and Tail fields are equal and the queue is empty. </a:t>
            </a:r>
          </a:p>
          <a:p>
            <a:r>
              <a:rPr lang="en-US" altLang="zh-CN" dirty="0"/>
              <a:t>If the Head and Tail differ by the queue size, then the queue is full. </a:t>
            </a:r>
          </a:p>
          <a:p>
            <a:r>
              <a:rPr lang="en-US" altLang="zh-CN" dirty="0"/>
              <a:t>The </a:t>
            </a:r>
            <a:r>
              <a:rPr lang="en-US" altLang="zh-CN" dirty="0" err="1"/>
              <a:t>Enq</a:t>
            </a:r>
            <a:r>
              <a:rPr lang="en-US" altLang="zh-CN" dirty="0"/>
              <a:t>() method reads the Head field, and if the queue is full, it waits until the queue is no longer full. It then stores the object in the array, and increments the Tail field. </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a:extLst>
              <a:ext uri="{FF2B5EF4-FFF2-40B4-BE49-F238E27FC236}">
                <a16:creationId xmlns:a16="http://schemas.microsoft.com/office/drawing/2014/main" id="{AC381EBD-FE7F-45B2-8A46-41C4DF15FDB7}"/>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7F5E669-2F0E-4FAB-8371-7BA1A9CE16A7}" type="slidenum">
              <a:rPr lang="ar-SA" altLang="zh-CN" sz="1200" b="0">
                <a:solidFill>
                  <a:srgbClr val="0000FF"/>
                </a:solidFill>
                <a:latin typeface="Marlett" pitchFamily="2" charset="2"/>
              </a:rPr>
              <a:pPr/>
              <a:t>90</a:t>
            </a:fld>
            <a:endParaRPr lang="en-US" altLang="zh-CN" sz="1200" b="0">
              <a:solidFill>
                <a:srgbClr val="0000FF"/>
              </a:solidFill>
              <a:latin typeface="Marlett" pitchFamily="2" charset="2"/>
            </a:endParaRPr>
          </a:p>
        </p:txBody>
      </p:sp>
      <p:sp>
        <p:nvSpPr>
          <p:cNvPr id="289795" name="Rectangle 2">
            <a:extLst>
              <a:ext uri="{FF2B5EF4-FFF2-40B4-BE49-F238E27FC236}">
                <a16:creationId xmlns:a16="http://schemas.microsoft.com/office/drawing/2014/main" id="{39F058C9-01C0-4175-B0E6-DF8E3DDA8D79}"/>
              </a:ext>
            </a:extLst>
          </p:cNvPr>
          <p:cNvSpPr>
            <a:spLocks noGrp="1" noRot="1" noChangeAspect="1" noChangeArrowheads="1" noTextEdit="1"/>
          </p:cNvSpPr>
          <p:nvPr>
            <p:ph type="sldImg"/>
          </p:nvPr>
        </p:nvSpPr>
        <p:spPr>
          <a:ln/>
        </p:spPr>
      </p:sp>
      <p:sp>
        <p:nvSpPr>
          <p:cNvPr id="289796" name="Rectangle 3">
            <a:extLst>
              <a:ext uri="{FF2B5EF4-FFF2-40B4-BE49-F238E27FC236}">
                <a16:creationId xmlns:a16="http://schemas.microsoft.com/office/drawing/2014/main" id="{530C0413-5583-4EFA-AC48-94C3297856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a:extLst>
              <a:ext uri="{FF2B5EF4-FFF2-40B4-BE49-F238E27FC236}">
                <a16:creationId xmlns:a16="http://schemas.microsoft.com/office/drawing/2014/main" id="{396FABFB-10FD-4CCB-B5F0-858B7611749B}"/>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882BBE2-B3FA-4D92-90A0-CFF4BDF4ECDB}" type="slidenum">
              <a:rPr lang="ar-SA" altLang="zh-CN" sz="1200" b="0">
                <a:solidFill>
                  <a:srgbClr val="0000FF"/>
                </a:solidFill>
                <a:latin typeface="Marlett" pitchFamily="2" charset="2"/>
              </a:rPr>
              <a:pPr/>
              <a:t>91</a:t>
            </a:fld>
            <a:endParaRPr lang="en-US" altLang="zh-CN" sz="1200" b="0">
              <a:solidFill>
                <a:srgbClr val="0000FF"/>
              </a:solidFill>
              <a:latin typeface="Marlett" pitchFamily="2" charset="2"/>
            </a:endParaRPr>
          </a:p>
        </p:txBody>
      </p:sp>
      <p:sp>
        <p:nvSpPr>
          <p:cNvPr id="290819" name="Rectangle 2">
            <a:extLst>
              <a:ext uri="{FF2B5EF4-FFF2-40B4-BE49-F238E27FC236}">
                <a16:creationId xmlns:a16="http://schemas.microsoft.com/office/drawing/2014/main" id="{9A85A1FB-00EE-490E-90C1-74E100CB7A8F}"/>
              </a:ext>
            </a:extLst>
          </p:cNvPr>
          <p:cNvSpPr>
            <a:spLocks noGrp="1" noRot="1" noChangeAspect="1" noChangeArrowheads="1" noTextEdit="1"/>
          </p:cNvSpPr>
          <p:nvPr>
            <p:ph type="sldImg"/>
          </p:nvPr>
        </p:nvSpPr>
        <p:spPr>
          <a:ln/>
        </p:spPr>
      </p:sp>
      <p:sp>
        <p:nvSpPr>
          <p:cNvPr id="290820" name="Rectangle 3">
            <a:extLst>
              <a:ext uri="{FF2B5EF4-FFF2-40B4-BE49-F238E27FC236}">
                <a16:creationId xmlns:a16="http://schemas.microsoft.com/office/drawing/2014/main" id="{D05B4AA9-5D7F-4097-B2F5-A8FDA57202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a:extLst>
              <a:ext uri="{FF2B5EF4-FFF2-40B4-BE49-F238E27FC236}">
                <a16:creationId xmlns:a16="http://schemas.microsoft.com/office/drawing/2014/main" id="{F0A58A56-CD48-4BE9-B69D-D91DA32D2689}"/>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7E22A22-7F2A-43CB-BC41-9A51FEE8C56E}" type="slidenum">
              <a:rPr lang="ar-SA" altLang="zh-CN" sz="1200" b="0">
                <a:solidFill>
                  <a:srgbClr val="0000FF"/>
                </a:solidFill>
                <a:latin typeface="Marlett" pitchFamily="2" charset="2"/>
              </a:rPr>
              <a:pPr/>
              <a:t>92</a:t>
            </a:fld>
            <a:endParaRPr lang="en-US" altLang="zh-CN" sz="1200" b="0">
              <a:solidFill>
                <a:srgbClr val="0000FF"/>
              </a:solidFill>
              <a:latin typeface="Marlett" pitchFamily="2" charset="2"/>
            </a:endParaRPr>
          </a:p>
        </p:txBody>
      </p:sp>
      <p:sp>
        <p:nvSpPr>
          <p:cNvPr id="291843" name="Rectangle 2">
            <a:extLst>
              <a:ext uri="{FF2B5EF4-FFF2-40B4-BE49-F238E27FC236}">
                <a16:creationId xmlns:a16="http://schemas.microsoft.com/office/drawing/2014/main" id="{08B28537-CBC4-42BE-A27F-AC755E4D2F0F}"/>
              </a:ext>
            </a:extLst>
          </p:cNvPr>
          <p:cNvSpPr>
            <a:spLocks noGrp="1" noRot="1" noChangeAspect="1" noChangeArrowheads="1" noTextEdit="1"/>
          </p:cNvSpPr>
          <p:nvPr>
            <p:ph type="sldImg"/>
          </p:nvPr>
        </p:nvSpPr>
        <p:spPr>
          <a:ln/>
        </p:spPr>
      </p:sp>
      <p:sp>
        <p:nvSpPr>
          <p:cNvPr id="291844" name="Rectangle 3">
            <a:extLst>
              <a:ext uri="{FF2B5EF4-FFF2-40B4-BE49-F238E27FC236}">
                <a16:creationId xmlns:a16="http://schemas.microsoft.com/office/drawing/2014/main" id="{1477C779-8DCD-454A-91E2-8D71A552A1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a:extLst>
              <a:ext uri="{FF2B5EF4-FFF2-40B4-BE49-F238E27FC236}">
                <a16:creationId xmlns:a16="http://schemas.microsoft.com/office/drawing/2014/main" id="{D2C792B2-B601-4351-900F-CE880D198E55}"/>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C0F709C-5D66-4EF2-9C6B-64972BE87259}" type="slidenum">
              <a:rPr lang="ar-SA" altLang="zh-CN" sz="1200" b="0">
                <a:solidFill>
                  <a:srgbClr val="0000FF"/>
                </a:solidFill>
                <a:latin typeface="Marlett" pitchFamily="2" charset="2"/>
              </a:rPr>
              <a:pPr/>
              <a:t>93</a:t>
            </a:fld>
            <a:endParaRPr lang="en-US" altLang="zh-CN" sz="1200" b="0">
              <a:solidFill>
                <a:srgbClr val="0000FF"/>
              </a:solidFill>
              <a:latin typeface="Marlett" pitchFamily="2" charset="2"/>
            </a:endParaRPr>
          </a:p>
        </p:txBody>
      </p:sp>
      <p:sp>
        <p:nvSpPr>
          <p:cNvPr id="292867" name="Rectangle 2">
            <a:extLst>
              <a:ext uri="{FF2B5EF4-FFF2-40B4-BE49-F238E27FC236}">
                <a16:creationId xmlns:a16="http://schemas.microsoft.com/office/drawing/2014/main" id="{7EB5583B-0541-4393-A4EC-4E971D91A2AF}"/>
              </a:ext>
            </a:extLst>
          </p:cNvPr>
          <p:cNvSpPr>
            <a:spLocks noGrp="1" noRot="1" noChangeAspect="1" noChangeArrowheads="1" noTextEdit="1"/>
          </p:cNvSpPr>
          <p:nvPr>
            <p:ph type="sldImg"/>
          </p:nvPr>
        </p:nvSpPr>
        <p:spPr>
          <a:ln/>
        </p:spPr>
      </p:sp>
      <p:sp>
        <p:nvSpPr>
          <p:cNvPr id="292868" name="Rectangle 3">
            <a:extLst>
              <a:ext uri="{FF2B5EF4-FFF2-40B4-BE49-F238E27FC236}">
                <a16:creationId xmlns:a16="http://schemas.microsoft.com/office/drawing/2014/main" id="{A6982442-0FA9-427B-B0F3-682725A9AD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a:extLst>
              <a:ext uri="{FF2B5EF4-FFF2-40B4-BE49-F238E27FC236}">
                <a16:creationId xmlns:a16="http://schemas.microsoft.com/office/drawing/2014/main" id="{F903DAB1-CEC5-4107-81AF-E3BE27E7C26E}"/>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4DDABA0-8733-43F5-BEDF-ADA34299A169}" type="slidenum">
              <a:rPr lang="ar-SA" altLang="zh-CN" sz="1200" b="0">
                <a:solidFill>
                  <a:srgbClr val="0000FF"/>
                </a:solidFill>
                <a:latin typeface="Marlett" pitchFamily="2" charset="2"/>
              </a:rPr>
              <a:pPr/>
              <a:t>94</a:t>
            </a:fld>
            <a:endParaRPr lang="en-US" altLang="zh-CN" sz="1200" b="0">
              <a:solidFill>
                <a:srgbClr val="0000FF"/>
              </a:solidFill>
              <a:latin typeface="Marlett" pitchFamily="2" charset="2"/>
            </a:endParaRPr>
          </a:p>
        </p:txBody>
      </p:sp>
      <p:sp>
        <p:nvSpPr>
          <p:cNvPr id="293891" name="Rectangle 2">
            <a:extLst>
              <a:ext uri="{FF2B5EF4-FFF2-40B4-BE49-F238E27FC236}">
                <a16:creationId xmlns:a16="http://schemas.microsoft.com/office/drawing/2014/main" id="{196F092D-AE54-4D12-8CBE-41EADDC49E1B}"/>
              </a:ext>
            </a:extLst>
          </p:cNvPr>
          <p:cNvSpPr>
            <a:spLocks noGrp="1" noRot="1" noChangeAspect="1" noChangeArrowheads="1" noTextEdit="1"/>
          </p:cNvSpPr>
          <p:nvPr>
            <p:ph type="sldImg"/>
          </p:nvPr>
        </p:nvSpPr>
        <p:spPr>
          <a:ln/>
        </p:spPr>
      </p:sp>
      <p:sp>
        <p:nvSpPr>
          <p:cNvPr id="293892" name="Rectangle 3">
            <a:extLst>
              <a:ext uri="{FF2B5EF4-FFF2-40B4-BE49-F238E27FC236}">
                <a16:creationId xmlns:a16="http://schemas.microsoft.com/office/drawing/2014/main" id="{DD63ADF9-4693-4BE1-86DD-17D7CFBCB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a:extLst>
              <a:ext uri="{FF2B5EF4-FFF2-40B4-BE49-F238E27FC236}">
                <a16:creationId xmlns:a16="http://schemas.microsoft.com/office/drawing/2014/main" id="{2F4C962B-9241-4302-9673-CEA121ED174C}"/>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EBA64C7-100B-4766-B6F0-03A8AF6830F6}" type="slidenum">
              <a:rPr lang="ar-SA" altLang="zh-CN" sz="1200" b="0">
                <a:solidFill>
                  <a:srgbClr val="0000FF"/>
                </a:solidFill>
                <a:latin typeface="Marlett" pitchFamily="2" charset="2"/>
              </a:rPr>
              <a:pPr/>
              <a:t>95</a:t>
            </a:fld>
            <a:endParaRPr lang="en-US" altLang="zh-CN" sz="1200" b="0">
              <a:solidFill>
                <a:srgbClr val="0000FF"/>
              </a:solidFill>
              <a:latin typeface="Marlett" pitchFamily="2" charset="2"/>
            </a:endParaRPr>
          </a:p>
        </p:txBody>
      </p:sp>
      <p:sp>
        <p:nvSpPr>
          <p:cNvPr id="294915" name="Rectangle 2">
            <a:extLst>
              <a:ext uri="{FF2B5EF4-FFF2-40B4-BE49-F238E27FC236}">
                <a16:creationId xmlns:a16="http://schemas.microsoft.com/office/drawing/2014/main" id="{B56D6F9E-9E22-4ADC-80C3-EA11EBCE7F08}"/>
              </a:ext>
            </a:extLst>
          </p:cNvPr>
          <p:cNvSpPr>
            <a:spLocks noGrp="1" noRot="1" noChangeAspect="1" noChangeArrowheads="1" noTextEdit="1"/>
          </p:cNvSpPr>
          <p:nvPr>
            <p:ph type="sldImg"/>
          </p:nvPr>
        </p:nvSpPr>
        <p:spPr>
          <a:ln/>
        </p:spPr>
      </p:sp>
      <p:sp>
        <p:nvSpPr>
          <p:cNvPr id="294916" name="Rectangle 3">
            <a:extLst>
              <a:ext uri="{FF2B5EF4-FFF2-40B4-BE49-F238E27FC236}">
                <a16:creationId xmlns:a16="http://schemas.microsoft.com/office/drawing/2014/main" id="{EF7010E0-E3BB-448C-8535-228E4AA960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a:extLst>
              <a:ext uri="{FF2B5EF4-FFF2-40B4-BE49-F238E27FC236}">
                <a16:creationId xmlns:a16="http://schemas.microsoft.com/office/drawing/2014/main" id="{D024DB52-906A-444C-82AC-85D3CEADC2C4}"/>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701715F-066B-4CBC-9AF0-2FCFDFDDAB2C}" type="slidenum">
              <a:rPr lang="ar-SA" altLang="zh-CN" sz="1200" b="0">
                <a:solidFill>
                  <a:srgbClr val="0000FF"/>
                </a:solidFill>
                <a:latin typeface="Marlett" pitchFamily="2" charset="2"/>
              </a:rPr>
              <a:pPr/>
              <a:t>96</a:t>
            </a:fld>
            <a:endParaRPr lang="en-US" altLang="zh-CN" sz="1200" b="0">
              <a:solidFill>
                <a:srgbClr val="0000FF"/>
              </a:solidFill>
              <a:latin typeface="Marlett" pitchFamily="2" charset="2"/>
            </a:endParaRPr>
          </a:p>
        </p:txBody>
      </p:sp>
      <p:sp>
        <p:nvSpPr>
          <p:cNvPr id="295939" name="Rectangle 2">
            <a:extLst>
              <a:ext uri="{FF2B5EF4-FFF2-40B4-BE49-F238E27FC236}">
                <a16:creationId xmlns:a16="http://schemas.microsoft.com/office/drawing/2014/main" id="{DB6460DA-CAEB-48CA-994C-DADF8B915F52}"/>
              </a:ext>
            </a:extLst>
          </p:cNvPr>
          <p:cNvSpPr>
            <a:spLocks noGrp="1" noRot="1" noChangeAspect="1" noChangeArrowheads="1" noTextEdit="1"/>
          </p:cNvSpPr>
          <p:nvPr>
            <p:ph type="sldImg"/>
          </p:nvPr>
        </p:nvSpPr>
        <p:spPr>
          <a:ln/>
        </p:spPr>
      </p:sp>
      <p:sp>
        <p:nvSpPr>
          <p:cNvPr id="295940" name="Rectangle 3">
            <a:extLst>
              <a:ext uri="{FF2B5EF4-FFF2-40B4-BE49-F238E27FC236}">
                <a16:creationId xmlns:a16="http://schemas.microsoft.com/office/drawing/2014/main" id="{D4A01AD2-7E76-4E9B-87CE-3414C9456A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a:extLst>
              <a:ext uri="{FF2B5EF4-FFF2-40B4-BE49-F238E27FC236}">
                <a16:creationId xmlns:a16="http://schemas.microsoft.com/office/drawing/2014/main" id="{AB0E141F-1A6A-492C-9217-70A3A45123C3}"/>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BE74EAD-D01E-4990-ABA6-0E9D50D7CA7F}" type="slidenum">
              <a:rPr lang="ar-SA" altLang="zh-CN" sz="1200" b="0">
                <a:solidFill>
                  <a:srgbClr val="0000FF"/>
                </a:solidFill>
                <a:latin typeface="Marlett" pitchFamily="2" charset="2"/>
              </a:rPr>
              <a:pPr/>
              <a:t>97</a:t>
            </a:fld>
            <a:endParaRPr lang="en-US" altLang="zh-CN" sz="1200" b="0">
              <a:solidFill>
                <a:srgbClr val="0000FF"/>
              </a:solidFill>
              <a:latin typeface="Marlett" pitchFamily="2" charset="2"/>
            </a:endParaRPr>
          </a:p>
        </p:txBody>
      </p:sp>
      <p:sp>
        <p:nvSpPr>
          <p:cNvPr id="296963" name="Rectangle 2">
            <a:extLst>
              <a:ext uri="{FF2B5EF4-FFF2-40B4-BE49-F238E27FC236}">
                <a16:creationId xmlns:a16="http://schemas.microsoft.com/office/drawing/2014/main" id="{714C9A3C-3475-49ED-8274-9B321CBC6EA9}"/>
              </a:ext>
            </a:extLst>
          </p:cNvPr>
          <p:cNvSpPr>
            <a:spLocks noGrp="1" noRot="1" noChangeAspect="1" noChangeArrowheads="1" noTextEdit="1"/>
          </p:cNvSpPr>
          <p:nvPr>
            <p:ph type="sldImg"/>
          </p:nvPr>
        </p:nvSpPr>
        <p:spPr>
          <a:ln/>
        </p:spPr>
      </p:sp>
      <p:sp>
        <p:nvSpPr>
          <p:cNvPr id="296964" name="Rectangle 3">
            <a:extLst>
              <a:ext uri="{FF2B5EF4-FFF2-40B4-BE49-F238E27FC236}">
                <a16:creationId xmlns:a16="http://schemas.microsoft.com/office/drawing/2014/main" id="{EF415B78-E676-4D2C-BAFE-A7373579EC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a:extLst>
              <a:ext uri="{FF2B5EF4-FFF2-40B4-BE49-F238E27FC236}">
                <a16:creationId xmlns:a16="http://schemas.microsoft.com/office/drawing/2014/main" id="{C5367680-E24F-4069-93FE-9F56A49C4F60}"/>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FF8E8A5-3F31-402E-8453-B96335BFC793}" type="slidenum">
              <a:rPr lang="ar-SA" altLang="zh-CN" sz="1200" b="0">
                <a:solidFill>
                  <a:srgbClr val="0000FF"/>
                </a:solidFill>
                <a:latin typeface="Marlett" pitchFamily="2" charset="2"/>
              </a:rPr>
              <a:pPr/>
              <a:t>98</a:t>
            </a:fld>
            <a:endParaRPr lang="en-US" altLang="zh-CN" sz="1200" b="0">
              <a:solidFill>
                <a:srgbClr val="0000FF"/>
              </a:solidFill>
              <a:latin typeface="Marlett" pitchFamily="2" charset="2"/>
            </a:endParaRPr>
          </a:p>
        </p:txBody>
      </p:sp>
      <p:sp>
        <p:nvSpPr>
          <p:cNvPr id="297987" name="Rectangle 2">
            <a:extLst>
              <a:ext uri="{FF2B5EF4-FFF2-40B4-BE49-F238E27FC236}">
                <a16:creationId xmlns:a16="http://schemas.microsoft.com/office/drawing/2014/main" id="{344551EC-BBA6-4092-8187-AA5B2EDBC8C0}"/>
              </a:ext>
            </a:extLst>
          </p:cNvPr>
          <p:cNvSpPr>
            <a:spLocks noGrp="1" noRot="1" noChangeAspect="1" noChangeArrowheads="1" noTextEdit="1"/>
          </p:cNvSpPr>
          <p:nvPr>
            <p:ph type="sldImg"/>
          </p:nvPr>
        </p:nvSpPr>
        <p:spPr>
          <a:ln/>
        </p:spPr>
      </p:sp>
      <p:sp>
        <p:nvSpPr>
          <p:cNvPr id="297988" name="Rectangle 3">
            <a:extLst>
              <a:ext uri="{FF2B5EF4-FFF2-40B4-BE49-F238E27FC236}">
                <a16:creationId xmlns:a16="http://schemas.microsoft.com/office/drawing/2014/main" id="{B55F45DA-E9DC-4C2E-A019-10F2C401E6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a:extLst>
              <a:ext uri="{FF2B5EF4-FFF2-40B4-BE49-F238E27FC236}">
                <a16:creationId xmlns:a16="http://schemas.microsoft.com/office/drawing/2014/main" id="{AADB5A22-C597-4257-8D90-F88764A55228}"/>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25F77A4-26E0-4243-9C9C-0C9F9E229DBE}" type="slidenum">
              <a:rPr lang="ar-SA" altLang="zh-CN" sz="1200" b="0">
                <a:solidFill>
                  <a:srgbClr val="0000FF"/>
                </a:solidFill>
                <a:latin typeface="Marlett" pitchFamily="2" charset="2"/>
              </a:rPr>
              <a:pPr/>
              <a:t>99</a:t>
            </a:fld>
            <a:endParaRPr lang="en-US" altLang="zh-CN" sz="1200" b="0">
              <a:solidFill>
                <a:srgbClr val="0000FF"/>
              </a:solidFill>
              <a:latin typeface="Marlett" pitchFamily="2" charset="2"/>
            </a:endParaRPr>
          </a:p>
        </p:txBody>
      </p:sp>
      <p:sp>
        <p:nvSpPr>
          <p:cNvPr id="299011" name="Rectangle 2">
            <a:extLst>
              <a:ext uri="{FF2B5EF4-FFF2-40B4-BE49-F238E27FC236}">
                <a16:creationId xmlns:a16="http://schemas.microsoft.com/office/drawing/2014/main" id="{AE1D81BE-6FA2-4433-A587-99FF14A8BA57}"/>
              </a:ext>
            </a:extLst>
          </p:cNvPr>
          <p:cNvSpPr>
            <a:spLocks noGrp="1" noRot="1" noChangeAspect="1" noChangeArrowheads="1" noTextEdit="1"/>
          </p:cNvSpPr>
          <p:nvPr>
            <p:ph type="sldImg"/>
          </p:nvPr>
        </p:nvSpPr>
        <p:spPr>
          <a:ln/>
        </p:spPr>
      </p:sp>
      <p:sp>
        <p:nvSpPr>
          <p:cNvPr id="299012" name="Rectangle 3">
            <a:extLst>
              <a:ext uri="{FF2B5EF4-FFF2-40B4-BE49-F238E27FC236}">
                <a16:creationId xmlns:a16="http://schemas.microsoft.com/office/drawing/2014/main" id="{A0EE2420-BAEC-4063-9BBA-D7C46D5856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9D17ACE-6551-416D-91CF-770E77F7A60F}"/>
              </a:ext>
            </a:extLst>
          </p:cNvPr>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5" name="Rectangle 5">
            <a:extLst>
              <a:ext uri="{FF2B5EF4-FFF2-40B4-BE49-F238E27FC236}">
                <a16:creationId xmlns:a16="http://schemas.microsoft.com/office/drawing/2014/main" id="{61FAAB35-C852-46C9-93F9-50FECE926096}"/>
              </a:ext>
            </a:extLst>
          </p:cNvPr>
          <p:cNvSpPr>
            <a:spLocks noGrp="1" noChangeArrowheads="1"/>
          </p:cNvSpPr>
          <p:nvPr>
            <p:ph type="sldNum" sz="quarter" idx="11"/>
          </p:nvPr>
        </p:nvSpPr>
        <p:spPr>
          <a:ln/>
        </p:spPr>
        <p:txBody>
          <a:bodyPr/>
          <a:lstStyle>
            <a:lvl1pPr>
              <a:defRPr/>
            </a:lvl1pPr>
          </a:lstStyle>
          <a:p>
            <a:fld id="{7340DF5A-F505-4673-B005-7851EC8F8696}"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3408622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52DE292-CD07-44B4-9807-3A0934056D3F}"/>
              </a:ext>
            </a:extLst>
          </p:cNvPr>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5" name="Rectangle 5">
            <a:extLst>
              <a:ext uri="{FF2B5EF4-FFF2-40B4-BE49-F238E27FC236}">
                <a16:creationId xmlns:a16="http://schemas.microsoft.com/office/drawing/2014/main" id="{103441B4-9ACB-4737-9B58-FCBFEC59A16F}"/>
              </a:ext>
            </a:extLst>
          </p:cNvPr>
          <p:cNvSpPr>
            <a:spLocks noGrp="1" noChangeArrowheads="1"/>
          </p:cNvSpPr>
          <p:nvPr>
            <p:ph type="sldNum" sz="quarter" idx="11"/>
          </p:nvPr>
        </p:nvSpPr>
        <p:spPr>
          <a:ln/>
        </p:spPr>
        <p:txBody>
          <a:bodyPr/>
          <a:lstStyle>
            <a:lvl1pPr>
              <a:defRPr/>
            </a:lvl1pPr>
          </a:lstStyle>
          <a:p>
            <a:fld id="{7BFE5A27-D376-40AA-94C3-1A2620AD1270}"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3327081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4DC2198-0392-4F88-921C-902EB6B3C188}"/>
              </a:ext>
            </a:extLst>
          </p:cNvPr>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5" name="Rectangle 5">
            <a:extLst>
              <a:ext uri="{FF2B5EF4-FFF2-40B4-BE49-F238E27FC236}">
                <a16:creationId xmlns:a16="http://schemas.microsoft.com/office/drawing/2014/main" id="{B35B4DDF-49F8-415F-BFEC-B2151A80109C}"/>
              </a:ext>
            </a:extLst>
          </p:cNvPr>
          <p:cNvSpPr>
            <a:spLocks noGrp="1" noChangeArrowheads="1"/>
          </p:cNvSpPr>
          <p:nvPr>
            <p:ph type="sldNum" sz="quarter" idx="11"/>
          </p:nvPr>
        </p:nvSpPr>
        <p:spPr>
          <a:ln/>
        </p:spPr>
        <p:txBody>
          <a:bodyPr/>
          <a:lstStyle>
            <a:lvl1pPr>
              <a:defRPr/>
            </a:lvl1pPr>
          </a:lstStyle>
          <a:p>
            <a:fld id="{CFE2440B-E9BC-4989-82AD-0E2F456C4047}"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453468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4C7D12C-D926-4617-B182-919B4ED86C4C}"/>
              </a:ext>
            </a:extLst>
          </p:cNvPr>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5" name="Rectangle 5">
            <a:extLst>
              <a:ext uri="{FF2B5EF4-FFF2-40B4-BE49-F238E27FC236}">
                <a16:creationId xmlns:a16="http://schemas.microsoft.com/office/drawing/2014/main" id="{4CD04E96-AAC6-48CA-AACF-C61EAF1759D9}"/>
              </a:ext>
            </a:extLst>
          </p:cNvPr>
          <p:cNvSpPr>
            <a:spLocks noGrp="1" noChangeArrowheads="1"/>
          </p:cNvSpPr>
          <p:nvPr>
            <p:ph type="sldNum" sz="quarter" idx="11"/>
          </p:nvPr>
        </p:nvSpPr>
        <p:spPr>
          <a:ln/>
        </p:spPr>
        <p:txBody>
          <a:bodyPr/>
          <a:lstStyle>
            <a:lvl1pPr>
              <a:defRPr/>
            </a:lvl1pPr>
          </a:lstStyle>
          <a:p>
            <a:fld id="{6BEBF13D-4F64-4A3B-A526-D9A360E16C77}"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3547623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9851AC8-21D7-4C27-AEBA-C4614AEFB19D}"/>
              </a:ext>
            </a:extLst>
          </p:cNvPr>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5" name="Rectangle 5">
            <a:extLst>
              <a:ext uri="{FF2B5EF4-FFF2-40B4-BE49-F238E27FC236}">
                <a16:creationId xmlns:a16="http://schemas.microsoft.com/office/drawing/2014/main" id="{F86979EB-1AE9-40E9-BC8F-129BEB5075BA}"/>
              </a:ext>
            </a:extLst>
          </p:cNvPr>
          <p:cNvSpPr>
            <a:spLocks noGrp="1" noChangeArrowheads="1"/>
          </p:cNvSpPr>
          <p:nvPr>
            <p:ph type="sldNum" sz="quarter" idx="11"/>
          </p:nvPr>
        </p:nvSpPr>
        <p:spPr>
          <a:ln/>
        </p:spPr>
        <p:txBody>
          <a:bodyPr/>
          <a:lstStyle>
            <a:lvl1pPr>
              <a:defRPr/>
            </a:lvl1pPr>
          </a:lstStyle>
          <a:p>
            <a:fld id="{AAAF8177-7FB0-4F14-B8FA-422EA5FD248E}"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3834169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8DFCA02-D5FE-44D0-AB8A-8384EF8BF1E7}"/>
              </a:ext>
            </a:extLst>
          </p:cNvPr>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6" name="Rectangle 5">
            <a:extLst>
              <a:ext uri="{FF2B5EF4-FFF2-40B4-BE49-F238E27FC236}">
                <a16:creationId xmlns:a16="http://schemas.microsoft.com/office/drawing/2014/main" id="{B7F33215-D4B6-420F-A5E6-369B6BA341A7}"/>
              </a:ext>
            </a:extLst>
          </p:cNvPr>
          <p:cNvSpPr>
            <a:spLocks noGrp="1" noChangeArrowheads="1"/>
          </p:cNvSpPr>
          <p:nvPr>
            <p:ph type="sldNum" sz="quarter" idx="11"/>
          </p:nvPr>
        </p:nvSpPr>
        <p:spPr>
          <a:ln/>
        </p:spPr>
        <p:txBody>
          <a:bodyPr/>
          <a:lstStyle>
            <a:lvl1pPr>
              <a:defRPr/>
            </a:lvl1pPr>
          </a:lstStyle>
          <a:p>
            <a:fld id="{A9F91A7A-74A6-4AB9-933F-E0083D194D4B}"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3798374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42140B1-72B2-485C-821B-5D8CDE0A82B5}"/>
              </a:ext>
            </a:extLst>
          </p:cNvPr>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8" name="Rectangle 5">
            <a:extLst>
              <a:ext uri="{FF2B5EF4-FFF2-40B4-BE49-F238E27FC236}">
                <a16:creationId xmlns:a16="http://schemas.microsoft.com/office/drawing/2014/main" id="{0152F7B4-5CCC-4BF3-A98B-E2A5DC1591D8}"/>
              </a:ext>
            </a:extLst>
          </p:cNvPr>
          <p:cNvSpPr>
            <a:spLocks noGrp="1" noChangeArrowheads="1"/>
          </p:cNvSpPr>
          <p:nvPr>
            <p:ph type="sldNum" sz="quarter" idx="11"/>
          </p:nvPr>
        </p:nvSpPr>
        <p:spPr>
          <a:ln/>
        </p:spPr>
        <p:txBody>
          <a:bodyPr/>
          <a:lstStyle>
            <a:lvl1pPr>
              <a:defRPr/>
            </a:lvl1pPr>
          </a:lstStyle>
          <a:p>
            <a:fld id="{0BA484A2-D46A-4849-A2F9-B7399FEBF1A0}"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3017845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B7A6C15-FD1C-4B88-8AC2-B45C3128419D}"/>
              </a:ext>
            </a:extLst>
          </p:cNvPr>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4" name="Rectangle 5">
            <a:extLst>
              <a:ext uri="{FF2B5EF4-FFF2-40B4-BE49-F238E27FC236}">
                <a16:creationId xmlns:a16="http://schemas.microsoft.com/office/drawing/2014/main" id="{10BB0A68-EFBA-4D59-8C15-08C30656F9CF}"/>
              </a:ext>
            </a:extLst>
          </p:cNvPr>
          <p:cNvSpPr>
            <a:spLocks noGrp="1" noChangeArrowheads="1"/>
          </p:cNvSpPr>
          <p:nvPr>
            <p:ph type="sldNum" sz="quarter" idx="11"/>
          </p:nvPr>
        </p:nvSpPr>
        <p:spPr>
          <a:ln/>
        </p:spPr>
        <p:txBody>
          <a:bodyPr/>
          <a:lstStyle>
            <a:lvl1pPr>
              <a:defRPr/>
            </a:lvl1pPr>
          </a:lstStyle>
          <a:p>
            <a:fld id="{A49EEEBE-6991-4217-98C2-E575634F630E}"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2066822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2CC4EE6-8E4C-4476-A8BB-89658D90DA1A}"/>
              </a:ext>
            </a:extLst>
          </p:cNvPr>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3" name="Rectangle 5">
            <a:extLst>
              <a:ext uri="{FF2B5EF4-FFF2-40B4-BE49-F238E27FC236}">
                <a16:creationId xmlns:a16="http://schemas.microsoft.com/office/drawing/2014/main" id="{31CD54D8-B777-415B-8274-66EF8C7C4DB2}"/>
              </a:ext>
            </a:extLst>
          </p:cNvPr>
          <p:cNvSpPr>
            <a:spLocks noGrp="1" noChangeArrowheads="1"/>
          </p:cNvSpPr>
          <p:nvPr>
            <p:ph type="sldNum" sz="quarter" idx="11"/>
          </p:nvPr>
        </p:nvSpPr>
        <p:spPr>
          <a:ln/>
        </p:spPr>
        <p:txBody>
          <a:bodyPr/>
          <a:lstStyle>
            <a:lvl1pPr>
              <a:defRPr/>
            </a:lvl1pPr>
          </a:lstStyle>
          <a:p>
            <a:fld id="{14CE20C8-765A-4594-ACEB-5F1F692DA71C}"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459322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290632F-5C0B-4A92-8BEB-19D1C1028BEC}"/>
              </a:ext>
            </a:extLst>
          </p:cNvPr>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6" name="Rectangle 5">
            <a:extLst>
              <a:ext uri="{FF2B5EF4-FFF2-40B4-BE49-F238E27FC236}">
                <a16:creationId xmlns:a16="http://schemas.microsoft.com/office/drawing/2014/main" id="{A38F36C7-628A-43FF-96B3-1314C9BB038B}"/>
              </a:ext>
            </a:extLst>
          </p:cNvPr>
          <p:cNvSpPr>
            <a:spLocks noGrp="1" noChangeArrowheads="1"/>
          </p:cNvSpPr>
          <p:nvPr>
            <p:ph type="sldNum" sz="quarter" idx="11"/>
          </p:nvPr>
        </p:nvSpPr>
        <p:spPr>
          <a:ln/>
        </p:spPr>
        <p:txBody>
          <a:bodyPr/>
          <a:lstStyle>
            <a:lvl1pPr>
              <a:defRPr/>
            </a:lvl1pPr>
          </a:lstStyle>
          <a:p>
            <a:fld id="{677EB20E-5848-40FA-A54B-E2906929D72F}"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1605878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6FE4B92-1781-4685-9E57-94FEE757F876}"/>
              </a:ext>
            </a:extLst>
          </p:cNvPr>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6" name="Rectangle 5">
            <a:extLst>
              <a:ext uri="{FF2B5EF4-FFF2-40B4-BE49-F238E27FC236}">
                <a16:creationId xmlns:a16="http://schemas.microsoft.com/office/drawing/2014/main" id="{2E954565-2E1D-4898-965B-7D694D0B04CD}"/>
              </a:ext>
            </a:extLst>
          </p:cNvPr>
          <p:cNvSpPr>
            <a:spLocks noGrp="1" noChangeArrowheads="1"/>
          </p:cNvSpPr>
          <p:nvPr>
            <p:ph type="sldNum" sz="quarter" idx="11"/>
          </p:nvPr>
        </p:nvSpPr>
        <p:spPr>
          <a:ln/>
        </p:spPr>
        <p:txBody>
          <a:bodyPr/>
          <a:lstStyle>
            <a:lvl1pPr>
              <a:defRPr/>
            </a:lvl1pPr>
          </a:lstStyle>
          <a:p>
            <a:fld id="{C225CBAC-6610-4A11-A358-E2A70247D99F}"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1313969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2">
            <a:extLst>
              <a:ext uri="{FF2B5EF4-FFF2-40B4-BE49-F238E27FC236}">
                <a16:creationId xmlns:a16="http://schemas.microsoft.com/office/drawing/2014/main" id="{09ABA62D-EB02-4B95-8885-78909BE8E1CB}"/>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9" name="Rectangle 3">
            <a:extLst>
              <a:ext uri="{FF2B5EF4-FFF2-40B4-BE49-F238E27FC236}">
                <a16:creationId xmlns:a16="http://schemas.microsoft.com/office/drawing/2014/main" id="{BA70C549-21B1-4DED-BDF2-54C1174594A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999428" name="Rectangle 4">
            <a:extLst>
              <a:ext uri="{FF2B5EF4-FFF2-40B4-BE49-F238E27FC236}">
                <a16:creationId xmlns:a16="http://schemas.microsoft.com/office/drawing/2014/main" id="{9D693BEB-63F7-4157-9652-B915C820B754}"/>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mn-lt"/>
                <a:cs typeface="+mn-cs"/>
              </a:defRPr>
            </a:lvl1pPr>
          </a:lstStyle>
          <a:p>
            <a:pPr>
              <a:defRPr/>
            </a:pPr>
            <a:r>
              <a:rPr lang="en-US"/>
              <a:t>Art of Multiprocessor Programming</a:t>
            </a:r>
          </a:p>
        </p:txBody>
      </p:sp>
      <p:sp>
        <p:nvSpPr>
          <p:cNvPr id="999429" name="Rectangle 5">
            <a:extLst>
              <a:ext uri="{FF2B5EF4-FFF2-40B4-BE49-F238E27FC236}">
                <a16:creationId xmlns:a16="http://schemas.microsoft.com/office/drawing/2014/main" id="{34DA04DD-198F-46BF-85EC-AC5FE1113EF3}"/>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Comic Sans MS" panose="030F0702030302020204" pitchFamily="66" charset="0"/>
              </a:defRPr>
            </a:lvl1pPr>
          </a:lstStyle>
          <a:p>
            <a:fld id="{727D7774-0B4F-4E24-A449-497CB76AB9D9}" type="slidenum">
              <a:rPr lang="ar-SA" altLang="zh-CN"/>
              <a:pPr/>
              <a:t>‹#›</a:t>
            </a:fld>
            <a:endParaRPr lang="en-US" altLang="zh-CN">
              <a:ea typeface="宋体" panose="02010600030101010101" pitchFamily="2" charset="-122"/>
            </a:endParaRPr>
          </a:p>
        </p:txBody>
      </p:sp>
      <p:graphicFrame>
        <p:nvGraphicFramePr>
          <p:cNvPr id="1026" name="Object 7">
            <a:extLst>
              <a:ext uri="{FF2B5EF4-FFF2-40B4-BE49-F238E27FC236}">
                <a16:creationId xmlns:a16="http://schemas.microsoft.com/office/drawing/2014/main" id="{4BFCBAA3-8C3C-447F-8932-69A8396BCE86}"/>
              </a:ext>
            </a:extLst>
          </p:cNvPr>
          <p:cNvGraphicFramePr>
            <a:graphicFrameLocks noChangeAspect="1"/>
          </p:cNvGraphicFramePr>
          <p:nvPr userDrawn="1"/>
        </p:nvGraphicFramePr>
        <p:xfrm>
          <a:off x="679450" y="6170613"/>
          <a:ext cx="927100" cy="461962"/>
        </p:xfrm>
        <a:graphic>
          <a:graphicData uri="http://schemas.openxmlformats.org/presentationml/2006/ole">
            <mc:AlternateContent xmlns:mc="http://schemas.openxmlformats.org/markup-compatibility/2006">
              <mc:Choice xmlns:v="urn:schemas-microsoft-com:vml" Requires="v">
                <p:oleObj spid="_x0000_s1142" name="Bitmap Image" r:id="rId14" imgW="9523810" imgH="4753639" progId="Paint.Picture">
                  <p:embed/>
                </p:oleObj>
              </mc:Choice>
              <mc:Fallback>
                <p:oleObj name="Bitmap Image" r:id="rId14" imgW="9523810" imgH="4753639" progId="Paint.Picture">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9450" y="6170613"/>
                        <a:ext cx="927100"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Comic Sans MS" pitchFamily="66" charset="0"/>
          <a:cs typeface="Arial" charset="0"/>
        </a:defRPr>
      </a:lvl2pPr>
      <a:lvl3pPr algn="ctr" rtl="1" eaLnBrk="0" fontAlgn="base" hangingPunct="0">
        <a:spcBef>
          <a:spcPct val="0"/>
        </a:spcBef>
        <a:spcAft>
          <a:spcPct val="0"/>
        </a:spcAft>
        <a:defRPr sz="4400">
          <a:solidFill>
            <a:schemeClr val="tx2"/>
          </a:solidFill>
          <a:latin typeface="Comic Sans MS" pitchFamily="66" charset="0"/>
          <a:cs typeface="Arial" charset="0"/>
        </a:defRPr>
      </a:lvl3pPr>
      <a:lvl4pPr algn="ctr" rtl="1" eaLnBrk="0" fontAlgn="base" hangingPunct="0">
        <a:spcBef>
          <a:spcPct val="0"/>
        </a:spcBef>
        <a:spcAft>
          <a:spcPct val="0"/>
        </a:spcAft>
        <a:defRPr sz="4400">
          <a:solidFill>
            <a:schemeClr val="tx2"/>
          </a:solidFill>
          <a:latin typeface="Comic Sans MS" pitchFamily="66" charset="0"/>
          <a:cs typeface="Arial" charset="0"/>
        </a:defRPr>
      </a:lvl4pPr>
      <a:lvl5pPr algn="ctr" rtl="1" eaLnBrk="0" fontAlgn="base" hangingPunct="0">
        <a:spcBef>
          <a:spcPct val="0"/>
        </a:spcBef>
        <a:spcAft>
          <a:spcPct val="0"/>
        </a:spcAft>
        <a:defRPr sz="4400">
          <a:solidFill>
            <a:schemeClr val="tx2"/>
          </a:solidFill>
          <a:latin typeface="Comic Sans MS" pitchFamily="66" charset="0"/>
          <a:cs typeface="Arial" charset="0"/>
        </a:defRPr>
      </a:lvl5pPr>
      <a:lvl6pPr marL="457200" algn="ctr" rtl="1" fontAlgn="base">
        <a:spcBef>
          <a:spcPct val="0"/>
        </a:spcBef>
        <a:spcAft>
          <a:spcPct val="0"/>
        </a:spcAft>
        <a:defRPr sz="4400">
          <a:solidFill>
            <a:schemeClr val="tx2"/>
          </a:solidFill>
          <a:latin typeface="Comic Sans MS" pitchFamily="66" charset="0"/>
          <a:cs typeface="Arial" charset="0"/>
        </a:defRPr>
      </a:lvl6pPr>
      <a:lvl7pPr marL="914400" algn="ctr" rtl="1" fontAlgn="base">
        <a:spcBef>
          <a:spcPct val="0"/>
        </a:spcBef>
        <a:spcAft>
          <a:spcPct val="0"/>
        </a:spcAft>
        <a:defRPr sz="4400">
          <a:solidFill>
            <a:schemeClr val="tx2"/>
          </a:solidFill>
          <a:latin typeface="Comic Sans MS" pitchFamily="66" charset="0"/>
          <a:cs typeface="Arial" charset="0"/>
        </a:defRPr>
      </a:lvl7pPr>
      <a:lvl8pPr marL="1371600" algn="ctr" rtl="1" fontAlgn="base">
        <a:spcBef>
          <a:spcPct val="0"/>
        </a:spcBef>
        <a:spcAft>
          <a:spcPct val="0"/>
        </a:spcAft>
        <a:defRPr sz="4400">
          <a:solidFill>
            <a:schemeClr val="tx2"/>
          </a:solidFill>
          <a:latin typeface="Comic Sans MS" pitchFamily="66" charset="0"/>
          <a:cs typeface="Arial" charset="0"/>
        </a:defRPr>
      </a:lvl8pPr>
      <a:lvl9pPr marL="1828800" algn="ctr" rtl="1" fontAlgn="base">
        <a:spcBef>
          <a:spcPct val="0"/>
        </a:spcBef>
        <a:spcAft>
          <a:spcPct val="0"/>
        </a:spcAft>
        <a:defRPr sz="4400">
          <a:solidFill>
            <a:schemeClr val="tx2"/>
          </a:solidFill>
          <a:latin typeface="Comic Sans MS" pitchFamily="66" charset="0"/>
          <a:cs typeface="Arial" charset="0"/>
        </a:defRPr>
      </a:lvl9pPr>
    </p:titleStyle>
    <p:bodyStyle>
      <a:lvl1pPr marL="342900" indent="-342900" algn="l" rtl="0" eaLnBrk="0" fontAlgn="base" hangingPunct="0">
        <a:spcBef>
          <a:spcPct val="20000"/>
        </a:spcBef>
        <a:spcAft>
          <a:spcPct val="0"/>
        </a:spcAft>
        <a:buChar char="•"/>
        <a:defRPr sz="3200">
          <a:solidFill>
            <a:srgbClr val="0000FF"/>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FF"/>
          </a:solidFill>
          <a:latin typeface="+mn-lt"/>
          <a:cs typeface="+mn-cs"/>
        </a:defRPr>
      </a:lvl2pPr>
      <a:lvl3pPr marL="1143000" indent="-228600" algn="l" rtl="0" eaLnBrk="0" fontAlgn="base" hangingPunct="0">
        <a:spcBef>
          <a:spcPct val="20000"/>
        </a:spcBef>
        <a:spcAft>
          <a:spcPct val="0"/>
        </a:spcAft>
        <a:buChar char="•"/>
        <a:defRPr sz="2400">
          <a:solidFill>
            <a:srgbClr val="0000FF"/>
          </a:solidFill>
          <a:latin typeface="+mn-lt"/>
          <a:cs typeface="+mn-cs"/>
        </a:defRPr>
      </a:lvl3pPr>
      <a:lvl4pPr marL="1600200" indent="-228600" algn="l" rtl="0" eaLnBrk="0" fontAlgn="base" hangingPunct="0">
        <a:spcBef>
          <a:spcPct val="20000"/>
        </a:spcBef>
        <a:spcAft>
          <a:spcPct val="0"/>
        </a:spcAft>
        <a:buChar char="–"/>
        <a:defRPr sz="2000">
          <a:solidFill>
            <a:srgbClr val="0000FF"/>
          </a:solidFill>
          <a:latin typeface="+mn-lt"/>
          <a:cs typeface="+mn-cs"/>
        </a:defRPr>
      </a:lvl4pPr>
      <a:lvl5pPr marL="2057400" indent="-228600" algn="l" rtl="0" eaLnBrk="0" fontAlgn="base" hangingPunct="0">
        <a:spcBef>
          <a:spcPct val="20000"/>
        </a:spcBef>
        <a:spcAft>
          <a:spcPct val="0"/>
        </a:spcAft>
        <a:buChar char="»"/>
        <a:defRPr sz="2000">
          <a:solidFill>
            <a:srgbClr val="0000FF"/>
          </a:solidFill>
          <a:latin typeface="+mn-lt"/>
          <a:cs typeface="+mn-cs"/>
        </a:defRPr>
      </a:lvl5pPr>
      <a:lvl6pPr marL="2514600" indent="-228600" algn="l" rtl="0" fontAlgn="base">
        <a:spcBef>
          <a:spcPct val="20000"/>
        </a:spcBef>
        <a:spcAft>
          <a:spcPct val="0"/>
        </a:spcAft>
        <a:buChar char="»"/>
        <a:defRPr sz="2000">
          <a:solidFill>
            <a:srgbClr val="0000FF"/>
          </a:solidFill>
          <a:latin typeface="+mn-lt"/>
          <a:cs typeface="+mn-cs"/>
        </a:defRPr>
      </a:lvl6pPr>
      <a:lvl7pPr marL="2971800" indent="-228600" algn="l" rtl="0" fontAlgn="base">
        <a:spcBef>
          <a:spcPct val="20000"/>
        </a:spcBef>
        <a:spcAft>
          <a:spcPct val="0"/>
        </a:spcAft>
        <a:buChar char="»"/>
        <a:defRPr sz="2000">
          <a:solidFill>
            <a:srgbClr val="0000FF"/>
          </a:solidFill>
          <a:latin typeface="+mn-lt"/>
          <a:cs typeface="+mn-cs"/>
        </a:defRPr>
      </a:lvl7pPr>
      <a:lvl8pPr marL="3429000" indent="-228600" algn="l" rtl="0" fontAlgn="base">
        <a:spcBef>
          <a:spcPct val="20000"/>
        </a:spcBef>
        <a:spcAft>
          <a:spcPct val="0"/>
        </a:spcAft>
        <a:buChar char="»"/>
        <a:defRPr sz="2000">
          <a:solidFill>
            <a:srgbClr val="0000FF"/>
          </a:solidFill>
          <a:latin typeface="+mn-lt"/>
          <a:cs typeface="+mn-cs"/>
        </a:defRPr>
      </a:lvl8pPr>
      <a:lvl9pPr marL="3886200" indent="-228600" algn="l" rtl="0" fontAlgn="base">
        <a:spcBef>
          <a:spcPct val="20000"/>
        </a:spcBef>
        <a:spcAft>
          <a:spcPct val="0"/>
        </a:spcAft>
        <a:buChar char="»"/>
        <a:defRPr sz="2000">
          <a:solidFill>
            <a:srgbClr val="0000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7.xm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0.xml"/><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1.xml"/><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2.xml"/><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7.xml"/><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8.xml"/><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0.xml"/><Relationship Id="rId1" Type="http://schemas.openxmlformats.org/officeDocument/2006/relationships/slideLayout" Target="../slideLayouts/slideLayout6.xml"/><Relationship Id="rId4" Type="http://schemas.openxmlformats.org/officeDocument/2006/relationships/image" Target="../media/image3.wmf"/></Relationships>
</file>

<file path=ppt/slides/_rels/slide1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1.xml"/><Relationship Id="rId1" Type="http://schemas.openxmlformats.org/officeDocument/2006/relationships/slideLayout" Target="../slideLayouts/slideLayout6.xml"/><Relationship Id="rId4" Type="http://schemas.openxmlformats.org/officeDocument/2006/relationships/image" Target="../media/image3.wmf"/></Relationships>
</file>

<file path=ppt/slides/_rels/slide1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2.xml"/><Relationship Id="rId1" Type="http://schemas.openxmlformats.org/officeDocument/2006/relationships/slideLayout" Target="../slideLayouts/slideLayout6.xml"/><Relationship Id="rId4" Type="http://schemas.openxmlformats.org/officeDocument/2006/relationships/image" Target="../media/image3.wmf"/></Relationships>
</file>

<file path=ppt/slides/_rels/slide1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3.xml"/><Relationship Id="rId1" Type="http://schemas.openxmlformats.org/officeDocument/2006/relationships/slideLayout" Target="../slideLayouts/slideLayout6.xml"/><Relationship Id="rId4" Type="http://schemas.openxmlformats.org/officeDocument/2006/relationships/image" Target="../media/image3.wmf"/></Relationships>
</file>

<file path=ppt/slides/_rels/slide1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5.xml"/><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6.xml"/><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7.xml"/><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8.xml"/><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0.xml"/><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1.xml"/><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2.xml"/><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3.xml"/><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5.xml"/><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6.xml"/><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7.xml"/><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8.xml"/><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hyperlink" Target="http://creativecommons.org/licenses/by-sa/2.5/" TargetMode="External"/><Relationship Id="rId2" Type="http://schemas.openxmlformats.org/officeDocument/2006/relationships/notesSlide" Target="../notesSlides/notesSlide18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3.wmf"/></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6.xml"/><Relationship Id="rId4" Type="http://schemas.openxmlformats.org/officeDocument/2006/relationships/image" Target="../media/image3.wmf"/></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6.xml"/><Relationship Id="rId4" Type="http://schemas.openxmlformats.org/officeDocument/2006/relationships/image" Target="../media/image3.wmf"/></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6.xml"/><Relationship Id="rId4" Type="http://schemas.openxmlformats.org/officeDocument/2006/relationships/image" Target="../media/image3.wmf"/></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6.xml"/><Relationship Id="rId4" Type="http://schemas.openxmlformats.org/officeDocument/2006/relationships/image" Target="../media/image3.wmf"/></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6.xml"/><Relationship Id="rId4" Type="http://schemas.openxmlformats.org/officeDocument/2006/relationships/image" Target="../media/image3.wmf"/></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6.xml"/><Relationship Id="rId4" Type="http://schemas.openxmlformats.org/officeDocument/2006/relationships/image" Target="../media/image3.wmf"/></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6.xml"/><Relationship Id="rId4" Type="http://schemas.openxmlformats.org/officeDocument/2006/relationships/image" Target="../media/image3.wmf"/></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6.xml"/><Relationship Id="rId4" Type="http://schemas.openxmlformats.org/officeDocument/2006/relationships/image" Target="../media/image3.wmf"/></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magic">
            <a:extLst>
              <a:ext uri="{FF2B5EF4-FFF2-40B4-BE49-F238E27FC236}">
                <a16:creationId xmlns:a16="http://schemas.microsoft.com/office/drawing/2014/main" id="{18CF4243-260F-4A6E-AB62-91530E93AB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magic">
            <a:extLst>
              <a:ext uri="{FF2B5EF4-FFF2-40B4-BE49-F238E27FC236}">
                <a16:creationId xmlns:a16="http://schemas.microsoft.com/office/drawing/2014/main" id="{A5869A18-A778-4C06-975D-F6E63831C4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4">
            <a:extLst>
              <a:ext uri="{FF2B5EF4-FFF2-40B4-BE49-F238E27FC236}">
                <a16:creationId xmlns:a16="http://schemas.microsoft.com/office/drawing/2014/main" id="{8E81810F-680D-458F-B7D4-6D60C3D51073}"/>
              </a:ext>
            </a:extLst>
          </p:cNvPr>
          <p:cNvSpPr>
            <a:spLocks noGrp="1" noChangeArrowheads="1"/>
          </p:cNvSpPr>
          <p:nvPr>
            <p:ph type="ctrTitle"/>
          </p:nvPr>
        </p:nvSpPr>
        <p:spPr>
          <a:xfrm>
            <a:off x="685800" y="1016000"/>
            <a:ext cx="7772400" cy="1143000"/>
          </a:xfrm>
        </p:spPr>
        <p:txBody>
          <a:bodyPr/>
          <a:lstStyle/>
          <a:p>
            <a:pPr eaLnBrk="1" hangingPunct="1"/>
            <a:r>
              <a:rPr lang="en-US" altLang="en-US"/>
              <a:t>Concurrent Objects</a:t>
            </a:r>
            <a:endParaRPr lang="en-US" altLang="zh-CN">
              <a:ea typeface="宋体" panose="02010600030101010101" pitchFamily="2" charset="-122"/>
            </a:endParaRPr>
          </a:p>
        </p:txBody>
      </p:sp>
      <p:sp>
        <p:nvSpPr>
          <p:cNvPr id="2053" name="Rectangle 5">
            <a:extLst>
              <a:ext uri="{FF2B5EF4-FFF2-40B4-BE49-F238E27FC236}">
                <a16:creationId xmlns:a16="http://schemas.microsoft.com/office/drawing/2014/main" id="{A50E7CFB-C53C-4820-8850-1C6324B6C3A9}"/>
              </a:ext>
            </a:extLst>
          </p:cNvPr>
          <p:cNvSpPr>
            <a:spLocks noGrp="1" noChangeArrowheads="1"/>
          </p:cNvSpPr>
          <p:nvPr>
            <p:ph type="subTitle" idx="1"/>
          </p:nvPr>
        </p:nvSpPr>
        <p:spPr>
          <a:xfrm>
            <a:off x="1295400" y="4343400"/>
            <a:ext cx="6400800" cy="1752600"/>
          </a:xfrm>
        </p:spPr>
        <p:txBody>
          <a:bodyPr/>
          <a:lstStyle/>
          <a:p>
            <a:pPr eaLnBrk="1" hangingPunct="1">
              <a:lnSpc>
                <a:spcPct val="80000"/>
              </a:lnSpc>
            </a:pPr>
            <a:r>
              <a:rPr lang="en-US" altLang="zh-CN" sz="2800" dirty="0">
                <a:solidFill>
                  <a:schemeClr val="accent1"/>
                </a:solidFill>
                <a:ea typeface="宋体" panose="02010600030101010101" pitchFamily="2" charset="-122"/>
              </a:rPr>
              <a:t>Modified from Companion slides for</a:t>
            </a:r>
          </a:p>
          <a:p>
            <a:pPr eaLnBrk="1" hangingPunct="1">
              <a:lnSpc>
                <a:spcPct val="80000"/>
              </a:lnSpc>
            </a:pPr>
            <a:r>
              <a:rPr lang="en-US" altLang="zh-CN" sz="2800" dirty="0">
                <a:solidFill>
                  <a:schemeClr val="tx1"/>
                </a:solidFill>
                <a:ea typeface="宋体" panose="02010600030101010101" pitchFamily="2" charset="-122"/>
              </a:rPr>
              <a:t>The Art of Multiprocessor Programming</a:t>
            </a:r>
          </a:p>
          <a:p>
            <a:pPr eaLnBrk="1" hangingPunct="1">
              <a:lnSpc>
                <a:spcPct val="80000"/>
              </a:lnSpc>
            </a:pPr>
            <a:r>
              <a:rPr lang="en-US" altLang="zh-CN" sz="2800" dirty="0">
                <a:solidFill>
                  <a:schemeClr val="accent1"/>
                </a:solidFill>
                <a:ea typeface="宋体" panose="02010600030101010101" pitchFamily="2" charset="-122"/>
              </a:rPr>
              <a:t>by Maurice Herlihy &amp; Nir </a:t>
            </a:r>
            <a:r>
              <a:rPr lang="en-US" altLang="zh-CN" sz="2800" dirty="0" err="1">
                <a:solidFill>
                  <a:schemeClr val="accent1"/>
                </a:solidFill>
                <a:ea typeface="宋体" panose="02010600030101010101" pitchFamily="2" charset="-122"/>
              </a:rPr>
              <a:t>Shavit</a:t>
            </a:r>
            <a:endParaRPr lang="en-US" altLang="zh-CN" sz="2800" dirty="0">
              <a:solidFill>
                <a:schemeClr val="accent1"/>
              </a:solidFill>
              <a:ea typeface="宋体" panose="02010600030101010101" pitchFamily="2" charset="-122"/>
            </a:endParaRPr>
          </a:p>
        </p:txBody>
      </p:sp>
      <p:sp>
        <p:nvSpPr>
          <p:cNvPr id="2054" name="Rectangle 6">
            <a:extLst>
              <a:ext uri="{FF2B5EF4-FFF2-40B4-BE49-F238E27FC236}">
                <a16:creationId xmlns:a16="http://schemas.microsoft.com/office/drawing/2014/main" id="{E56930E1-97C5-461C-B8E0-6850089AB5C6}"/>
              </a:ext>
            </a:extLst>
          </p:cNvPr>
          <p:cNvSpPr>
            <a:spLocks noChangeArrowheads="1"/>
          </p:cNvSpPr>
          <p:nvPr/>
        </p:nvSpPr>
        <p:spPr bwMode="auto">
          <a:xfrm>
            <a:off x="392113" y="5927725"/>
            <a:ext cx="1509712" cy="930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CB7270B8-B332-4FA4-9296-FC535FE1E842}"/>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A43C969-3C1C-4EDE-9CB8-0793DA3494D8}" type="slidenum">
              <a:rPr kumimoji="0" lang="ar-SA" altLang="zh-CN"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zh-CN" sz="1400" b="0" i="0" u="none" strike="noStrike" kern="120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cs typeface="Arial" panose="020B0604020202020204" pitchFamily="34" charset="0"/>
            </a:endParaRPr>
          </a:p>
        </p:txBody>
      </p:sp>
      <p:pic>
        <p:nvPicPr>
          <p:cNvPr id="11268" name="Picture 2" descr="magic">
            <a:extLst>
              <a:ext uri="{FF2B5EF4-FFF2-40B4-BE49-F238E27FC236}">
                <a16:creationId xmlns:a16="http://schemas.microsoft.com/office/drawing/2014/main" id="{61BC1A48-9F06-499B-97FD-F54FB5A2A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269" name="Rectangle 3">
            <a:extLst>
              <a:ext uri="{FF2B5EF4-FFF2-40B4-BE49-F238E27FC236}">
                <a16:creationId xmlns:a16="http://schemas.microsoft.com/office/drawing/2014/main" id="{5FCB553D-EA2B-4C11-927D-793128E18751}"/>
              </a:ext>
            </a:extLst>
          </p:cNvPr>
          <p:cNvSpPr>
            <a:spLocks noGrp="1" noChangeArrowheads="1"/>
          </p:cNvSpPr>
          <p:nvPr>
            <p:ph type="title"/>
          </p:nvPr>
        </p:nvSpPr>
        <p:spPr>
          <a:xfrm>
            <a:off x="671513" y="233363"/>
            <a:ext cx="7772400" cy="1143000"/>
          </a:xfrm>
        </p:spPr>
        <p:txBody>
          <a:bodyPr/>
          <a:lstStyle/>
          <a:p>
            <a:pPr eaLnBrk="1" hangingPunct="1"/>
            <a:r>
              <a:rPr lang="en-US" altLang="zh-CN" dirty="0">
                <a:ea typeface="宋体" panose="02010600030101010101" pitchFamily="2" charset="-122"/>
              </a:rPr>
              <a:t>Implementation: </a:t>
            </a:r>
            <a:r>
              <a:rPr lang="en-US" altLang="zh-CN" dirty="0" err="1">
                <a:solidFill>
                  <a:srgbClr val="FF3300"/>
                </a:solidFill>
                <a:ea typeface="宋体" panose="02010600030101010101" pitchFamily="2" charset="-122"/>
              </a:rPr>
              <a:t>Enq</a:t>
            </a:r>
            <a:endParaRPr lang="en-US" altLang="zh-CN" dirty="0">
              <a:solidFill>
                <a:srgbClr val="FF3300"/>
              </a:solidFill>
              <a:ea typeface="宋体" panose="02010600030101010101" pitchFamily="2" charset="-122"/>
            </a:endParaRPr>
          </a:p>
        </p:txBody>
      </p:sp>
      <p:sp>
        <p:nvSpPr>
          <p:cNvPr id="8198" name="Rectangle 4">
            <a:extLst>
              <a:ext uri="{FF2B5EF4-FFF2-40B4-BE49-F238E27FC236}">
                <a16:creationId xmlns:a16="http://schemas.microsoft.com/office/drawing/2014/main" id="{C4734060-2519-4DA8-AC73-520FB70FDA4A}"/>
              </a:ext>
            </a:extLst>
          </p:cNvPr>
          <p:cNvSpPr>
            <a:spLocks noChangeArrowheads="1"/>
          </p:cNvSpPr>
          <p:nvPr/>
        </p:nvSpPr>
        <p:spPr bwMode="auto">
          <a:xfrm>
            <a:off x="603250" y="1953587"/>
            <a:ext cx="7937500" cy="3477875"/>
          </a:xfrm>
          <a:prstGeom prst="rect">
            <a:avLst/>
          </a:prstGeom>
          <a:solidFill>
            <a:srgbClr val="FFFFCC"/>
          </a:solid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Lucida Console" panose="020B0609040504020204" pitchFamily="49" charset="0"/>
                <a:ea typeface="+mn-ea"/>
                <a:cs typeface="Arial" charset="0"/>
              </a:rPr>
              <a:t>public</a:t>
            </a:r>
            <a:r>
              <a:rPr kumimoji="0" lang="en-US" sz="2000" b="1" i="0" u="none" strike="noStrike" kern="1200" cap="none" spc="0" normalizeH="0" baseline="0" noProof="0" dirty="0">
                <a:ln>
                  <a:noFill/>
                </a:ln>
                <a:solidFill>
                  <a:srgbClr val="FFFFFF">
                    <a:lumMod val="65000"/>
                  </a:srgbClr>
                </a:solidFill>
                <a:effectLst/>
                <a:uLnTx/>
                <a:uFillTx/>
                <a:latin typeface="Lucida Console" panose="020B0609040504020204" pitchFamily="49" charset="0"/>
                <a:ea typeface="+mn-ea"/>
                <a:cs typeface="Arial" charset="0"/>
              </a:rPr>
              <a:t> </a:t>
            </a:r>
            <a:r>
              <a:rPr kumimoji="0" lang="en-US" sz="2000" b="1" i="0" u="none" strike="noStrike" kern="1200" cap="none" spc="0" normalizeH="0" baseline="0" noProof="0" dirty="0">
                <a:ln>
                  <a:noFill/>
                </a:ln>
                <a:solidFill>
                  <a:srgbClr val="0070C0"/>
                </a:solidFill>
                <a:effectLst/>
                <a:uLnTx/>
                <a:uFillTx/>
                <a:latin typeface="Lucida Console" panose="020B0609040504020204" pitchFamily="49" charset="0"/>
                <a:ea typeface="+mn-ea"/>
                <a:cs typeface="Arial" charset="0"/>
              </a:rPr>
              <a:t>void </a:t>
            </a:r>
            <a:r>
              <a:rPr kumimoji="0" lang="en-US" sz="2000" b="1" i="0" u="none" strike="noStrike" kern="1200" cap="none" spc="0" normalizeH="0" baseline="0" noProof="0" dirty="0" err="1">
                <a:ln>
                  <a:noFill/>
                </a:ln>
                <a:solidFill>
                  <a:srgbClr val="0070C0"/>
                </a:solidFill>
                <a:effectLst/>
                <a:uLnTx/>
                <a:uFillTx/>
                <a:latin typeface="Lucida Console" panose="020B0609040504020204" pitchFamily="49" charset="0"/>
                <a:ea typeface="+mn-ea"/>
                <a:cs typeface="Arial" charset="0"/>
              </a:rPr>
              <a:t>enq</a:t>
            </a:r>
            <a:r>
              <a:rPr kumimoji="0" lang="en-US" sz="2000" b="1" i="0" u="none" strike="noStrike" kern="1200" cap="none" spc="0" normalizeH="0" baseline="0" noProof="0" dirty="0">
                <a:ln>
                  <a:noFill/>
                </a:ln>
                <a:solidFill>
                  <a:srgbClr val="0070C0"/>
                </a:solidFill>
                <a:effectLst/>
                <a:uLnTx/>
                <a:uFillTx/>
                <a:latin typeface="Lucida Console" panose="020B0609040504020204" pitchFamily="49" charset="0"/>
                <a:ea typeface="+mn-ea"/>
                <a:cs typeface="Arial" charset="0"/>
              </a:rPr>
              <a:t>(T x) </a:t>
            </a:r>
            <a:r>
              <a:rPr kumimoji="0" lang="en-US" sz="2000" b="1" i="0" u="none" strike="noStrike" kern="1200" cap="none" spc="0" normalizeH="0" baseline="0" noProof="0" dirty="0">
                <a:ln>
                  <a:noFill/>
                </a:ln>
                <a:solidFill>
                  <a:srgbClr val="000000"/>
                </a:solidFill>
                <a:effectLst/>
                <a:uLnTx/>
                <a:uFillTx/>
                <a:latin typeface="Lucida Console" panose="020B0609040504020204" pitchFamily="49" charset="0"/>
                <a:ea typeface="+mn-ea"/>
                <a:cs typeface="Arial" charset="0"/>
              </a:rPr>
              <a:t>throws</a:t>
            </a:r>
            <a:r>
              <a:rPr kumimoji="0" lang="en-US" sz="2000" b="1" i="0" u="none" strike="noStrike" kern="1200" cap="none" spc="0" normalizeH="0" baseline="0" noProof="0" dirty="0">
                <a:ln>
                  <a:noFill/>
                </a:ln>
                <a:solidFill>
                  <a:srgbClr val="FFFFFF">
                    <a:lumMod val="65000"/>
                  </a:srgbClr>
                </a:solidFill>
                <a:effectLst/>
                <a:uLnTx/>
                <a:uFillTx/>
                <a:latin typeface="Lucida Console" panose="020B0609040504020204" pitchFamily="49" charset="0"/>
                <a:ea typeface="+mn-ea"/>
                <a:cs typeface="Arial" charset="0"/>
              </a:rPr>
              <a:t> </a:t>
            </a:r>
            <a:r>
              <a:rPr kumimoji="0" lang="en-US" sz="2000" b="1" i="0" u="none" strike="noStrike" kern="1200" cap="none" spc="0" normalizeH="0" baseline="0" noProof="0" dirty="0" err="1">
                <a:ln>
                  <a:noFill/>
                </a:ln>
                <a:solidFill>
                  <a:srgbClr val="0070C0"/>
                </a:solidFill>
                <a:effectLst/>
                <a:uLnTx/>
                <a:uFillTx/>
                <a:latin typeface="Lucida Console" panose="020B0609040504020204" pitchFamily="49" charset="0"/>
                <a:ea typeface="+mn-ea"/>
                <a:cs typeface="Arial" charset="0"/>
              </a:rPr>
              <a:t>FullException</a:t>
            </a:r>
            <a:r>
              <a:rPr kumimoji="0" lang="en-US" sz="2000" b="1" i="0" u="none" strike="noStrike" kern="1200" cap="none" spc="0" normalizeH="0" baseline="0" noProof="0" dirty="0">
                <a:ln>
                  <a:noFill/>
                </a:ln>
                <a:solidFill>
                  <a:srgbClr val="0070C0"/>
                </a:solidFill>
                <a:effectLst/>
                <a:uLnTx/>
                <a:uFillTx/>
                <a:latin typeface="Lucida Console" panose="020B0609040504020204" pitchFamily="49" charset="0"/>
                <a:ea typeface="+mn-ea"/>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Lucida Console" panose="020B0609040504020204" pitchFamily="49" charset="0"/>
                <a:ea typeface="+mn-ea"/>
                <a:cs typeface="Arial" charset="0"/>
              </a:rPr>
              <a:t>  </a:t>
            </a:r>
            <a:r>
              <a:rPr kumimoji="0" lang="en-US" sz="2000" b="1" i="0" u="none" strike="noStrike" kern="1200" cap="none" spc="0" normalizeH="0" baseline="0" noProof="0" dirty="0" err="1">
                <a:ln>
                  <a:noFill/>
                </a:ln>
                <a:solidFill>
                  <a:srgbClr val="0070C0"/>
                </a:solidFill>
                <a:effectLst/>
                <a:uLnTx/>
                <a:uFillTx/>
                <a:latin typeface="Lucida Console" panose="020B0609040504020204" pitchFamily="49" charset="0"/>
                <a:ea typeface="+mn-ea"/>
                <a:cs typeface="Arial" charset="0"/>
              </a:rPr>
              <a:t>lock.lock</a:t>
            </a:r>
            <a:r>
              <a:rPr kumimoji="0" lang="en-US" sz="2000" b="1" i="0" u="none" strike="noStrike" kern="1200" cap="none" spc="0" normalizeH="0" baseline="0" noProof="0" dirty="0">
                <a:ln>
                  <a:noFill/>
                </a:ln>
                <a:solidFill>
                  <a:srgbClr val="0070C0"/>
                </a:solidFill>
                <a:effectLst/>
                <a:uLnTx/>
                <a:uFillTx/>
                <a:latin typeface="Lucida Console" panose="020B0609040504020204" pitchFamily="49" charset="0"/>
                <a:ea typeface="+mn-ea"/>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Lucida Console" panose="020B0609040504020204" pitchFamily="49" charset="0"/>
                <a:ea typeface="+mn-ea"/>
                <a:cs typeface="Arial" charset="0"/>
              </a:rPr>
              <a:t>  try {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Lucida Console" panose="020B0609040504020204" pitchFamily="49" charset="0"/>
                <a:ea typeface="+mn-ea"/>
                <a:cs typeface="Arial" charset="0"/>
              </a:rPr>
              <a:t>    if </a:t>
            </a:r>
            <a:r>
              <a:rPr kumimoji="0" lang="en-US" sz="2000" b="1" i="0" u="none" strike="noStrike" kern="1200" cap="none" spc="0" normalizeH="0" baseline="0" noProof="0" dirty="0">
                <a:ln>
                  <a:noFill/>
                </a:ln>
                <a:solidFill>
                  <a:srgbClr val="0070C0"/>
                </a:solidFill>
                <a:effectLst/>
                <a:uLnTx/>
                <a:uFillTx/>
                <a:latin typeface="Lucida Console" panose="020B0609040504020204" pitchFamily="49" charset="0"/>
                <a:ea typeface="+mn-ea"/>
                <a:cs typeface="Arial" charset="0"/>
              </a:rPr>
              <a:t>(tail - head == </a:t>
            </a:r>
            <a:r>
              <a:rPr kumimoji="0" lang="en-US" sz="2000" b="1" i="0" u="none" strike="noStrike" kern="1200" cap="none" spc="0" normalizeH="0" baseline="0" noProof="0" dirty="0" err="1">
                <a:ln>
                  <a:noFill/>
                </a:ln>
                <a:solidFill>
                  <a:srgbClr val="0070C0"/>
                </a:solidFill>
                <a:effectLst/>
                <a:uLnTx/>
                <a:uFillTx/>
                <a:latin typeface="Lucida Console" panose="020B0609040504020204" pitchFamily="49" charset="0"/>
                <a:ea typeface="+mn-ea"/>
                <a:cs typeface="Arial" charset="0"/>
              </a:rPr>
              <a:t>items.length</a:t>
            </a:r>
            <a:r>
              <a:rPr kumimoji="0" lang="en-US" sz="2000" b="1" i="0" u="none" strike="noStrike" kern="1200" cap="none" spc="0" normalizeH="0" baseline="0" noProof="0" dirty="0">
                <a:ln>
                  <a:noFill/>
                </a:ln>
                <a:solidFill>
                  <a:srgbClr val="0070C0"/>
                </a:solidFill>
                <a:effectLst/>
                <a:uLnTx/>
                <a:uFillTx/>
                <a:latin typeface="Lucida Console" panose="020B0609040504020204" pitchFamily="49" charset="0"/>
                <a:ea typeface="+mn-ea"/>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Lucida Console" panose="020B0609040504020204" pitchFamily="49" charset="0"/>
                <a:ea typeface="+mn-ea"/>
                <a:cs typeface="Arial" charset="0"/>
              </a:rPr>
              <a:t>       throw new </a:t>
            </a:r>
            <a:r>
              <a:rPr kumimoji="0" lang="en-US" sz="2000" b="1" i="0" u="none" strike="noStrike" kern="1200" cap="none" spc="0" normalizeH="0" baseline="0" noProof="0" dirty="0" err="1">
                <a:ln>
                  <a:noFill/>
                </a:ln>
                <a:solidFill>
                  <a:srgbClr val="0070C0"/>
                </a:solidFill>
                <a:effectLst/>
                <a:uLnTx/>
                <a:uFillTx/>
                <a:latin typeface="Lucida Console" panose="020B0609040504020204" pitchFamily="49" charset="0"/>
                <a:ea typeface="+mn-ea"/>
                <a:cs typeface="Arial" charset="0"/>
              </a:rPr>
              <a:t>FullException</a:t>
            </a:r>
            <a:r>
              <a:rPr kumimoji="0" lang="en-US" sz="2000" b="1" i="0" u="none" strike="noStrike" kern="1200" cap="none" spc="0" normalizeH="0" baseline="0" noProof="0" dirty="0">
                <a:ln>
                  <a:noFill/>
                </a:ln>
                <a:solidFill>
                  <a:srgbClr val="0070C0"/>
                </a:solidFill>
                <a:effectLst/>
                <a:uLnTx/>
                <a:uFillTx/>
                <a:latin typeface="Lucida Console" panose="020B0609040504020204" pitchFamily="49" charset="0"/>
                <a:ea typeface="+mn-ea"/>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Lucida Console" panose="020B0609040504020204" pitchFamily="49" charset="0"/>
                <a:ea typeface="+mn-ea"/>
                <a:cs typeface="Arial" charset="0"/>
              </a:rPr>
              <a:t>    items[tail % </a:t>
            </a:r>
            <a:r>
              <a:rPr kumimoji="0" lang="en-US" sz="2000" b="1" i="0" u="none" strike="noStrike" kern="1200" cap="none" spc="0" normalizeH="0" baseline="0" noProof="0" dirty="0" err="1">
                <a:ln>
                  <a:noFill/>
                </a:ln>
                <a:solidFill>
                  <a:srgbClr val="0070C0"/>
                </a:solidFill>
                <a:effectLst/>
                <a:uLnTx/>
                <a:uFillTx/>
                <a:latin typeface="Lucida Console" panose="020B0609040504020204" pitchFamily="49" charset="0"/>
                <a:ea typeface="+mn-ea"/>
                <a:cs typeface="Arial" charset="0"/>
              </a:rPr>
              <a:t>items.length</a:t>
            </a:r>
            <a:r>
              <a:rPr kumimoji="0" lang="en-US" sz="2000" b="1" i="0" u="none" strike="noStrike" kern="1200" cap="none" spc="0" normalizeH="0" baseline="0" noProof="0" dirty="0">
                <a:ln>
                  <a:noFill/>
                </a:ln>
                <a:solidFill>
                  <a:srgbClr val="0070C0"/>
                </a:solidFill>
                <a:effectLst/>
                <a:uLnTx/>
                <a:uFillTx/>
                <a:latin typeface="Lucida Console" panose="020B0609040504020204" pitchFamily="49" charset="0"/>
                <a:ea typeface="+mn-ea"/>
                <a:cs typeface="Arial" charset="0"/>
              </a:rPr>
              <a:t>] = x;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Lucida Console" panose="020B0609040504020204" pitchFamily="49" charset="0"/>
                <a:ea typeface="+mn-ea"/>
                <a:cs typeface="Arial" charset="0"/>
              </a:rPr>
              <a:t>    tail++;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Lucida Console" panose="020B0609040504020204" pitchFamily="49" charset="0"/>
                <a:ea typeface="+mn-ea"/>
                <a:cs typeface="Arial" charset="0"/>
              </a:rPr>
              <a:t>  </a:t>
            </a:r>
            <a:r>
              <a:rPr kumimoji="0" lang="en-US" sz="2000" b="1" i="0" u="none" strike="noStrike" kern="1200" cap="none" spc="0" normalizeH="0" baseline="0" noProof="0" dirty="0">
                <a:ln>
                  <a:noFill/>
                </a:ln>
                <a:solidFill>
                  <a:srgbClr val="0070C0"/>
                </a:solidFill>
                <a:effectLst/>
                <a:uLnTx/>
                <a:uFillTx/>
                <a:latin typeface="Lucida Console" panose="020B0609040504020204" pitchFamily="49" charset="0"/>
                <a:ea typeface="+mn-ea"/>
                <a:cs typeface="Arial" charset="0"/>
              </a:rPr>
              <a:t>}</a:t>
            </a:r>
            <a:r>
              <a:rPr kumimoji="0" lang="en-US" sz="2000" b="1" i="0" u="none" strike="noStrike" kern="1200" cap="none" spc="0" normalizeH="0" baseline="0" noProof="0" dirty="0">
                <a:ln>
                  <a:noFill/>
                </a:ln>
                <a:solidFill>
                  <a:srgbClr val="000000"/>
                </a:solidFill>
                <a:effectLst/>
                <a:uLnTx/>
                <a:uFillTx/>
                <a:latin typeface="Lucida Console" panose="020B0609040504020204" pitchFamily="49" charset="0"/>
                <a:ea typeface="+mn-ea"/>
                <a:cs typeface="Arial" charset="0"/>
              </a:rPr>
              <a:t> finally </a:t>
            </a:r>
            <a:r>
              <a:rPr kumimoji="0" lang="en-US" sz="2000" b="1" i="0" u="none" strike="noStrike" kern="1200" cap="none" spc="0" normalizeH="0" baseline="0" noProof="0" dirty="0">
                <a:ln>
                  <a:noFill/>
                </a:ln>
                <a:solidFill>
                  <a:srgbClr val="0070C0"/>
                </a:solidFill>
                <a:effectLst/>
                <a:uLnTx/>
                <a:uFillTx/>
                <a:latin typeface="Lucida Console" panose="020B0609040504020204" pitchFamily="49" charset="0"/>
                <a:ea typeface="+mn-ea"/>
                <a:cs typeface="Arial" charset="0"/>
              </a:rPr>
              <a:t>{</a:t>
            </a:r>
            <a:r>
              <a:rPr kumimoji="0" lang="en-US" sz="2000" b="1" i="0" u="none" strike="noStrike" kern="1200" cap="none" spc="0" normalizeH="0" baseline="0" noProof="0" dirty="0">
                <a:ln>
                  <a:noFill/>
                </a:ln>
                <a:solidFill>
                  <a:srgbClr val="000000"/>
                </a:solidFill>
                <a:effectLst/>
                <a:uLnTx/>
                <a:uFillTx/>
                <a:latin typeface="Lucida Console" panose="020B0609040504020204" pitchFamily="49" charset="0"/>
                <a:ea typeface="+mn-ea"/>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Lucida Console" panose="020B0609040504020204" pitchFamily="49" charset="0"/>
                <a:ea typeface="+mn-ea"/>
                <a:cs typeface="Arial" charset="0"/>
              </a:rPr>
              <a:t>    </a:t>
            </a:r>
            <a:r>
              <a:rPr kumimoji="0" lang="en-US" sz="2000" b="1" i="0" u="none" strike="noStrike" kern="1200" cap="none" spc="0" normalizeH="0" baseline="0" noProof="0" dirty="0" err="1">
                <a:ln>
                  <a:noFill/>
                </a:ln>
                <a:solidFill>
                  <a:srgbClr val="0070C0"/>
                </a:solidFill>
                <a:effectLst/>
                <a:uLnTx/>
                <a:uFillTx/>
                <a:latin typeface="Lucida Console" panose="020B0609040504020204" pitchFamily="49" charset="0"/>
                <a:ea typeface="+mn-ea"/>
                <a:cs typeface="Arial" charset="0"/>
              </a:rPr>
              <a:t>lock.unlock</a:t>
            </a:r>
            <a:r>
              <a:rPr kumimoji="0" lang="en-US" sz="2000" b="1" i="0" u="none" strike="noStrike" kern="1200" cap="none" spc="0" normalizeH="0" baseline="0" noProof="0" dirty="0">
                <a:ln>
                  <a:noFill/>
                </a:ln>
                <a:solidFill>
                  <a:srgbClr val="0070C0"/>
                </a:solidFill>
                <a:effectLst/>
                <a:uLnTx/>
                <a:uFillTx/>
                <a:latin typeface="Lucida Console" panose="020B0609040504020204" pitchFamily="49" charset="0"/>
                <a:ea typeface="+mn-ea"/>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Lucida Console" panose="020B0609040504020204" pitchFamily="49" charset="0"/>
                <a:ea typeface="+mn-ea"/>
                <a:cs typeface="Arial" charset="0"/>
              </a:rPr>
              <a:t>  }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Lucida Console" panose="020B0609040504020204" pitchFamily="49" charset="0"/>
                <a:ea typeface="+mn-ea"/>
                <a:cs typeface="Arial" charset="0"/>
              </a:rPr>
              <a:t>} </a:t>
            </a:r>
          </a:p>
        </p:txBody>
      </p:sp>
      <p:pic>
        <p:nvPicPr>
          <p:cNvPr id="11271" name="Picture 2" descr="magic">
            <a:extLst>
              <a:ext uri="{FF2B5EF4-FFF2-40B4-BE49-F238E27FC236}">
                <a16:creationId xmlns:a16="http://schemas.microsoft.com/office/drawing/2014/main" id="{F891804F-CD09-4EC0-9BBC-0F408398C1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11811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11272" name="Group 6">
            <a:extLst>
              <a:ext uri="{FF2B5EF4-FFF2-40B4-BE49-F238E27FC236}">
                <a16:creationId xmlns:a16="http://schemas.microsoft.com/office/drawing/2014/main" id="{1CF0E539-E13F-4755-8F05-8DA23DAE796F}"/>
              </a:ext>
            </a:extLst>
          </p:cNvPr>
          <p:cNvGrpSpPr>
            <a:grpSpLocks/>
          </p:cNvGrpSpPr>
          <p:nvPr/>
        </p:nvGrpSpPr>
        <p:grpSpPr bwMode="auto">
          <a:xfrm>
            <a:off x="6100952" y="3521279"/>
            <a:ext cx="2590800" cy="1735137"/>
            <a:chOff x="3650" y="1105"/>
            <a:chExt cx="1632" cy="1093"/>
          </a:xfrm>
        </p:grpSpPr>
        <p:grpSp>
          <p:nvGrpSpPr>
            <p:cNvPr id="11273" name="Group 7">
              <a:extLst>
                <a:ext uri="{FF2B5EF4-FFF2-40B4-BE49-F238E27FC236}">
                  <a16:creationId xmlns:a16="http://schemas.microsoft.com/office/drawing/2014/main" id="{C2ADE802-C347-4808-B56C-7C21451C9390}"/>
                </a:ext>
              </a:extLst>
            </p:cNvPr>
            <p:cNvGrpSpPr>
              <a:grpSpLocks/>
            </p:cNvGrpSpPr>
            <p:nvPr/>
          </p:nvGrpSpPr>
          <p:grpSpPr bwMode="auto">
            <a:xfrm>
              <a:off x="4068" y="1412"/>
              <a:ext cx="813" cy="786"/>
              <a:chOff x="3740" y="1372"/>
              <a:chExt cx="813" cy="786"/>
            </a:xfrm>
          </p:grpSpPr>
          <p:sp>
            <p:nvSpPr>
              <p:cNvPr id="11290" name="Oval 8">
                <a:extLst>
                  <a:ext uri="{FF2B5EF4-FFF2-40B4-BE49-F238E27FC236}">
                    <a16:creationId xmlns:a16="http://schemas.microsoft.com/office/drawing/2014/main" id="{A0520601-864B-4E1D-83F1-8160021087B2}"/>
                  </a:ext>
                </a:extLst>
              </p:cNvPr>
              <p:cNvSpPr>
                <a:spLocks noChangeArrowheads="1"/>
              </p:cNvSpPr>
              <p:nvPr/>
            </p:nvSpPr>
            <p:spPr bwMode="auto">
              <a:xfrm>
                <a:off x="3740" y="1372"/>
                <a:ext cx="813" cy="786"/>
              </a:xfrm>
              <a:prstGeom prst="ellipse">
                <a:avLst/>
              </a:prstGeom>
              <a:solidFill>
                <a:srgbClr val="00FFFF"/>
              </a:solidFill>
              <a:ln w="28575" algn="ctr">
                <a:solidFill>
                  <a:schemeClr val="tx1"/>
                </a:solidFill>
                <a:round/>
                <a:headEnd/>
                <a:tailEnd/>
              </a:ln>
            </p:spPr>
            <p:txBody>
              <a:bodyPr wrap="none"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11291" name="Oval 9">
                <a:extLst>
                  <a:ext uri="{FF2B5EF4-FFF2-40B4-BE49-F238E27FC236}">
                    <a16:creationId xmlns:a16="http://schemas.microsoft.com/office/drawing/2014/main" id="{ABE209FD-AC74-40F4-82E1-E624CE3C2D28}"/>
                  </a:ext>
                </a:extLst>
              </p:cNvPr>
              <p:cNvSpPr>
                <a:spLocks noChangeArrowheads="1"/>
              </p:cNvSpPr>
              <p:nvPr/>
            </p:nvSpPr>
            <p:spPr bwMode="auto">
              <a:xfrm>
                <a:off x="3877" y="1510"/>
                <a:ext cx="539" cy="511"/>
              </a:xfrm>
              <a:prstGeom prst="ellipse">
                <a:avLst/>
              </a:prstGeom>
              <a:solidFill>
                <a:srgbClr val="FFFFCC"/>
              </a:solidFill>
              <a:ln w="28575" algn="ctr">
                <a:solidFill>
                  <a:schemeClr val="tx1"/>
                </a:solidFill>
                <a:round/>
                <a:headEnd/>
                <a:tailEnd/>
              </a:ln>
            </p:spPr>
            <p:txBody>
              <a:bodyPr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11292" name="Line 10">
                <a:extLst>
                  <a:ext uri="{FF2B5EF4-FFF2-40B4-BE49-F238E27FC236}">
                    <a16:creationId xmlns:a16="http://schemas.microsoft.com/office/drawing/2014/main" id="{578F2640-EC11-4B3A-B3D0-FA47C00ACCBB}"/>
                  </a:ext>
                </a:extLst>
              </p:cNvPr>
              <p:cNvSpPr>
                <a:spLocks noChangeShapeType="1"/>
              </p:cNvSpPr>
              <p:nvPr/>
            </p:nvSpPr>
            <p:spPr bwMode="auto">
              <a:xfrm flipV="1">
                <a:off x="3904" y="1983"/>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11293" name="Line 11">
                <a:extLst>
                  <a:ext uri="{FF2B5EF4-FFF2-40B4-BE49-F238E27FC236}">
                    <a16:creationId xmlns:a16="http://schemas.microsoft.com/office/drawing/2014/main" id="{94258513-0114-48DE-8173-F55ECBF2E74D}"/>
                  </a:ext>
                </a:extLst>
              </p:cNvPr>
              <p:cNvSpPr>
                <a:spLocks noChangeShapeType="1"/>
              </p:cNvSpPr>
              <p:nvPr/>
            </p:nvSpPr>
            <p:spPr bwMode="auto">
              <a:xfrm flipV="1">
                <a:off x="4308" y="1455"/>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11294" name="Line 12">
                <a:extLst>
                  <a:ext uri="{FF2B5EF4-FFF2-40B4-BE49-F238E27FC236}">
                    <a16:creationId xmlns:a16="http://schemas.microsoft.com/office/drawing/2014/main" id="{7E0AC30E-9B7E-4353-B31C-85798CC683E3}"/>
                  </a:ext>
                </a:extLst>
              </p:cNvPr>
              <p:cNvSpPr>
                <a:spLocks noChangeShapeType="1"/>
              </p:cNvSpPr>
              <p:nvPr/>
            </p:nvSpPr>
            <p:spPr bwMode="auto">
              <a:xfrm flipV="1">
                <a:off x="4416" y="167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11295" name="Line 13">
                <a:extLst>
                  <a:ext uri="{FF2B5EF4-FFF2-40B4-BE49-F238E27FC236}">
                    <a16:creationId xmlns:a16="http://schemas.microsoft.com/office/drawing/2014/main" id="{6BFF6C18-9D2D-4BD9-99EC-E8C037EB313D}"/>
                  </a:ext>
                </a:extLst>
              </p:cNvPr>
              <p:cNvSpPr>
                <a:spLocks noChangeShapeType="1"/>
              </p:cNvSpPr>
              <p:nvPr/>
            </p:nvSpPr>
            <p:spPr bwMode="auto">
              <a:xfrm flipV="1">
                <a:off x="3760" y="185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11296" name="Line 14">
                <a:extLst>
                  <a:ext uri="{FF2B5EF4-FFF2-40B4-BE49-F238E27FC236}">
                    <a16:creationId xmlns:a16="http://schemas.microsoft.com/office/drawing/2014/main" id="{B540E19F-1348-45C1-8EAE-4CA825AD0B4B}"/>
                  </a:ext>
                </a:extLst>
              </p:cNvPr>
              <p:cNvSpPr>
                <a:spLocks noChangeShapeType="1"/>
              </p:cNvSpPr>
              <p:nvPr/>
            </p:nvSpPr>
            <p:spPr bwMode="auto">
              <a:xfrm>
                <a:off x="3768" y="1613"/>
                <a:ext cx="121" cy="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11297" name="Line 15">
                <a:extLst>
                  <a:ext uri="{FF2B5EF4-FFF2-40B4-BE49-F238E27FC236}">
                    <a16:creationId xmlns:a16="http://schemas.microsoft.com/office/drawing/2014/main" id="{94EBDF15-F57D-4BA5-96F2-5A01F49B74B5}"/>
                  </a:ext>
                </a:extLst>
              </p:cNvPr>
              <p:cNvSpPr>
                <a:spLocks noChangeShapeType="1"/>
              </p:cNvSpPr>
              <p:nvPr/>
            </p:nvSpPr>
            <p:spPr bwMode="auto">
              <a:xfrm>
                <a:off x="4400" y="1857"/>
                <a:ext cx="117" cy="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11298" name="Line 16">
                <a:extLst>
                  <a:ext uri="{FF2B5EF4-FFF2-40B4-BE49-F238E27FC236}">
                    <a16:creationId xmlns:a16="http://schemas.microsoft.com/office/drawing/2014/main" id="{26CDD9E0-0E77-4B9B-B57B-7064CB3C15F2}"/>
                  </a:ext>
                </a:extLst>
              </p:cNvPr>
              <p:cNvSpPr>
                <a:spLocks noChangeShapeType="1"/>
              </p:cNvSpPr>
              <p:nvPr/>
            </p:nvSpPr>
            <p:spPr bwMode="auto">
              <a:xfrm>
                <a:off x="3952" y="142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11299" name="Line 17">
                <a:extLst>
                  <a:ext uri="{FF2B5EF4-FFF2-40B4-BE49-F238E27FC236}">
                    <a16:creationId xmlns:a16="http://schemas.microsoft.com/office/drawing/2014/main" id="{576A17B3-2DCF-429B-8865-E62E15EB4C02}"/>
                  </a:ext>
                </a:extLst>
              </p:cNvPr>
              <p:cNvSpPr>
                <a:spLocks noChangeShapeType="1"/>
              </p:cNvSpPr>
              <p:nvPr/>
            </p:nvSpPr>
            <p:spPr bwMode="auto">
              <a:xfrm flipH="1">
                <a:off x="4161" y="1377"/>
                <a:ext cx="11" cy="1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11300" name="Line 18">
                <a:extLst>
                  <a:ext uri="{FF2B5EF4-FFF2-40B4-BE49-F238E27FC236}">
                    <a16:creationId xmlns:a16="http://schemas.microsoft.com/office/drawing/2014/main" id="{1848996D-04C9-4DCB-B0C3-369E08926D6B}"/>
                  </a:ext>
                </a:extLst>
              </p:cNvPr>
              <p:cNvSpPr>
                <a:spLocks noChangeShapeType="1"/>
              </p:cNvSpPr>
              <p:nvPr/>
            </p:nvSpPr>
            <p:spPr bwMode="auto">
              <a:xfrm>
                <a:off x="4300" y="198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11301" name="Line 19">
                <a:extLst>
                  <a:ext uri="{FF2B5EF4-FFF2-40B4-BE49-F238E27FC236}">
                    <a16:creationId xmlns:a16="http://schemas.microsoft.com/office/drawing/2014/main" id="{0B5FDFD8-AF49-4FEF-BB35-BBB0687AF363}"/>
                  </a:ext>
                </a:extLst>
              </p:cNvPr>
              <p:cNvSpPr>
                <a:spLocks noChangeShapeType="1"/>
              </p:cNvSpPr>
              <p:nvPr/>
            </p:nvSpPr>
            <p:spPr bwMode="auto">
              <a:xfrm flipH="1">
                <a:off x="4129" y="2025"/>
                <a:ext cx="3"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grpSp>
        <p:sp>
          <p:nvSpPr>
            <p:cNvPr id="11274" name="Text Box 20">
              <a:extLst>
                <a:ext uri="{FF2B5EF4-FFF2-40B4-BE49-F238E27FC236}">
                  <a16:creationId xmlns:a16="http://schemas.microsoft.com/office/drawing/2014/main" id="{6EE6EC7F-68F4-4726-9AC5-E4E515FF7BDD}"/>
                </a:ext>
              </a:extLst>
            </p:cNvPr>
            <p:cNvSpPr txBox="1">
              <a:spLocks noChangeArrowheads="1"/>
            </p:cNvSpPr>
            <p:nvPr/>
          </p:nvSpPr>
          <p:spPr bwMode="auto">
            <a:xfrm>
              <a:off x="4294" y="127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0000"/>
                  </a:solidFill>
                  <a:effectLst/>
                  <a:uLnTx/>
                  <a:uFillTx/>
                  <a:latin typeface="Lucida Console" panose="020B0609040504020204" pitchFamily="49" charset="0"/>
                  <a:ea typeface="宋体" panose="02010600030101010101" pitchFamily="2" charset="-122"/>
                  <a:cs typeface="Arial" panose="020B0604020202020204" pitchFamily="34" charset="0"/>
                </a:rPr>
                <a:t>0</a:t>
              </a:r>
            </a:p>
          </p:txBody>
        </p:sp>
        <p:sp>
          <p:nvSpPr>
            <p:cNvPr id="11275" name="Text Box 21">
              <a:extLst>
                <a:ext uri="{FF2B5EF4-FFF2-40B4-BE49-F238E27FC236}">
                  <a16:creationId xmlns:a16="http://schemas.microsoft.com/office/drawing/2014/main" id="{A1CE29EB-D08F-4A4A-AB13-9F49BF3437A4}"/>
                </a:ext>
              </a:extLst>
            </p:cNvPr>
            <p:cNvSpPr txBox="1">
              <a:spLocks noChangeArrowheads="1"/>
            </p:cNvSpPr>
            <p:nvPr/>
          </p:nvSpPr>
          <p:spPr bwMode="auto">
            <a:xfrm>
              <a:off x="4582" y="1287"/>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0000"/>
                  </a:solidFill>
                  <a:effectLst/>
                  <a:uLnTx/>
                  <a:uFillTx/>
                  <a:latin typeface="Lucida Console" panose="020B0609040504020204" pitchFamily="49" charset="0"/>
                  <a:ea typeface="宋体" panose="02010600030101010101" pitchFamily="2" charset="-122"/>
                  <a:cs typeface="Arial" panose="020B0604020202020204" pitchFamily="34" charset="0"/>
                </a:rPr>
                <a:t>1</a:t>
              </a:r>
            </a:p>
          </p:txBody>
        </p:sp>
        <p:sp>
          <p:nvSpPr>
            <p:cNvPr id="11276" name="Text Box 22">
              <a:extLst>
                <a:ext uri="{FF2B5EF4-FFF2-40B4-BE49-F238E27FC236}">
                  <a16:creationId xmlns:a16="http://schemas.microsoft.com/office/drawing/2014/main" id="{DA67D041-D3BA-47A9-81DD-753D54E4CD30}"/>
                </a:ext>
              </a:extLst>
            </p:cNvPr>
            <p:cNvSpPr txBox="1">
              <a:spLocks noChangeArrowheads="1"/>
            </p:cNvSpPr>
            <p:nvPr/>
          </p:nvSpPr>
          <p:spPr bwMode="auto">
            <a:xfrm>
              <a:off x="3650" y="1395"/>
              <a:ext cx="60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0000"/>
                  </a:solidFill>
                  <a:effectLst/>
                  <a:uLnTx/>
                  <a:uFillTx/>
                  <a:latin typeface="Lucida Console" panose="020B0609040504020204" pitchFamily="49" charset="0"/>
                  <a:ea typeface="宋体" panose="02010600030101010101" pitchFamily="2" charset="-122"/>
                  <a:cs typeface="Arial" panose="020B0604020202020204" pitchFamily="34" charset="0"/>
                </a:rPr>
                <a:t>capacity-1</a:t>
              </a:r>
            </a:p>
          </p:txBody>
        </p:sp>
        <p:sp>
          <p:nvSpPr>
            <p:cNvPr id="11277" name="Text Box 23">
              <a:extLst>
                <a:ext uri="{FF2B5EF4-FFF2-40B4-BE49-F238E27FC236}">
                  <a16:creationId xmlns:a16="http://schemas.microsoft.com/office/drawing/2014/main" id="{B9E0BBC9-A594-4393-8401-509195A7F201}"/>
                </a:ext>
              </a:extLst>
            </p:cNvPr>
            <p:cNvSpPr txBox="1">
              <a:spLocks noChangeArrowheads="1"/>
            </p:cNvSpPr>
            <p:nvPr/>
          </p:nvSpPr>
          <p:spPr bwMode="auto">
            <a:xfrm>
              <a:off x="4786" y="145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0000"/>
                  </a:solidFill>
                  <a:effectLst/>
                  <a:uLnTx/>
                  <a:uFillTx/>
                  <a:latin typeface="Lucida Console" panose="020B0609040504020204" pitchFamily="49" charset="0"/>
                  <a:ea typeface="宋体" panose="02010600030101010101" pitchFamily="2" charset="-122"/>
                  <a:cs typeface="Arial" panose="020B0604020202020204" pitchFamily="34" charset="0"/>
                </a:rPr>
                <a:t>2</a:t>
              </a:r>
            </a:p>
          </p:txBody>
        </p:sp>
        <p:sp>
          <p:nvSpPr>
            <p:cNvPr id="11278" name="Text Box 24">
              <a:extLst>
                <a:ext uri="{FF2B5EF4-FFF2-40B4-BE49-F238E27FC236}">
                  <a16:creationId xmlns:a16="http://schemas.microsoft.com/office/drawing/2014/main" id="{89124140-52EA-4CBC-85E0-31157D90F914}"/>
                </a:ext>
              </a:extLst>
            </p:cNvPr>
            <p:cNvSpPr txBox="1">
              <a:spLocks noChangeArrowheads="1"/>
            </p:cNvSpPr>
            <p:nvPr/>
          </p:nvSpPr>
          <p:spPr bwMode="auto">
            <a:xfrm>
              <a:off x="3966" y="1105"/>
              <a:ext cx="390" cy="210"/>
            </a:xfrm>
            <a:prstGeom prst="rect">
              <a:avLst/>
            </a:prstGeom>
            <a:solidFill>
              <a:srgbClr val="00FFFF"/>
            </a:solidFill>
            <a:ln w="28575" algn="ctr">
              <a:solidFill>
                <a:schemeClr val="tx1"/>
              </a:solidFill>
              <a:miter lim="800000"/>
              <a:headEnd/>
              <a:tailEnd/>
            </a:ln>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400" b="1" i="0" u="none" strike="noStrike" kern="120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cs typeface="Arial" panose="020B0604020202020204" pitchFamily="34" charset="0"/>
                </a:rPr>
                <a:t>head</a:t>
              </a:r>
            </a:p>
          </p:txBody>
        </p:sp>
        <p:sp>
          <p:nvSpPr>
            <p:cNvPr id="11279" name="Line 25">
              <a:extLst>
                <a:ext uri="{FF2B5EF4-FFF2-40B4-BE49-F238E27FC236}">
                  <a16:creationId xmlns:a16="http://schemas.microsoft.com/office/drawing/2014/main" id="{C5FB03B3-8CAA-4B78-815C-BD3885989B39}"/>
                </a:ext>
              </a:extLst>
            </p:cNvPr>
            <p:cNvSpPr>
              <a:spLocks noChangeShapeType="1"/>
            </p:cNvSpPr>
            <p:nvPr/>
          </p:nvSpPr>
          <p:spPr bwMode="auto">
            <a:xfrm>
              <a:off x="4212" y="1284"/>
              <a:ext cx="128" cy="1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11280" name="Text Box 26">
              <a:extLst>
                <a:ext uri="{FF2B5EF4-FFF2-40B4-BE49-F238E27FC236}">
                  <a16:creationId xmlns:a16="http://schemas.microsoft.com/office/drawing/2014/main" id="{380CD412-2F73-4DDA-BD48-772C2961A489}"/>
                </a:ext>
              </a:extLst>
            </p:cNvPr>
            <p:cNvSpPr txBox="1">
              <a:spLocks noChangeArrowheads="1"/>
            </p:cNvSpPr>
            <p:nvPr/>
          </p:nvSpPr>
          <p:spPr bwMode="auto">
            <a:xfrm>
              <a:off x="4910" y="1113"/>
              <a:ext cx="372" cy="210"/>
            </a:xfrm>
            <a:prstGeom prst="rect">
              <a:avLst/>
            </a:prstGeom>
            <a:solidFill>
              <a:srgbClr val="00FFFF"/>
            </a:solidFill>
            <a:ln w="28575" algn="ctr">
              <a:solidFill>
                <a:schemeClr val="tx1"/>
              </a:solidFill>
              <a:miter lim="800000"/>
              <a:headEnd/>
              <a:tailEnd/>
            </a:ln>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400" b="1" i="0" u="none" strike="noStrike" kern="120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cs typeface="Arial" panose="020B0604020202020204" pitchFamily="34" charset="0"/>
                </a:rPr>
                <a:t>tail</a:t>
              </a:r>
            </a:p>
          </p:txBody>
        </p:sp>
        <p:sp>
          <p:nvSpPr>
            <p:cNvPr id="11281" name="Line 27">
              <a:extLst>
                <a:ext uri="{FF2B5EF4-FFF2-40B4-BE49-F238E27FC236}">
                  <a16:creationId xmlns:a16="http://schemas.microsoft.com/office/drawing/2014/main" id="{137A3880-F25A-4ED1-B98B-0A6D032A8544}"/>
                </a:ext>
              </a:extLst>
            </p:cNvPr>
            <p:cNvSpPr>
              <a:spLocks noChangeShapeType="1"/>
            </p:cNvSpPr>
            <p:nvPr/>
          </p:nvSpPr>
          <p:spPr bwMode="auto">
            <a:xfrm flipH="1">
              <a:off x="4772" y="1300"/>
              <a:ext cx="256" cy="26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11282" name="Text Box 28">
              <a:extLst>
                <a:ext uri="{FF2B5EF4-FFF2-40B4-BE49-F238E27FC236}">
                  <a16:creationId xmlns:a16="http://schemas.microsoft.com/office/drawing/2014/main" id="{546D87A6-2089-4475-AE6B-693CFCDDA37D}"/>
                </a:ext>
              </a:extLst>
            </p:cNvPr>
            <p:cNvSpPr txBox="1">
              <a:spLocks noChangeArrowheads="1"/>
            </p:cNvSpPr>
            <p:nvPr/>
          </p:nvSpPr>
          <p:spPr bwMode="auto">
            <a:xfrm>
              <a:off x="4294" y="134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000" b="1" i="0" u="none" strike="noStrike" kern="1200" cap="none" spc="0" normalizeH="0" baseline="0" noProof="0">
                  <a:ln>
                    <a:noFill/>
                  </a:ln>
                  <a:solidFill>
                    <a:srgbClr val="FF0000"/>
                  </a:solidFill>
                  <a:effectLst/>
                  <a:uLnTx/>
                  <a:uFillTx/>
                  <a:latin typeface="Lucida Console" panose="020B0609040504020204" pitchFamily="49" charset="0"/>
                  <a:ea typeface="宋体" panose="02010600030101010101" pitchFamily="2" charset="-122"/>
                  <a:cs typeface="Arial" panose="020B0604020202020204" pitchFamily="34" charset="0"/>
                </a:rPr>
                <a:t>y</a:t>
              </a:r>
            </a:p>
          </p:txBody>
        </p:sp>
        <p:sp>
          <p:nvSpPr>
            <p:cNvPr id="11283" name="Text Box 29">
              <a:extLst>
                <a:ext uri="{FF2B5EF4-FFF2-40B4-BE49-F238E27FC236}">
                  <a16:creationId xmlns:a16="http://schemas.microsoft.com/office/drawing/2014/main" id="{3CFA537F-2E7A-4B91-9192-B054497DF7B4}"/>
                </a:ext>
              </a:extLst>
            </p:cNvPr>
            <p:cNvSpPr txBox="1">
              <a:spLocks noChangeArrowheads="1"/>
            </p:cNvSpPr>
            <p:nvPr/>
          </p:nvSpPr>
          <p:spPr bwMode="auto">
            <a:xfrm>
              <a:off x="4478" y="1364"/>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000" b="1" i="0" u="none" strike="noStrike" kern="1200" cap="none" spc="0" normalizeH="0" baseline="0" noProof="0">
                  <a:ln>
                    <a:noFill/>
                  </a:ln>
                  <a:solidFill>
                    <a:srgbClr val="FF0000"/>
                  </a:solidFill>
                  <a:effectLst/>
                  <a:uLnTx/>
                  <a:uFillTx/>
                  <a:latin typeface="Lucida Console" panose="020B0609040504020204" pitchFamily="49" charset="0"/>
                  <a:ea typeface="宋体" panose="02010600030101010101" pitchFamily="2" charset="-122"/>
                  <a:cs typeface="Arial" panose="020B0604020202020204" pitchFamily="34" charset="0"/>
                </a:rPr>
                <a:t>z</a:t>
              </a:r>
            </a:p>
          </p:txBody>
        </p:sp>
        <p:grpSp>
          <p:nvGrpSpPr>
            <p:cNvPr id="11284" name="Group 30">
              <a:extLst>
                <a:ext uri="{FF2B5EF4-FFF2-40B4-BE49-F238E27FC236}">
                  <a16:creationId xmlns:a16="http://schemas.microsoft.com/office/drawing/2014/main" id="{92EE4141-EBFC-4F38-956F-775AD13C2765}"/>
                </a:ext>
              </a:extLst>
            </p:cNvPr>
            <p:cNvGrpSpPr>
              <a:grpSpLocks/>
            </p:cNvGrpSpPr>
            <p:nvPr/>
          </p:nvGrpSpPr>
          <p:grpSpPr bwMode="auto">
            <a:xfrm>
              <a:off x="3686" y="1604"/>
              <a:ext cx="219" cy="362"/>
              <a:chOff x="3686" y="1604"/>
              <a:chExt cx="219" cy="362"/>
            </a:xfrm>
          </p:grpSpPr>
          <p:sp>
            <p:nvSpPr>
              <p:cNvPr id="11285" name="Oval 31">
                <a:extLst>
                  <a:ext uri="{FF2B5EF4-FFF2-40B4-BE49-F238E27FC236}">
                    <a16:creationId xmlns:a16="http://schemas.microsoft.com/office/drawing/2014/main" id="{5A1656F2-6405-48A8-BC30-70E785E06C5D}"/>
                  </a:ext>
                </a:extLst>
              </p:cNvPr>
              <p:cNvSpPr>
                <a:spLocks noChangeArrowheads="1"/>
              </p:cNvSpPr>
              <p:nvPr/>
            </p:nvSpPr>
            <p:spPr bwMode="auto">
              <a:xfrm>
                <a:off x="3686" y="1604"/>
                <a:ext cx="219" cy="263"/>
              </a:xfrm>
              <a:prstGeom prst="ellipse">
                <a:avLst/>
              </a:prstGeom>
              <a:solidFill>
                <a:schemeClr val="tx2"/>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11286" name="Oval 32">
                <a:extLst>
                  <a:ext uri="{FF2B5EF4-FFF2-40B4-BE49-F238E27FC236}">
                    <a16:creationId xmlns:a16="http://schemas.microsoft.com/office/drawing/2014/main" id="{19A5D29A-FEE1-4F95-ACEB-902A9E780B73}"/>
                  </a:ext>
                </a:extLst>
              </p:cNvPr>
              <p:cNvSpPr>
                <a:spLocks noChangeArrowheads="1"/>
              </p:cNvSpPr>
              <p:nvPr/>
            </p:nvSpPr>
            <p:spPr bwMode="auto">
              <a:xfrm>
                <a:off x="3717" y="1640"/>
                <a:ext cx="154" cy="205"/>
              </a:xfrm>
              <a:prstGeom prst="ellipse">
                <a:avLst/>
              </a:prstGeom>
              <a:solidFill>
                <a:srgbClr val="FFFFCC"/>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11287" name="Oval 33">
                <a:extLst>
                  <a:ext uri="{FF2B5EF4-FFF2-40B4-BE49-F238E27FC236}">
                    <a16:creationId xmlns:a16="http://schemas.microsoft.com/office/drawing/2014/main" id="{76EAAE7C-E7D9-477C-89E9-921C080ED3AD}"/>
                  </a:ext>
                </a:extLst>
              </p:cNvPr>
              <p:cNvSpPr>
                <a:spLocks noChangeArrowheads="1"/>
              </p:cNvSpPr>
              <p:nvPr/>
            </p:nvSpPr>
            <p:spPr bwMode="auto">
              <a:xfrm>
                <a:off x="3687" y="1710"/>
                <a:ext cx="218" cy="256"/>
              </a:xfrm>
              <a:prstGeom prst="ellipse">
                <a:avLst/>
              </a:prstGeom>
              <a:solidFill>
                <a:srgbClr val="00FFFF"/>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11288" name="Oval 34">
                <a:extLst>
                  <a:ext uri="{FF2B5EF4-FFF2-40B4-BE49-F238E27FC236}">
                    <a16:creationId xmlns:a16="http://schemas.microsoft.com/office/drawing/2014/main" id="{296D9912-E6DA-4089-880D-DD2798D4FCDF}"/>
                  </a:ext>
                </a:extLst>
              </p:cNvPr>
              <p:cNvSpPr>
                <a:spLocks noChangeArrowheads="1"/>
              </p:cNvSpPr>
              <p:nvPr/>
            </p:nvSpPr>
            <p:spPr bwMode="auto">
              <a:xfrm>
                <a:off x="3756" y="1763"/>
                <a:ext cx="79" cy="87"/>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11289" name="AutoShape 35">
                <a:extLst>
                  <a:ext uri="{FF2B5EF4-FFF2-40B4-BE49-F238E27FC236}">
                    <a16:creationId xmlns:a16="http://schemas.microsoft.com/office/drawing/2014/main" id="{398F8CBA-8E7A-491E-A449-881A7125ADB2}"/>
                  </a:ext>
                </a:extLst>
              </p:cNvPr>
              <p:cNvSpPr>
                <a:spLocks noChangeArrowheads="1"/>
              </p:cNvSpPr>
              <p:nvPr/>
            </p:nvSpPr>
            <p:spPr bwMode="auto">
              <a:xfrm flipV="1">
                <a:off x="3772" y="1835"/>
                <a:ext cx="52" cy="7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69 w 21600"/>
                  <a:gd name="T13" fmla="*/ 4488 h 21600"/>
                  <a:gd name="T14" fmla="*/ 17031 w 21600"/>
                  <a:gd name="T15" fmla="*/ 1711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grpSp>
      </p:grpSp>
    </p:spTree>
    <p:extLst>
      <p:ext uri="{BB962C8B-B14F-4D97-AF65-F5344CB8AC3E}">
        <p14:creationId xmlns:p14="http://schemas.microsoft.com/office/powerpoint/2010/main" val="26761129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3">
            <a:extLst>
              <a:ext uri="{FF2B5EF4-FFF2-40B4-BE49-F238E27FC236}">
                <a16:creationId xmlns:a16="http://schemas.microsoft.com/office/drawing/2014/main" id="{21CA8BF1-601A-49DC-A863-855B9F18B531}"/>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E305DB7-DF05-49CC-89A1-0811E183795E}" type="slidenum">
              <a:rPr lang="ar-SA" altLang="zh-CN" sz="1400" b="0">
                <a:solidFill>
                  <a:schemeClr val="tx1"/>
                </a:solidFill>
                <a:latin typeface="Comic Sans MS" panose="030F0702030302020204" pitchFamily="66" charset="0"/>
              </a:rPr>
              <a:pPr/>
              <a:t>100</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02404" name="Picture 2" descr="magic">
            <a:extLst>
              <a:ext uri="{FF2B5EF4-FFF2-40B4-BE49-F238E27FC236}">
                <a16:creationId xmlns:a16="http://schemas.microsoft.com/office/drawing/2014/main" id="{00F69EAE-E20B-4087-9E94-14E0A4B8C3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2405" name="Rectangle 3">
            <a:extLst>
              <a:ext uri="{FF2B5EF4-FFF2-40B4-BE49-F238E27FC236}">
                <a16:creationId xmlns:a16="http://schemas.microsoft.com/office/drawing/2014/main" id="{C57E462D-70AC-49C7-9C4D-97F30F6BC24F}"/>
              </a:ext>
            </a:extLst>
          </p:cNvPr>
          <p:cNvSpPr>
            <a:spLocks noGrp="1" noChangeArrowheads="1"/>
          </p:cNvSpPr>
          <p:nvPr>
            <p:ph type="title"/>
          </p:nvPr>
        </p:nvSpPr>
        <p:spPr/>
        <p:txBody>
          <a:bodyPr/>
          <a:lstStyle/>
          <a:p>
            <a:pPr eaLnBrk="1" hangingPunct="1"/>
            <a:r>
              <a:rPr lang="en-US" altLang="zh-CN">
                <a:ea typeface="宋体" panose="02010600030101010101" pitchFamily="2" charset="-122"/>
              </a:rPr>
              <a:t>Response Notation</a:t>
            </a:r>
          </a:p>
        </p:txBody>
      </p:sp>
      <p:sp>
        <p:nvSpPr>
          <p:cNvPr id="102406" name="Text Box 4">
            <a:extLst>
              <a:ext uri="{FF2B5EF4-FFF2-40B4-BE49-F238E27FC236}">
                <a16:creationId xmlns:a16="http://schemas.microsoft.com/office/drawing/2014/main" id="{2335580F-C24C-4D2F-A34F-0A9068D6140B}"/>
              </a:ext>
            </a:extLst>
          </p:cNvPr>
          <p:cNvSpPr txBox="1">
            <a:spLocks noChangeArrowheads="1"/>
          </p:cNvSpPr>
          <p:nvPr/>
        </p:nvSpPr>
        <p:spPr bwMode="auto">
          <a:xfrm>
            <a:off x="3213100" y="2514600"/>
            <a:ext cx="36385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solidFill>
                  <a:srgbClr val="0000FF"/>
                </a:solidFill>
                <a:latin typeface="Comic Sans MS" panose="030F0702030302020204" pitchFamily="66" charset="0"/>
                <a:ea typeface="宋体" panose="02010600030101010101" pitchFamily="2" charset="-122"/>
              </a:rPr>
              <a:t>A q: empty()</a:t>
            </a:r>
          </a:p>
        </p:txBody>
      </p:sp>
      <p:grpSp>
        <p:nvGrpSpPr>
          <p:cNvPr id="102407" name="Group 5">
            <a:extLst>
              <a:ext uri="{FF2B5EF4-FFF2-40B4-BE49-F238E27FC236}">
                <a16:creationId xmlns:a16="http://schemas.microsoft.com/office/drawing/2014/main" id="{CBC6C0B4-8CAA-48EB-AD21-3982570F6191}"/>
              </a:ext>
            </a:extLst>
          </p:cNvPr>
          <p:cNvGrpSpPr>
            <a:grpSpLocks/>
          </p:cNvGrpSpPr>
          <p:nvPr/>
        </p:nvGrpSpPr>
        <p:grpSpPr bwMode="auto">
          <a:xfrm>
            <a:off x="1219200" y="2438400"/>
            <a:ext cx="2590800" cy="2286000"/>
            <a:chOff x="528" y="1536"/>
            <a:chExt cx="1632" cy="1440"/>
          </a:xfrm>
        </p:grpSpPr>
        <p:sp>
          <p:nvSpPr>
            <p:cNvPr id="102416" name="AutoShape 6">
              <a:extLst>
                <a:ext uri="{FF2B5EF4-FFF2-40B4-BE49-F238E27FC236}">
                  <a16:creationId xmlns:a16="http://schemas.microsoft.com/office/drawing/2014/main" id="{5C339D3C-2AB4-429D-922C-7E5A2312CA4C}"/>
                </a:ext>
              </a:extLst>
            </p:cNvPr>
            <p:cNvSpPr>
              <a:spLocks noChangeArrowheads="1"/>
            </p:cNvSpPr>
            <p:nvPr/>
          </p:nvSpPr>
          <p:spPr bwMode="auto">
            <a:xfrm>
              <a:off x="1776" y="1536"/>
              <a:ext cx="384" cy="672"/>
            </a:xfrm>
            <a:prstGeom prst="wedgeRoundRectCallout">
              <a:avLst>
                <a:gd name="adj1" fmla="val -78907"/>
                <a:gd name="adj2" fmla="val 6994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a:solidFill>
                  <a:srgbClr val="0000FF"/>
                </a:solidFill>
                <a:latin typeface="Comic Sans MS" panose="030F0702030302020204" pitchFamily="66" charset="0"/>
              </a:endParaRPr>
            </a:p>
          </p:txBody>
        </p:sp>
        <p:sp>
          <p:nvSpPr>
            <p:cNvPr id="102417" name="Text Box 7">
              <a:extLst>
                <a:ext uri="{FF2B5EF4-FFF2-40B4-BE49-F238E27FC236}">
                  <a16:creationId xmlns:a16="http://schemas.microsoft.com/office/drawing/2014/main" id="{2B3C16F8-732E-423A-AFFF-B75E40FD839A}"/>
                </a:ext>
              </a:extLst>
            </p:cNvPr>
            <p:cNvSpPr txBox="1">
              <a:spLocks noChangeArrowheads="1"/>
            </p:cNvSpPr>
            <p:nvPr/>
          </p:nvSpPr>
          <p:spPr bwMode="auto">
            <a:xfrm>
              <a:off x="528" y="2496"/>
              <a:ext cx="125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Comic Sans MS" panose="030F0702030302020204" pitchFamily="66" charset="0"/>
                  <a:ea typeface="宋体" panose="02010600030101010101" pitchFamily="2" charset="-122"/>
                </a:rPr>
                <a:t>thread</a:t>
              </a:r>
            </a:p>
          </p:txBody>
        </p:sp>
      </p:grpSp>
      <p:grpSp>
        <p:nvGrpSpPr>
          <p:cNvPr id="102408" name="Group 8">
            <a:extLst>
              <a:ext uri="{FF2B5EF4-FFF2-40B4-BE49-F238E27FC236}">
                <a16:creationId xmlns:a16="http://schemas.microsoft.com/office/drawing/2014/main" id="{27604E3A-7232-4B9F-9169-35CE306388BD}"/>
              </a:ext>
            </a:extLst>
          </p:cNvPr>
          <p:cNvGrpSpPr>
            <a:grpSpLocks/>
          </p:cNvGrpSpPr>
          <p:nvPr/>
        </p:nvGrpSpPr>
        <p:grpSpPr bwMode="auto">
          <a:xfrm>
            <a:off x="2743200" y="2438400"/>
            <a:ext cx="1898650" cy="3581400"/>
            <a:chOff x="1450" y="1536"/>
            <a:chExt cx="1196" cy="2256"/>
          </a:xfrm>
        </p:grpSpPr>
        <p:sp>
          <p:nvSpPr>
            <p:cNvPr id="102414" name="AutoShape 9">
              <a:extLst>
                <a:ext uri="{FF2B5EF4-FFF2-40B4-BE49-F238E27FC236}">
                  <a16:creationId xmlns:a16="http://schemas.microsoft.com/office/drawing/2014/main" id="{77A78EA6-CD52-4437-9755-B554EEE1DF51}"/>
                </a:ext>
              </a:extLst>
            </p:cNvPr>
            <p:cNvSpPr>
              <a:spLocks noChangeArrowheads="1"/>
            </p:cNvSpPr>
            <p:nvPr/>
          </p:nvSpPr>
          <p:spPr bwMode="auto">
            <a:xfrm>
              <a:off x="2208" y="1536"/>
              <a:ext cx="384" cy="672"/>
            </a:xfrm>
            <a:prstGeom prst="wedgeRoundRectCallout">
              <a:avLst>
                <a:gd name="adj1" fmla="val -92708"/>
                <a:gd name="adj2" fmla="val 202681"/>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102415" name="Text Box 10">
              <a:extLst>
                <a:ext uri="{FF2B5EF4-FFF2-40B4-BE49-F238E27FC236}">
                  <a16:creationId xmlns:a16="http://schemas.microsoft.com/office/drawing/2014/main" id="{67944A5E-FDF5-423C-82C8-D1DE3633F503}"/>
                </a:ext>
              </a:extLst>
            </p:cNvPr>
            <p:cNvSpPr txBox="1">
              <a:spLocks noChangeArrowheads="1"/>
            </p:cNvSpPr>
            <p:nvPr/>
          </p:nvSpPr>
          <p:spPr bwMode="auto">
            <a:xfrm>
              <a:off x="1450" y="3312"/>
              <a:ext cx="119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Comic Sans MS" panose="030F0702030302020204" pitchFamily="66" charset="0"/>
                  <a:ea typeface="宋体" panose="02010600030101010101" pitchFamily="2" charset="-122"/>
                </a:rPr>
                <a:t>object</a:t>
              </a:r>
            </a:p>
          </p:txBody>
        </p:sp>
      </p:grpSp>
      <p:sp>
        <p:nvSpPr>
          <p:cNvPr id="102410" name="Text Box 14">
            <a:extLst>
              <a:ext uri="{FF2B5EF4-FFF2-40B4-BE49-F238E27FC236}">
                <a16:creationId xmlns:a16="http://schemas.microsoft.com/office/drawing/2014/main" id="{B02E6D11-F029-4DCB-93B0-8EA897555B27}"/>
              </a:ext>
            </a:extLst>
          </p:cNvPr>
          <p:cNvSpPr txBox="1">
            <a:spLocks noChangeArrowheads="1"/>
          </p:cNvSpPr>
          <p:nvPr/>
        </p:nvSpPr>
        <p:spPr bwMode="auto">
          <a:xfrm rot="-2683876">
            <a:off x="-396875" y="2941638"/>
            <a:ext cx="4697413" cy="67945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3600">
                <a:solidFill>
                  <a:schemeClr val="accent1"/>
                </a:solidFill>
                <a:latin typeface="Comic Sans MS" panose="030F0702030302020204" pitchFamily="66" charset="0"/>
                <a:ea typeface="宋体" panose="02010600030101010101" pitchFamily="2" charset="-122"/>
              </a:rPr>
              <a:t>Method is implicit</a:t>
            </a:r>
          </a:p>
        </p:txBody>
      </p:sp>
      <p:grpSp>
        <p:nvGrpSpPr>
          <p:cNvPr id="102411" name="Group 15">
            <a:extLst>
              <a:ext uri="{FF2B5EF4-FFF2-40B4-BE49-F238E27FC236}">
                <a16:creationId xmlns:a16="http://schemas.microsoft.com/office/drawing/2014/main" id="{1A0CBC6B-042C-4C4E-B18E-9E48D5AA7AA8}"/>
              </a:ext>
            </a:extLst>
          </p:cNvPr>
          <p:cNvGrpSpPr>
            <a:grpSpLocks/>
          </p:cNvGrpSpPr>
          <p:nvPr/>
        </p:nvGrpSpPr>
        <p:grpSpPr bwMode="auto">
          <a:xfrm>
            <a:off x="4667250" y="2438400"/>
            <a:ext cx="3124200" cy="2362200"/>
            <a:chOff x="2640" y="1536"/>
            <a:chExt cx="1968" cy="1488"/>
          </a:xfrm>
        </p:grpSpPr>
        <p:sp>
          <p:nvSpPr>
            <p:cNvPr id="102412" name="AutoShape 16">
              <a:extLst>
                <a:ext uri="{FF2B5EF4-FFF2-40B4-BE49-F238E27FC236}">
                  <a16:creationId xmlns:a16="http://schemas.microsoft.com/office/drawing/2014/main" id="{D93228C8-B9BF-4C14-A31E-5C593168561F}"/>
                </a:ext>
              </a:extLst>
            </p:cNvPr>
            <p:cNvSpPr>
              <a:spLocks noChangeArrowheads="1"/>
            </p:cNvSpPr>
            <p:nvPr/>
          </p:nvSpPr>
          <p:spPr bwMode="auto">
            <a:xfrm>
              <a:off x="2640" y="1536"/>
              <a:ext cx="1488" cy="672"/>
            </a:xfrm>
            <a:prstGeom prst="wedgeRoundRectCallout">
              <a:avLst>
                <a:gd name="adj1" fmla="val 28495"/>
                <a:gd name="adj2" fmla="val 10684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102413" name="Text Box 17">
              <a:extLst>
                <a:ext uri="{FF2B5EF4-FFF2-40B4-BE49-F238E27FC236}">
                  <a16:creationId xmlns:a16="http://schemas.microsoft.com/office/drawing/2014/main" id="{B0C668B8-7A58-4F91-B540-3F82E81ED48E}"/>
                </a:ext>
              </a:extLst>
            </p:cNvPr>
            <p:cNvSpPr txBox="1">
              <a:spLocks noChangeArrowheads="1"/>
            </p:cNvSpPr>
            <p:nvPr/>
          </p:nvSpPr>
          <p:spPr bwMode="auto">
            <a:xfrm>
              <a:off x="2887" y="2544"/>
              <a:ext cx="1721"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Comic Sans MS" panose="030F0702030302020204" pitchFamily="66" charset="0"/>
                  <a:ea typeface="宋体" panose="02010600030101010101" pitchFamily="2" charset="-122"/>
                </a:rPr>
                <a:t>exception</a:t>
              </a:r>
            </a:p>
          </p:txBody>
        </p:sp>
      </p:grpSp>
    </p:spTree>
  </p:cSld>
  <p:clrMapOvr>
    <a:masterClrMapping/>
  </p:clrMapOvr>
  <p:transition>
    <p:blinds/>
  </p:transition>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4">
            <a:extLst>
              <a:ext uri="{FF2B5EF4-FFF2-40B4-BE49-F238E27FC236}">
                <a16:creationId xmlns:a16="http://schemas.microsoft.com/office/drawing/2014/main" id="{B3CB28D5-9911-418D-A57F-D72E8C6005F2}"/>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EFC8D5A-B813-4A57-B019-4685BF420398}" type="slidenum">
              <a:rPr lang="ar-SA" altLang="zh-CN" sz="1400" b="0">
                <a:solidFill>
                  <a:schemeClr val="tx1"/>
                </a:solidFill>
                <a:latin typeface="Comic Sans MS" panose="030F0702030302020204" pitchFamily="66" charset="0"/>
              </a:rPr>
              <a:pPr/>
              <a:t>101</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03428" name="Picture 7" descr="magic">
            <a:extLst>
              <a:ext uri="{FF2B5EF4-FFF2-40B4-BE49-F238E27FC236}">
                <a16:creationId xmlns:a16="http://schemas.microsoft.com/office/drawing/2014/main" id="{D0874BD1-9FD3-41C4-9F12-295EC753C0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3429" name="Rectangle 2">
            <a:extLst>
              <a:ext uri="{FF2B5EF4-FFF2-40B4-BE49-F238E27FC236}">
                <a16:creationId xmlns:a16="http://schemas.microsoft.com/office/drawing/2014/main" id="{6992541A-DD5E-40E9-AC6A-2BFBC0AD8FFA}"/>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History - Describing an Execution</a:t>
            </a:r>
          </a:p>
        </p:txBody>
      </p:sp>
      <p:sp>
        <p:nvSpPr>
          <p:cNvPr id="103430" name="Text Box 3">
            <a:extLst>
              <a:ext uri="{FF2B5EF4-FFF2-40B4-BE49-F238E27FC236}">
                <a16:creationId xmlns:a16="http://schemas.microsoft.com/office/drawing/2014/main" id="{C88F75FC-1511-4E43-AA83-A9293506BA6C}"/>
              </a:ext>
            </a:extLst>
          </p:cNvPr>
          <p:cNvSpPr txBox="1">
            <a:spLocks noChangeArrowheads="1"/>
          </p:cNvSpPr>
          <p:nvPr/>
        </p:nvSpPr>
        <p:spPr bwMode="auto">
          <a:xfrm>
            <a:off x="2957513" y="2438400"/>
            <a:ext cx="2789237"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800">
                <a:solidFill>
                  <a:schemeClr val="tx1"/>
                </a:solidFill>
                <a:ea typeface="宋体" panose="02010600030101010101" pitchFamily="2" charset="-122"/>
              </a:rPr>
              <a:t>A q.enq(3)</a:t>
            </a:r>
          </a:p>
          <a:p>
            <a:r>
              <a:rPr lang="en-US" altLang="zh-CN" sz="2800">
                <a:solidFill>
                  <a:schemeClr val="tx1"/>
                </a:solidFill>
                <a:ea typeface="宋体" panose="02010600030101010101" pitchFamily="2" charset="-122"/>
              </a:rPr>
              <a:t>A q:void</a:t>
            </a:r>
          </a:p>
          <a:p>
            <a:r>
              <a:rPr lang="en-US" altLang="zh-CN" sz="2800">
                <a:solidFill>
                  <a:schemeClr val="tx1"/>
                </a:solidFill>
                <a:ea typeface="宋体" panose="02010600030101010101" pitchFamily="2" charset="-122"/>
              </a:rPr>
              <a:t>A q.enq(5)</a:t>
            </a:r>
          </a:p>
          <a:p>
            <a:r>
              <a:rPr lang="en-US" altLang="zh-CN" sz="2800">
                <a:solidFill>
                  <a:schemeClr val="accent1"/>
                </a:solidFill>
                <a:ea typeface="宋体" panose="02010600030101010101" pitchFamily="2" charset="-122"/>
              </a:rPr>
              <a:t>B p.enq(4)</a:t>
            </a:r>
          </a:p>
          <a:p>
            <a:r>
              <a:rPr lang="en-US" altLang="zh-CN" sz="2800">
                <a:solidFill>
                  <a:schemeClr val="accent1"/>
                </a:solidFill>
                <a:ea typeface="宋体" panose="02010600030101010101" pitchFamily="2" charset="-122"/>
              </a:rPr>
              <a:t>B p:void</a:t>
            </a:r>
          </a:p>
          <a:p>
            <a:r>
              <a:rPr lang="en-US" altLang="zh-CN" sz="2800">
                <a:solidFill>
                  <a:schemeClr val="accent1"/>
                </a:solidFill>
                <a:ea typeface="宋体" panose="02010600030101010101" pitchFamily="2" charset="-122"/>
              </a:rPr>
              <a:t>B q.deq()</a:t>
            </a:r>
          </a:p>
          <a:p>
            <a:r>
              <a:rPr lang="en-US" altLang="zh-CN" sz="2800">
                <a:solidFill>
                  <a:schemeClr val="accent1"/>
                </a:solidFill>
                <a:ea typeface="宋体" panose="02010600030101010101" pitchFamily="2" charset="-122"/>
              </a:rPr>
              <a:t>B q:3</a:t>
            </a:r>
            <a:endParaRPr lang="en-US" altLang="zh-CN" sz="2800">
              <a:solidFill>
                <a:srgbClr val="0000FF"/>
              </a:solidFill>
              <a:ea typeface="宋体" panose="02010600030101010101" pitchFamily="2" charset="-122"/>
            </a:endParaRPr>
          </a:p>
        </p:txBody>
      </p:sp>
      <p:sp>
        <p:nvSpPr>
          <p:cNvPr id="103431" name="Text Box 5">
            <a:extLst>
              <a:ext uri="{FF2B5EF4-FFF2-40B4-BE49-F238E27FC236}">
                <a16:creationId xmlns:a16="http://schemas.microsoft.com/office/drawing/2014/main" id="{B761DAFC-BCBA-4009-A227-9A70CF752957}"/>
              </a:ext>
            </a:extLst>
          </p:cNvPr>
          <p:cNvSpPr txBox="1">
            <a:spLocks noChangeArrowheads="1"/>
          </p:cNvSpPr>
          <p:nvPr/>
        </p:nvSpPr>
        <p:spPr bwMode="auto">
          <a:xfrm>
            <a:off x="5137150" y="4679950"/>
            <a:ext cx="3687763"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a:latin typeface="Comic Sans MS" panose="030F0702030302020204" pitchFamily="66" charset="0"/>
                <a:ea typeface="宋体" panose="02010600030101010101" pitchFamily="2" charset="-122"/>
              </a:rPr>
              <a:t>Sequence of invocations and responses</a:t>
            </a:r>
          </a:p>
        </p:txBody>
      </p:sp>
      <p:sp>
        <p:nvSpPr>
          <p:cNvPr id="103432" name="Text Box 6">
            <a:extLst>
              <a:ext uri="{FF2B5EF4-FFF2-40B4-BE49-F238E27FC236}">
                <a16:creationId xmlns:a16="http://schemas.microsoft.com/office/drawing/2014/main" id="{89D954C8-D00B-4D45-A938-9ED1254E8CD9}"/>
              </a:ext>
            </a:extLst>
          </p:cNvPr>
          <p:cNvSpPr txBox="1">
            <a:spLocks noChangeArrowheads="1"/>
          </p:cNvSpPr>
          <p:nvPr/>
        </p:nvSpPr>
        <p:spPr bwMode="auto">
          <a:xfrm>
            <a:off x="1993900" y="3740150"/>
            <a:ext cx="8286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spcBef>
                <a:spcPct val="50000"/>
              </a:spcBef>
            </a:pPr>
            <a:r>
              <a:rPr lang="en-US" altLang="zh-CN" sz="2800">
                <a:latin typeface="Comic Sans MS" panose="030F0702030302020204" pitchFamily="66" charset="0"/>
                <a:ea typeface="宋体" panose="02010600030101010101" pitchFamily="2" charset="-122"/>
              </a:rPr>
              <a:t>H =</a:t>
            </a:r>
          </a:p>
        </p:txBody>
      </p:sp>
      <p:sp>
        <p:nvSpPr>
          <p:cNvPr id="103433" name="AutoShape 8">
            <a:extLst>
              <a:ext uri="{FF2B5EF4-FFF2-40B4-BE49-F238E27FC236}">
                <a16:creationId xmlns:a16="http://schemas.microsoft.com/office/drawing/2014/main" id="{1A168308-4E57-42B1-B2BE-7B31AA9FD463}"/>
              </a:ext>
            </a:extLst>
          </p:cNvPr>
          <p:cNvSpPr>
            <a:spLocks/>
          </p:cNvSpPr>
          <p:nvPr/>
        </p:nvSpPr>
        <p:spPr bwMode="auto">
          <a:xfrm>
            <a:off x="2765425" y="2928938"/>
            <a:ext cx="187325" cy="2192337"/>
          </a:xfrm>
          <a:prstGeom prst="leftBrace">
            <a:avLst>
              <a:gd name="adj1" fmla="val 97528"/>
              <a:gd name="adj2"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Slide Number Placeholder 4">
            <a:extLst>
              <a:ext uri="{FF2B5EF4-FFF2-40B4-BE49-F238E27FC236}">
                <a16:creationId xmlns:a16="http://schemas.microsoft.com/office/drawing/2014/main" id="{20512198-7790-4851-B3F6-CFE9CC6BBB44}"/>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BBEC876-27E3-46EF-8E2C-1FB6D413AF83}" type="slidenum">
              <a:rPr lang="ar-SA" altLang="zh-CN" sz="1400" b="0">
                <a:solidFill>
                  <a:schemeClr val="tx1"/>
                </a:solidFill>
                <a:latin typeface="Comic Sans MS" panose="030F0702030302020204" pitchFamily="66" charset="0"/>
              </a:rPr>
              <a:pPr/>
              <a:t>102</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04452" name="Picture 13" descr="magic">
            <a:extLst>
              <a:ext uri="{FF2B5EF4-FFF2-40B4-BE49-F238E27FC236}">
                <a16:creationId xmlns:a16="http://schemas.microsoft.com/office/drawing/2014/main" id="{35087B57-19C0-455A-A443-2BD90FAAC2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4453" name="Rectangle 2">
            <a:extLst>
              <a:ext uri="{FF2B5EF4-FFF2-40B4-BE49-F238E27FC236}">
                <a16:creationId xmlns:a16="http://schemas.microsoft.com/office/drawing/2014/main" id="{25D6EE4F-8E36-4BAB-B91C-3F0D82E5427D}"/>
              </a:ext>
            </a:extLst>
          </p:cNvPr>
          <p:cNvSpPr>
            <a:spLocks noGrp="1" noChangeArrowheads="1"/>
          </p:cNvSpPr>
          <p:nvPr>
            <p:ph type="title"/>
          </p:nvPr>
        </p:nvSpPr>
        <p:spPr/>
        <p:txBody>
          <a:bodyPr/>
          <a:lstStyle/>
          <a:p>
            <a:pPr eaLnBrk="1" hangingPunct="1"/>
            <a:r>
              <a:rPr lang="en-US" altLang="zh-CN">
                <a:ea typeface="宋体" panose="02010600030101010101" pitchFamily="2" charset="-122"/>
              </a:rPr>
              <a:t>Definition</a:t>
            </a:r>
          </a:p>
        </p:txBody>
      </p:sp>
      <p:sp>
        <p:nvSpPr>
          <p:cNvPr id="104454" name="Rectangle 3">
            <a:extLst>
              <a:ext uri="{FF2B5EF4-FFF2-40B4-BE49-F238E27FC236}">
                <a16:creationId xmlns:a16="http://schemas.microsoft.com/office/drawing/2014/main" id="{42C1C65A-398B-4E4E-9B77-70C6E66A07EC}"/>
              </a:ext>
            </a:extLst>
          </p:cNvPr>
          <p:cNvSpPr>
            <a:spLocks noGrp="1" noChangeArrowheads="1"/>
          </p:cNvSpPr>
          <p:nvPr>
            <p:ph type="body" idx="1"/>
          </p:nvPr>
        </p:nvSpPr>
        <p:spPr/>
        <p:txBody>
          <a:bodyPr/>
          <a:lstStyle/>
          <a:p>
            <a:pPr eaLnBrk="1" hangingPunct="1"/>
            <a:r>
              <a:rPr lang="en-US" altLang="zh-CN">
                <a:ea typeface="宋体" panose="02010600030101010101" pitchFamily="2" charset="-122"/>
              </a:rPr>
              <a:t>Invocation &amp; response </a:t>
            </a:r>
            <a:r>
              <a:rPr lang="en-US" altLang="zh-CN" i="1">
                <a:solidFill>
                  <a:srgbClr val="FF0000"/>
                </a:solidFill>
                <a:ea typeface="宋体" panose="02010600030101010101" pitchFamily="2" charset="-122"/>
              </a:rPr>
              <a:t>match</a:t>
            </a:r>
            <a:r>
              <a:rPr lang="en-US" altLang="zh-CN">
                <a:ea typeface="宋体" panose="02010600030101010101" pitchFamily="2" charset="-122"/>
              </a:rPr>
              <a:t> if</a:t>
            </a:r>
          </a:p>
          <a:p>
            <a:pPr lvl="1" eaLnBrk="1" hangingPunct="1"/>
            <a:endParaRPr lang="en-US" altLang="zh-CN">
              <a:ea typeface="宋体" panose="02010600030101010101" pitchFamily="2" charset="-122"/>
            </a:endParaRPr>
          </a:p>
        </p:txBody>
      </p:sp>
      <p:sp>
        <p:nvSpPr>
          <p:cNvPr id="104455" name="Rectangle 4">
            <a:extLst>
              <a:ext uri="{FF2B5EF4-FFF2-40B4-BE49-F238E27FC236}">
                <a16:creationId xmlns:a16="http://schemas.microsoft.com/office/drawing/2014/main" id="{2AD80F8F-A541-4727-B3A7-F0CBF9563103}"/>
              </a:ext>
            </a:extLst>
          </p:cNvPr>
          <p:cNvSpPr>
            <a:spLocks noChangeArrowheads="1"/>
          </p:cNvSpPr>
          <p:nvPr/>
        </p:nvSpPr>
        <p:spPr bwMode="auto">
          <a:xfrm>
            <a:off x="2133600" y="4114800"/>
            <a:ext cx="4572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spcBef>
                <a:spcPct val="50000"/>
              </a:spcBef>
            </a:pPr>
            <a:r>
              <a:rPr lang="en-US" altLang="zh-CN" sz="3200">
                <a:solidFill>
                  <a:schemeClr val="tx1"/>
                </a:solidFill>
                <a:ea typeface="宋体" panose="02010600030101010101" pitchFamily="2" charset="-122"/>
              </a:rPr>
              <a:t>A q.enq(3)</a:t>
            </a:r>
          </a:p>
          <a:p>
            <a:pPr>
              <a:spcBef>
                <a:spcPct val="50000"/>
              </a:spcBef>
            </a:pPr>
            <a:r>
              <a:rPr lang="en-US" altLang="zh-CN" sz="3200">
                <a:solidFill>
                  <a:schemeClr val="tx1"/>
                </a:solidFill>
                <a:ea typeface="宋体" panose="02010600030101010101" pitchFamily="2" charset="-122"/>
              </a:rPr>
              <a:t>A q:void</a:t>
            </a:r>
          </a:p>
        </p:txBody>
      </p:sp>
      <p:sp>
        <p:nvSpPr>
          <p:cNvPr id="104456" name="AutoShape 5">
            <a:extLst>
              <a:ext uri="{FF2B5EF4-FFF2-40B4-BE49-F238E27FC236}">
                <a16:creationId xmlns:a16="http://schemas.microsoft.com/office/drawing/2014/main" id="{DFEDE1E9-E290-40AA-9BAC-65A8B0924FEA}"/>
              </a:ext>
            </a:extLst>
          </p:cNvPr>
          <p:cNvSpPr>
            <a:spLocks/>
          </p:cNvSpPr>
          <p:nvPr/>
        </p:nvSpPr>
        <p:spPr bwMode="auto">
          <a:xfrm>
            <a:off x="4876800" y="4191000"/>
            <a:ext cx="533400" cy="1219200"/>
          </a:xfrm>
          <a:prstGeom prst="rightBrace">
            <a:avLst>
              <a:gd name="adj1" fmla="val 19048"/>
              <a:gd name="adj2"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04457" name="AutoShape 6">
            <a:extLst>
              <a:ext uri="{FF2B5EF4-FFF2-40B4-BE49-F238E27FC236}">
                <a16:creationId xmlns:a16="http://schemas.microsoft.com/office/drawing/2014/main" id="{4599F2B8-83F2-4339-93E2-A0BA87F76A0D}"/>
              </a:ext>
            </a:extLst>
          </p:cNvPr>
          <p:cNvSpPr>
            <a:spLocks noChangeArrowheads="1"/>
          </p:cNvSpPr>
          <p:nvPr/>
        </p:nvSpPr>
        <p:spPr bwMode="auto">
          <a:xfrm>
            <a:off x="2133600" y="4038600"/>
            <a:ext cx="457200" cy="1600200"/>
          </a:xfrm>
          <a:prstGeom prst="wedgeRoundRectCallout">
            <a:avLst>
              <a:gd name="adj1" fmla="val -151042"/>
              <a:gd name="adj2" fmla="val -55259"/>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104458" name="AutoShape 7">
            <a:extLst>
              <a:ext uri="{FF2B5EF4-FFF2-40B4-BE49-F238E27FC236}">
                <a16:creationId xmlns:a16="http://schemas.microsoft.com/office/drawing/2014/main" id="{D21B5E95-7207-4651-8ABF-02443B6C0547}"/>
              </a:ext>
            </a:extLst>
          </p:cNvPr>
          <p:cNvSpPr>
            <a:spLocks noChangeArrowheads="1"/>
          </p:cNvSpPr>
          <p:nvPr/>
        </p:nvSpPr>
        <p:spPr bwMode="auto">
          <a:xfrm>
            <a:off x="2667000" y="4114800"/>
            <a:ext cx="457200" cy="1600200"/>
          </a:xfrm>
          <a:prstGeom prst="wedgeRoundRectCallout">
            <a:avLst>
              <a:gd name="adj1" fmla="val 486458"/>
              <a:gd name="adj2" fmla="val -8988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104459" name="Text Box 8">
            <a:extLst>
              <a:ext uri="{FF2B5EF4-FFF2-40B4-BE49-F238E27FC236}">
                <a16:creationId xmlns:a16="http://schemas.microsoft.com/office/drawing/2014/main" id="{C89AFDB3-C05E-45C2-8C9E-6607862BABAC}"/>
              </a:ext>
            </a:extLst>
          </p:cNvPr>
          <p:cNvSpPr txBox="1">
            <a:spLocks noChangeArrowheads="1"/>
          </p:cNvSpPr>
          <p:nvPr/>
        </p:nvSpPr>
        <p:spPr bwMode="auto">
          <a:xfrm>
            <a:off x="304800" y="2971800"/>
            <a:ext cx="2590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3200" b="0">
                <a:solidFill>
                  <a:srgbClr val="0000FF"/>
                </a:solidFill>
                <a:latin typeface="Comic Sans MS" panose="030F0702030302020204" pitchFamily="66" charset="0"/>
                <a:ea typeface="宋体" panose="02010600030101010101" pitchFamily="2" charset="-122"/>
              </a:rPr>
              <a:t>Thread names agree</a:t>
            </a:r>
          </a:p>
        </p:txBody>
      </p:sp>
      <p:sp>
        <p:nvSpPr>
          <p:cNvPr id="104460" name="Text Box 9">
            <a:extLst>
              <a:ext uri="{FF2B5EF4-FFF2-40B4-BE49-F238E27FC236}">
                <a16:creationId xmlns:a16="http://schemas.microsoft.com/office/drawing/2014/main" id="{3729AD99-2322-4EDE-B22A-DED4ED4613D5}"/>
              </a:ext>
            </a:extLst>
          </p:cNvPr>
          <p:cNvSpPr txBox="1">
            <a:spLocks noChangeArrowheads="1"/>
          </p:cNvSpPr>
          <p:nvPr/>
        </p:nvSpPr>
        <p:spPr bwMode="auto">
          <a:xfrm>
            <a:off x="3581400" y="2819400"/>
            <a:ext cx="4343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b="1">
                <a:solidFill>
                  <a:srgbClr val="FF0000"/>
                </a:solidFill>
                <a:latin typeface="Lucida Console" panose="020B0609040504020204" pitchFamily="49" charset="0"/>
                <a:cs typeface="Arial" panose="020B0604020202020204" pitchFamily="34" charset="0"/>
              </a:defRPr>
            </a:lvl1pPr>
            <a:lvl2pPr>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lvl="1" algn="ctr">
              <a:spcBef>
                <a:spcPct val="20000"/>
              </a:spcBef>
            </a:pPr>
            <a:r>
              <a:rPr lang="en-US" altLang="zh-CN" sz="3200" b="0">
                <a:solidFill>
                  <a:srgbClr val="0000FF"/>
                </a:solidFill>
                <a:latin typeface="Comic Sans MS" panose="030F0702030302020204" pitchFamily="66" charset="0"/>
                <a:ea typeface="宋体" panose="02010600030101010101" pitchFamily="2" charset="-122"/>
              </a:rPr>
              <a:t>Object names agree</a:t>
            </a:r>
            <a:endParaRPr lang="en-US" altLang="zh-CN" sz="3200">
              <a:solidFill>
                <a:srgbClr val="0000FF"/>
              </a:solidFill>
              <a:latin typeface="Comic Sans MS" panose="030F0702030302020204" pitchFamily="66" charset="0"/>
              <a:ea typeface="宋体" panose="02010600030101010101" pitchFamily="2" charset="-122"/>
            </a:endParaRPr>
          </a:p>
        </p:txBody>
      </p:sp>
      <p:sp>
        <p:nvSpPr>
          <p:cNvPr id="104461" name="AutoShape 10">
            <a:extLst>
              <a:ext uri="{FF2B5EF4-FFF2-40B4-BE49-F238E27FC236}">
                <a16:creationId xmlns:a16="http://schemas.microsoft.com/office/drawing/2014/main" id="{B1E9F053-7D13-4768-B668-F498DBB114F7}"/>
              </a:ext>
            </a:extLst>
          </p:cNvPr>
          <p:cNvSpPr>
            <a:spLocks noChangeArrowheads="1"/>
          </p:cNvSpPr>
          <p:nvPr/>
        </p:nvSpPr>
        <p:spPr bwMode="auto">
          <a:xfrm>
            <a:off x="5532438" y="4327525"/>
            <a:ext cx="2743200" cy="990600"/>
          </a:xfrm>
          <a:prstGeom prst="leftRightArrow">
            <a:avLst>
              <a:gd name="adj1" fmla="val 50000"/>
              <a:gd name="adj2" fmla="val 55385"/>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Method call</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662CA25E-5587-48F7-97FE-7967D1570D78}"/>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BF6D146-8C7E-49C6-83CD-B57716EF65AC}" type="slidenum">
              <a:rPr lang="ar-SA" altLang="zh-CN" sz="1400" b="0">
                <a:solidFill>
                  <a:schemeClr val="tx1"/>
                </a:solidFill>
                <a:latin typeface="Comic Sans MS" panose="030F0702030302020204" pitchFamily="66" charset="0"/>
              </a:rPr>
              <a:pPr/>
              <a:t>103</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05476" name="Picture 6" descr="magic">
            <a:extLst>
              <a:ext uri="{FF2B5EF4-FFF2-40B4-BE49-F238E27FC236}">
                <a16:creationId xmlns:a16="http://schemas.microsoft.com/office/drawing/2014/main" id="{8ADDA3FF-3C07-4A8B-A095-A6B1177030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5477" name="Rectangle 2">
            <a:extLst>
              <a:ext uri="{FF2B5EF4-FFF2-40B4-BE49-F238E27FC236}">
                <a16:creationId xmlns:a16="http://schemas.microsoft.com/office/drawing/2014/main" id="{FFA197C3-6C7A-493E-B6E7-CD1237C673CC}"/>
              </a:ext>
            </a:extLst>
          </p:cNvPr>
          <p:cNvSpPr>
            <a:spLocks noGrp="1" noChangeArrowheads="1"/>
          </p:cNvSpPr>
          <p:nvPr>
            <p:ph type="title"/>
          </p:nvPr>
        </p:nvSpPr>
        <p:spPr/>
        <p:txBody>
          <a:bodyPr/>
          <a:lstStyle/>
          <a:p>
            <a:pPr eaLnBrk="1" hangingPunct="1"/>
            <a:r>
              <a:rPr lang="en-US" altLang="zh-CN">
                <a:ea typeface="宋体" panose="02010600030101010101" pitchFamily="2" charset="-122"/>
              </a:rPr>
              <a:t>Object Projections</a:t>
            </a:r>
          </a:p>
        </p:txBody>
      </p:sp>
      <p:sp>
        <p:nvSpPr>
          <p:cNvPr id="105478" name="Text Box 4">
            <a:extLst>
              <a:ext uri="{FF2B5EF4-FFF2-40B4-BE49-F238E27FC236}">
                <a16:creationId xmlns:a16="http://schemas.microsoft.com/office/drawing/2014/main" id="{4BFFEDEC-BF1E-4B99-A8BE-EA1E3A9DF822}"/>
              </a:ext>
            </a:extLst>
          </p:cNvPr>
          <p:cNvSpPr txBox="1">
            <a:spLocks noChangeArrowheads="1"/>
          </p:cNvSpPr>
          <p:nvPr/>
        </p:nvSpPr>
        <p:spPr bwMode="auto">
          <a:xfrm>
            <a:off x="2909888" y="2514600"/>
            <a:ext cx="2789237"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tx1"/>
                </a:solidFill>
                <a:ea typeface="宋体" panose="02010600030101010101" pitchFamily="2" charset="-122"/>
              </a:rPr>
              <a:t>A q.enq(3)</a:t>
            </a:r>
          </a:p>
          <a:p>
            <a:r>
              <a:rPr lang="en-US" altLang="zh-CN" sz="3200">
                <a:solidFill>
                  <a:schemeClr val="tx1"/>
                </a:solidFill>
                <a:ea typeface="宋体" panose="02010600030101010101" pitchFamily="2" charset="-122"/>
              </a:rPr>
              <a:t>A q:void</a:t>
            </a:r>
          </a:p>
          <a:p>
            <a:r>
              <a:rPr lang="en-US" altLang="zh-CN" sz="3200">
                <a:ea typeface="宋体" panose="02010600030101010101" pitchFamily="2" charset="-122"/>
              </a:rPr>
              <a:t>B p.enq(4)</a:t>
            </a:r>
          </a:p>
          <a:p>
            <a:r>
              <a:rPr lang="en-US" altLang="zh-CN" sz="3200">
                <a:ea typeface="宋体" panose="02010600030101010101" pitchFamily="2" charset="-122"/>
              </a:rPr>
              <a:t>B p:void</a:t>
            </a:r>
          </a:p>
          <a:p>
            <a:r>
              <a:rPr lang="en-US" altLang="zh-CN" sz="3200">
                <a:ea typeface="宋体" panose="02010600030101010101" pitchFamily="2" charset="-122"/>
              </a:rPr>
              <a:t>B q.deq()</a:t>
            </a:r>
          </a:p>
          <a:p>
            <a:r>
              <a:rPr lang="en-US" altLang="zh-CN" sz="3200">
                <a:ea typeface="宋体" panose="02010600030101010101" pitchFamily="2" charset="-122"/>
              </a:rPr>
              <a:t>B q:3</a:t>
            </a:r>
          </a:p>
          <a:p>
            <a:endParaRPr lang="en-US" altLang="zh-CN" sz="3200">
              <a:ea typeface="宋体" panose="02010600030101010101" pitchFamily="2" charset="-122"/>
            </a:endParaRPr>
          </a:p>
          <a:p>
            <a:endParaRPr lang="en-US" altLang="zh-CN" sz="3200">
              <a:solidFill>
                <a:srgbClr val="0000FF"/>
              </a:solidFill>
              <a:ea typeface="宋体" panose="02010600030101010101" pitchFamily="2" charset="-122"/>
            </a:endParaRPr>
          </a:p>
        </p:txBody>
      </p:sp>
      <p:sp>
        <p:nvSpPr>
          <p:cNvPr id="105479" name="Text Box 5">
            <a:extLst>
              <a:ext uri="{FF2B5EF4-FFF2-40B4-BE49-F238E27FC236}">
                <a16:creationId xmlns:a16="http://schemas.microsoft.com/office/drawing/2014/main" id="{6C9F4FA5-5493-4260-A47E-5A4439158F9F}"/>
              </a:ext>
            </a:extLst>
          </p:cNvPr>
          <p:cNvSpPr txBox="1">
            <a:spLocks noChangeArrowheads="1"/>
          </p:cNvSpPr>
          <p:nvPr/>
        </p:nvSpPr>
        <p:spPr bwMode="auto">
          <a:xfrm>
            <a:off x="1555750" y="3556000"/>
            <a:ext cx="10652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spcBef>
                <a:spcPct val="50000"/>
              </a:spcBef>
            </a:pPr>
            <a:r>
              <a:rPr lang="en-US" altLang="zh-CN" sz="4400" b="0">
                <a:solidFill>
                  <a:srgbClr val="3366FF"/>
                </a:solidFill>
                <a:latin typeface="Comic Sans MS" panose="030F0702030302020204" pitchFamily="66" charset="0"/>
                <a:ea typeface="宋体" panose="02010600030101010101" pitchFamily="2" charset="-122"/>
              </a:rPr>
              <a:t>H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98578E5-424A-4B02-A75F-2E0DB25EDDBE}"/>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76D49E7-4A17-4CCE-ABCD-BCD687D40124}" type="slidenum">
              <a:rPr lang="ar-SA" altLang="zh-CN" sz="1400" b="0">
                <a:solidFill>
                  <a:schemeClr val="tx1"/>
                </a:solidFill>
                <a:latin typeface="Comic Sans MS" panose="030F0702030302020204" pitchFamily="66" charset="0"/>
              </a:rPr>
              <a:pPr/>
              <a:t>104</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06500" name="Picture 7" descr="magic">
            <a:extLst>
              <a:ext uri="{FF2B5EF4-FFF2-40B4-BE49-F238E27FC236}">
                <a16:creationId xmlns:a16="http://schemas.microsoft.com/office/drawing/2014/main" id="{C09DF879-2ACE-4A94-98B5-742E584B7B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6501" name="Rectangle 2">
            <a:extLst>
              <a:ext uri="{FF2B5EF4-FFF2-40B4-BE49-F238E27FC236}">
                <a16:creationId xmlns:a16="http://schemas.microsoft.com/office/drawing/2014/main" id="{3CDDC78E-79E6-42AC-BC47-830556D776E2}"/>
              </a:ext>
            </a:extLst>
          </p:cNvPr>
          <p:cNvSpPr>
            <a:spLocks noGrp="1" noChangeArrowheads="1"/>
          </p:cNvSpPr>
          <p:nvPr>
            <p:ph type="title"/>
          </p:nvPr>
        </p:nvSpPr>
        <p:spPr/>
        <p:txBody>
          <a:bodyPr/>
          <a:lstStyle/>
          <a:p>
            <a:pPr eaLnBrk="1" hangingPunct="1"/>
            <a:r>
              <a:rPr lang="en-US" altLang="zh-CN">
                <a:ea typeface="宋体" panose="02010600030101010101" pitchFamily="2" charset="-122"/>
              </a:rPr>
              <a:t>Object Projections</a:t>
            </a:r>
          </a:p>
        </p:txBody>
      </p:sp>
      <p:sp>
        <p:nvSpPr>
          <p:cNvPr id="106502" name="Text Box 4">
            <a:extLst>
              <a:ext uri="{FF2B5EF4-FFF2-40B4-BE49-F238E27FC236}">
                <a16:creationId xmlns:a16="http://schemas.microsoft.com/office/drawing/2014/main" id="{12764698-286B-4056-8F1D-7FC40E59252E}"/>
              </a:ext>
            </a:extLst>
          </p:cNvPr>
          <p:cNvSpPr txBox="1">
            <a:spLocks noChangeArrowheads="1"/>
          </p:cNvSpPr>
          <p:nvPr/>
        </p:nvSpPr>
        <p:spPr bwMode="auto">
          <a:xfrm>
            <a:off x="2909888" y="2514600"/>
            <a:ext cx="2789237"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tx1"/>
                </a:solidFill>
                <a:ea typeface="宋体" panose="02010600030101010101" pitchFamily="2" charset="-122"/>
              </a:rPr>
              <a:t>A q.enq(3)</a:t>
            </a:r>
          </a:p>
          <a:p>
            <a:r>
              <a:rPr lang="en-US" altLang="zh-CN" sz="3200">
                <a:solidFill>
                  <a:schemeClr val="tx1"/>
                </a:solidFill>
                <a:ea typeface="宋体" panose="02010600030101010101" pitchFamily="2" charset="-122"/>
              </a:rPr>
              <a:t>A q:void</a:t>
            </a:r>
          </a:p>
          <a:p>
            <a:r>
              <a:rPr lang="en-US" altLang="zh-CN" sz="3200">
                <a:ea typeface="宋体" panose="02010600030101010101" pitchFamily="2" charset="-122"/>
              </a:rPr>
              <a:t>B p.enq(4)</a:t>
            </a:r>
          </a:p>
          <a:p>
            <a:r>
              <a:rPr lang="en-US" altLang="zh-CN" sz="3200">
                <a:ea typeface="宋体" panose="02010600030101010101" pitchFamily="2" charset="-122"/>
              </a:rPr>
              <a:t>B p:void</a:t>
            </a:r>
          </a:p>
          <a:p>
            <a:r>
              <a:rPr lang="en-US" altLang="zh-CN" sz="3200">
                <a:ea typeface="宋体" panose="02010600030101010101" pitchFamily="2" charset="-122"/>
              </a:rPr>
              <a:t>B q.deq()</a:t>
            </a:r>
          </a:p>
          <a:p>
            <a:r>
              <a:rPr lang="en-US" altLang="zh-CN" sz="3200">
                <a:ea typeface="宋体" panose="02010600030101010101" pitchFamily="2" charset="-122"/>
              </a:rPr>
              <a:t>B q:3</a:t>
            </a:r>
          </a:p>
          <a:p>
            <a:endParaRPr lang="en-US" altLang="zh-CN" sz="3200">
              <a:ea typeface="宋体" panose="02010600030101010101" pitchFamily="2" charset="-122"/>
            </a:endParaRPr>
          </a:p>
          <a:p>
            <a:endParaRPr lang="en-US" altLang="zh-CN" sz="3200">
              <a:solidFill>
                <a:srgbClr val="0000FF"/>
              </a:solidFill>
              <a:ea typeface="宋体" panose="02010600030101010101" pitchFamily="2" charset="-122"/>
            </a:endParaRPr>
          </a:p>
        </p:txBody>
      </p:sp>
      <p:sp>
        <p:nvSpPr>
          <p:cNvPr id="106503" name="Text Box 5">
            <a:extLst>
              <a:ext uri="{FF2B5EF4-FFF2-40B4-BE49-F238E27FC236}">
                <a16:creationId xmlns:a16="http://schemas.microsoft.com/office/drawing/2014/main" id="{80666823-9C38-4D95-BA1B-B509B3FF2A75}"/>
              </a:ext>
            </a:extLst>
          </p:cNvPr>
          <p:cNvSpPr txBox="1">
            <a:spLocks noChangeArrowheads="1"/>
          </p:cNvSpPr>
          <p:nvPr/>
        </p:nvSpPr>
        <p:spPr bwMode="auto">
          <a:xfrm>
            <a:off x="1293813" y="3556000"/>
            <a:ext cx="15906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spcBef>
                <a:spcPct val="50000"/>
              </a:spcBef>
            </a:pPr>
            <a:r>
              <a:rPr lang="en-US" altLang="zh-CN" sz="4400" b="0">
                <a:solidFill>
                  <a:srgbClr val="3366FF"/>
                </a:solidFill>
                <a:latin typeface="Comic Sans MS" panose="030F0702030302020204" pitchFamily="66" charset="0"/>
                <a:ea typeface="宋体" panose="02010600030101010101" pitchFamily="2" charset="-122"/>
              </a:rPr>
              <a:t>H|q =</a:t>
            </a:r>
          </a:p>
        </p:txBody>
      </p:sp>
      <p:sp>
        <p:nvSpPr>
          <p:cNvPr id="106504" name="Rectangle 6">
            <a:extLst>
              <a:ext uri="{FF2B5EF4-FFF2-40B4-BE49-F238E27FC236}">
                <a16:creationId xmlns:a16="http://schemas.microsoft.com/office/drawing/2014/main" id="{49446F35-265B-4C37-9086-39031722B9B5}"/>
              </a:ext>
            </a:extLst>
          </p:cNvPr>
          <p:cNvSpPr>
            <a:spLocks noChangeArrowheads="1"/>
          </p:cNvSpPr>
          <p:nvPr/>
        </p:nvSpPr>
        <p:spPr bwMode="auto">
          <a:xfrm>
            <a:off x="2835275" y="3611563"/>
            <a:ext cx="2787650" cy="852487"/>
          </a:xfrm>
          <a:prstGeom prst="rect">
            <a:avLst/>
          </a:prstGeom>
          <a:solidFill>
            <a:schemeClr val="bg1"/>
          </a:solidFill>
          <a:ln w="9525" algn="ctr">
            <a:solidFill>
              <a:schemeClr val="bg1"/>
            </a:solidFill>
            <a:miter lim="800000"/>
            <a:headEnd/>
            <a:tailEnd/>
          </a:ln>
        </p:spPr>
        <p:txBody>
          <a:bodyPr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Tree>
  </p:cSld>
  <p:clrMapOvr>
    <a:masterClrMapping/>
  </p:clrMapOvr>
  <p:transition>
    <p:blinds/>
  </p:transition>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80B8B8B0-F950-4714-A40A-F2133AB7FAAE}"/>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F581BD1-00AC-40C3-B307-A35E57A518D9}" type="slidenum">
              <a:rPr lang="ar-SA" altLang="zh-CN" sz="1400" b="0">
                <a:solidFill>
                  <a:schemeClr val="tx1"/>
                </a:solidFill>
                <a:latin typeface="Comic Sans MS" panose="030F0702030302020204" pitchFamily="66" charset="0"/>
              </a:rPr>
              <a:pPr/>
              <a:t>105</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07524" name="Picture 6" descr="magic">
            <a:extLst>
              <a:ext uri="{FF2B5EF4-FFF2-40B4-BE49-F238E27FC236}">
                <a16:creationId xmlns:a16="http://schemas.microsoft.com/office/drawing/2014/main" id="{F93C2233-19AA-4B11-93A9-CE7D60F6F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7525" name="Rectangle 2">
            <a:extLst>
              <a:ext uri="{FF2B5EF4-FFF2-40B4-BE49-F238E27FC236}">
                <a16:creationId xmlns:a16="http://schemas.microsoft.com/office/drawing/2014/main" id="{B335EA91-B58E-4538-B363-C6C230BEA6BF}"/>
              </a:ext>
            </a:extLst>
          </p:cNvPr>
          <p:cNvSpPr>
            <a:spLocks noGrp="1" noChangeArrowheads="1"/>
          </p:cNvSpPr>
          <p:nvPr>
            <p:ph type="title"/>
          </p:nvPr>
        </p:nvSpPr>
        <p:spPr/>
        <p:txBody>
          <a:bodyPr/>
          <a:lstStyle/>
          <a:p>
            <a:pPr eaLnBrk="1" hangingPunct="1"/>
            <a:r>
              <a:rPr lang="en-US" altLang="zh-CN">
                <a:ea typeface="宋体" panose="02010600030101010101" pitchFamily="2" charset="-122"/>
              </a:rPr>
              <a:t>Thread Projections</a:t>
            </a:r>
          </a:p>
        </p:txBody>
      </p:sp>
      <p:sp>
        <p:nvSpPr>
          <p:cNvPr id="107526" name="Text Box 4">
            <a:extLst>
              <a:ext uri="{FF2B5EF4-FFF2-40B4-BE49-F238E27FC236}">
                <a16:creationId xmlns:a16="http://schemas.microsoft.com/office/drawing/2014/main" id="{2FDDC82A-354A-47B3-A8F6-9125B83A6D58}"/>
              </a:ext>
            </a:extLst>
          </p:cNvPr>
          <p:cNvSpPr txBox="1">
            <a:spLocks noChangeArrowheads="1"/>
          </p:cNvSpPr>
          <p:nvPr/>
        </p:nvSpPr>
        <p:spPr bwMode="auto">
          <a:xfrm>
            <a:off x="2909888" y="2514600"/>
            <a:ext cx="2789237"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tx1"/>
                </a:solidFill>
                <a:ea typeface="宋体" panose="02010600030101010101" pitchFamily="2" charset="-122"/>
              </a:rPr>
              <a:t>A q.enq(3)</a:t>
            </a:r>
          </a:p>
          <a:p>
            <a:r>
              <a:rPr lang="en-US" altLang="zh-CN" sz="3200">
                <a:solidFill>
                  <a:schemeClr val="tx1"/>
                </a:solidFill>
                <a:ea typeface="宋体" panose="02010600030101010101" pitchFamily="2" charset="-122"/>
              </a:rPr>
              <a:t>A q:void</a:t>
            </a:r>
          </a:p>
          <a:p>
            <a:r>
              <a:rPr lang="en-US" altLang="zh-CN" sz="3200">
                <a:ea typeface="宋体" panose="02010600030101010101" pitchFamily="2" charset="-122"/>
              </a:rPr>
              <a:t>B p.enq(4)</a:t>
            </a:r>
          </a:p>
          <a:p>
            <a:r>
              <a:rPr lang="en-US" altLang="zh-CN" sz="3200">
                <a:ea typeface="宋体" panose="02010600030101010101" pitchFamily="2" charset="-122"/>
              </a:rPr>
              <a:t>B p:void</a:t>
            </a:r>
          </a:p>
          <a:p>
            <a:r>
              <a:rPr lang="en-US" altLang="zh-CN" sz="3200">
                <a:ea typeface="宋体" panose="02010600030101010101" pitchFamily="2" charset="-122"/>
              </a:rPr>
              <a:t>B q.deq()</a:t>
            </a:r>
          </a:p>
          <a:p>
            <a:r>
              <a:rPr lang="en-US" altLang="zh-CN" sz="3200">
                <a:ea typeface="宋体" panose="02010600030101010101" pitchFamily="2" charset="-122"/>
              </a:rPr>
              <a:t>B q:3</a:t>
            </a:r>
          </a:p>
          <a:p>
            <a:endParaRPr lang="en-US" altLang="zh-CN" sz="3200">
              <a:ea typeface="宋体" panose="02010600030101010101" pitchFamily="2" charset="-122"/>
            </a:endParaRPr>
          </a:p>
          <a:p>
            <a:endParaRPr lang="en-US" altLang="zh-CN" sz="3200">
              <a:solidFill>
                <a:srgbClr val="0000FF"/>
              </a:solidFill>
              <a:ea typeface="宋体" panose="02010600030101010101" pitchFamily="2" charset="-122"/>
            </a:endParaRPr>
          </a:p>
        </p:txBody>
      </p:sp>
      <p:sp>
        <p:nvSpPr>
          <p:cNvPr id="107527" name="Text Box 5">
            <a:extLst>
              <a:ext uri="{FF2B5EF4-FFF2-40B4-BE49-F238E27FC236}">
                <a16:creationId xmlns:a16="http://schemas.microsoft.com/office/drawing/2014/main" id="{688AD76E-7AF8-4830-88C4-5C4359C1AB5F}"/>
              </a:ext>
            </a:extLst>
          </p:cNvPr>
          <p:cNvSpPr txBox="1">
            <a:spLocks noChangeArrowheads="1"/>
          </p:cNvSpPr>
          <p:nvPr/>
        </p:nvSpPr>
        <p:spPr bwMode="auto">
          <a:xfrm>
            <a:off x="1555750" y="3556000"/>
            <a:ext cx="10652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spcBef>
                <a:spcPct val="50000"/>
              </a:spcBef>
            </a:pPr>
            <a:r>
              <a:rPr lang="en-US" altLang="zh-CN" sz="4400" b="0">
                <a:solidFill>
                  <a:srgbClr val="3366FF"/>
                </a:solidFill>
                <a:latin typeface="Comic Sans MS" panose="030F0702030302020204" pitchFamily="66" charset="0"/>
                <a:ea typeface="宋体" panose="02010600030101010101" pitchFamily="2" charset="-122"/>
              </a:rPr>
              <a:t>H =</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401F017D-F9C4-413E-9BA3-81D8F5C84A56}"/>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0D86682-B3EF-4711-83DF-26A281644B64}" type="slidenum">
              <a:rPr lang="ar-SA" altLang="zh-CN" sz="1400" b="0">
                <a:solidFill>
                  <a:schemeClr val="tx1"/>
                </a:solidFill>
                <a:latin typeface="Comic Sans MS" panose="030F0702030302020204" pitchFamily="66" charset="0"/>
              </a:rPr>
              <a:pPr/>
              <a:t>106</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08548" name="Picture 7" descr="magic">
            <a:extLst>
              <a:ext uri="{FF2B5EF4-FFF2-40B4-BE49-F238E27FC236}">
                <a16:creationId xmlns:a16="http://schemas.microsoft.com/office/drawing/2014/main" id="{9068EB9E-3866-43B1-97CE-1E763C91A8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8549" name="Rectangle 2">
            <a:extLst>
              <a:ext uri="{FF2B5EF4-FFF2-40B4-BE49-F238E27FC236}">
                <a16:creationId xmlns:a16="http://schemas.microsoft.com/office/drawing/2014/main" id="{E4DF9C8E-2993-4CB6-AF6F-6E74242BCD4B}"/>
              </a:ext>
            </a:extLst>
          </p:cNvPr>
          <p:cNvSpPr>
            <a:spLocks noGrp="1" noChangeArrowheads="1"/>
          </p:cNvSpPr>
          <p:nvPr>
            <p:ph type="title"/>
          </p:nvPr>
        </p:nvSpPr>
        <p:spPr/>
        <p:txBody>
          <a:bodyPr/>
          <a:lstStyle/>
          <a:p>
            <a:pPr eaLnBrk="1" hangingPunct="1"/>
            <a:r>
              <a:rPr lang="en-US" altLang="zh-CN">
                <a:ea typeface="宋体" panose="02010600030101010101" pitchFamily="2" charset="-122"/>
              </a:rPr>
              <a:t>Thread Projections</a:t>
            </a:r>
          </a:p>
        </p:txBody>
      </p:sp>
      <p:sp>
        <p:nvSpPr>
          <p:cNvPr id="108550" name="Text Box 4">
            <a:extLst>
              <a:ext uri="{FF2B5EF4-FFF2-40B4-BE49-F238E27FC236}">
                <a16:creationId xmlns:a16="http://schemas.microsoft.com/office/drawing/2014/main" id="{3BE8877E-F41E-4CC4-B1C9-CB0EAD24F80A}"/>
              </a:ext>
            </a:extLst>
          </p:cNvPr>
          <p:cNvSpPr txBox="1">
            <a:spLocks noChangeArrowheads="1"/>
          </p:cNvSpPr>
          <p:nvPr/>
        </p:nvSpPr>
        <p:spPr bwMode="auto">
          <a:xfrm>
            <a:off x="2909888" y="2514600"/>
            <a:ext cx="2789237"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tx1"/>
                </a:solidFill>
                <a:ea typeface="宋体" panose="02010600030101010101" pitchFamily="2" charset="-122"/>
              </a:rPr>
              <a:t>A q.enq(3)</a:t>
            </a:r>
          </a:p>
          <a:p>
            <a:r>
              <a:rPr lang="en-US" altLang="zh-CN" sz="3200">
                <a:solidFill>
                  <a:schemeClr val="tx1"/>
                </a:solidFill>
                <a:ea typeface="宋体" panose="02010600030101010101" pitchFamily="2" charset="-122"/>
              </a:rPr>
              <a:t>A q:void</a:t>
            </a:r>
          </a:p>
          <a:p>
            <a:r>
              <a:rPr lang="en-US" altLang="zh-CN" sz="3200">
                <a:ea typeface="宋体" panose="02010600030101010101" pitchFamily="2" charset="-122"/>
              </a:rPr>
              <a:t>B p.enq(4)</a:t>
            </a:r>
          </a:p>
          <a:p>
            <a:r>
              <a:rPr lang="en-US" altLang="zh-CN" sz="3200">
                <a:ea typeface="宋体" panose="02010600030101010101" pitchFamily="2" charset="-122"/>
              </a:rPr>
              <a:t>B p:void</a:t>
            </a:r>
          </a:p>
          <a:p>
            <a:r>
              <a:rPr lang="en-US" altLang="zh-CN" sz="3200">
                <a:ea typeface="宋体" panose="02010600030101010101" pitchFamily="2" charset="-122"/>
              </a:rPr>
              <a:t>B q.deq()</a:t>
            </a:r>
          </a:p>
          <a:p>
            <a:r>
              <a:rPr lang="en-US" altLang="zh-CN" sz="3200">
                <a:ea typeface="宋体" panose="02010600030101010101" pitchFamily="2" charset="-122"/>
              </a:rPr>
              <a:t>B q:3</a:t>
            </a:r>
          </a:p>
          <a:p>
            <a:endParaRPr lang="en-US" altLang="zh-CN" sz="3200">
              <a:ea typeface="宋体" panose="02010600030101010101" pitchFamily="2" charset="-122"/>
            </a:endParaRPr>
          </a:p>
          <a:p>
            <a:endParaRPr lang="en-US" altLang="zh-CN" sz="3200">
              <a:solidFill>
                <a:srgbClr val="0000FF"/>
              </a:solidFill>
              <a:ea typeface="宋体" panose="02010600030101010101" pitchFamily="2" charset="-122"/>
            </a:endParaRPr>
          </a:p>
        </p:txBody>
      </p:sp>
      <p:sp>
        <p:nvSpPr>
          <p:cNvPr id="108551" name="Text Box 5">
            <a:extLst>
              <a:ext uri="{FF2B5EF4-FFF2-40B4-BE49-F238E27FC236}">
                <a16:creationId xmlns:a16="http://schemas.microsoft.com/office/drawing/2014/main" id="{99E14132-C9FB-42ED-A16B-F5FDEFBBDAF6}"/>
              </a:ext>
            </a:extLst>
          </p:cNvPr>
          <p:cNvSpPr txBox="1">
            <a:spLocks noChangeArrowheads="1"/>
          </p:cNvSpPr>
          <p:nvPr/>
        </p:nvSpPr>
        <p:spPr bwMode="auto">
          <a:xfrm>
            <a:off x="1263650" y="3556000"/>
            <a:ext cx="16525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spcBef>
                <a:spcPct val="50000"/>
              </a:spcBef>
            </a:pPr>
            <a:r>
              <a:rPr lang="en-US" altLang="zh-CN" sz="4400" b="0">
                <a:solidFill>
                  <a:srgbClr val="3366FF"/>
                </a:solidFill>
                <a:latin typeface="Comic Sans MS" panose="030F0702030302020204" pitchFamily="66" charset="0"/>
                <a:ea typeface="宋体" panose="02010600030101010101" pitchFamily="2" charset="-122"/>
              </a:rPr>
              <a:t>H|B =</a:t>
            </a:r>
          </a:p>
        </p:txBody>
      </p:sp>
      <p:sp>
        <p:nvSpPr>
          <p:cNvPr id="108552" name="Rectangle 6">
            <a:extLst>
              <a:ext uri="{FF2B5EF4-FFF2-40B4-BE49-F238E27FC236}">
                <a16:creationId xmlns:a16="http://schemas.microsoft.com/office/drawing/2014/main" id="{AFB97B3B-B75E-43BA-84DC-9733F4195F2E}"/>
              </a:ext>
            </a:extLst>
          </p:cNvPr>
          <p:cNvSpPr>
            <a:spLocks noChangeArrowheads="1"/>
          </p:cNvSpPr>
          <p:nvPr/>
        </p:nvSpPr>
        <p:spPr bwMode="auto">
          <a:xfrm>
            <a:off x="2835275" y="2438400"/>
            <a:ext cx="2787650" cy="1133475"/>
          </a:xfrm>
          <a:prstGeom prst="rect">
            <a:avLst/>
          </a:prstGeom>
          <a:solidFill>
            <a:schemeClr val="bg1"/>
          </a:solidFill>
          <a:ln w="9525" algn="ctr">
            <a:solidFill>
              <a:schemeClr val="bg1"/>
            </a:solidFill>
            <a:miter lim="800000"/>
            <a:headEnd/>
            <a:tailEnd/>
          </a:ln>
        </p:spPr>
        <p:txBody>
          <a:bodyPr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Tree>
  </p:cSld>
  <p:clrMapOvr>
    <a:masterClrMapping/>
  </p:clrMapOvr>
  <p:transition>
    <p:blinds/>
  </p:transition>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4">
            <a:extLst>
              <a:ext uri="{FF2B5EF4-FFF2-40B4-BE49-F238E27FC236}">
                <a16:creationId xmlns:a16="http://schemas.microsoft.com/office/drawing/2014/main" id="{79EF09B5-45D6-4AA8-B485-FAF8DC214B1C}"/>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9B6DD97-4E0F-463D-AC3E-AFAAE2072F8B}" type="slidenum">
              <a:rPr lang="ar-SA" altLang="zh-CN" sz="1400" b="0">
                <a:solidFill>
                  <a:schemeClr val="tx1"/>
                </a:solidFill>
                <a:latin typeface="Comic Sans MS" panose="030F0702030302020204" pitchFamily="66" charset="0"/>
              </a:rPr>
              <a:pPr/>
              <a:t>107</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09572" name="Picture 2" descr="magic">
            <a:extLst>
              <a:ext uri="{FF2B5EF4-FFF2-40B4-BE49-F238E27FC236}">
                <a16:creationId xmlns:a16="http://schemas.microsoft.com/office/drawing/2014/main" id="{DC3EF15E-D9E3-4A35-A403-B29942B2EC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9573" name="Rectangle 3">
            <a:extLst>
              <a:ext uri="{FF2B5EF4-FFF2-40B4-BE49-F238E27FC236}">
                <a16:creationId xmlns:a16="http://schemas.microsoft.com/office/drawing/2014/main" id="{91CE03B9-2192-4227-9DD5-5E81B9B733BE}"/>
              </a:ext>
            </a:extLst>
          </p:cNvPr>
          <p:cNvSpPr>
            <a:spLocks noGrp="1" noChangeArrowheads="1"/>
          </p:cNvSpPr>
          <p:nvPr>
            <p:ph type="title"/>
          </p:nvPr>
        </p:nvSpPr>
        <p:spPr/>
        <p:txBody>
          <a:bodyPr/>
          <a:lstStyle/>
          <a:p>
            <a:pPr eaLnBrk="1" hangingPunct="1"/>
            <a:r>
              <a:rPr lang="en-US" altLang="zh-CN">
                <a:ea typeface="宋体" panose="02010600030101010101" pitchFamily="2" charset="-122"/>
              </a:rPr>
              <a:t>Complete Subhistory</a:t>
            </a:r>
          </a:p>
        </p:txBody>
      </p:sp>
      <p:sp>
        <p:nvSpPr>
          <p:cNvPr id="109574" name="Text Box 4">
            <a:extLst>
              <a:ext uri="{FF2B5EF4-FFF2-40B4-BE49-F238E27FC236}">
                <a16:creationId xmlns:a16="http://schemas.microsoft.com/office/drawing/2014/main" id="{CE3EE3F5-B954-4FA9-9C3D-746998F6FBB7}"/>
              </a:ext>
            </a:extLst>
          </p:cNvPr>
          <p:cNvSpPr txBox="1">
            <a:spLocks noChangeArrowheads="1"/>
          </p:cNvSpPr>
          <p:nvPr/>
        </p:nvSpPr>
        <p:spPr bwMode="auto">
          <a:xfrm>
            <a:off x="2957513" y="2438400"/>
            <a:ext cx="2789237"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800">
                <a:solidFill>
                  <a:schemeClr val="tx1"/>
                </a:solidFill>
                <a:ea typeface="宋体" panose="02010600030101010101" pitchFamily="2" charset="-122"/>
              </a:rPr>
              <a:t>A q.enq(3)</a:t>
            </a:r>
          </a:p>
          <a:p>
            <a:r>
              <a:rPr lang="en-US" altLang="zh-CN" sz="2800">
                <a:solidFill>
                  <a:schemeClr val="tx1"/>
                </a:solidFill>
                <a:ea typeface="宋体" panose="02010600030101010101" pitchFamily="2" charset="-122"/>
              </a:rPr>
              <a:t>A q:void</a:t>
            </a:r>
          </a:p>
          <a:p>
            <a:r>
              <a:rPr lang="en-US" altLang="zh-CN" sz="2800">
                <a:solidFill>
                  <a:schemeClr val="tx1"/>
                </a:solidFill>
                <a:ea typeface="宋体" panose="02010600030101010101" pitchFamily="2" charset="-122"/>
              </a:rPr>
              <a:t>A q.enq(5)</a:t>
            </a:r>
          </a:p>
          <a:p>
            <a:r>
              <a:rPr lang="en-US" altLang="zh-CN" sz="2800">
                <a:solidFill>
                  <a:schemeClr val="accent1"/>
                </a:solidFill>
                <a:ea typeface="宋体" panose="02010600030101010101" pitchFamily="2" charset="-122"/>
              </a:rPr>
              <a:t>B p.enq(4)</a:t>
            </a:r>
          </a:p>
          <a:p>
            <a:r>
              <a:rPr lang="en-US" altLang="zh-CN" sz="2800">
                <a:solidFill>
                  <a:schemeClr val="accent1"/>
                </a:solidFill>
                <a:ea typeface="宋体" panose="02010600030101010101" pitchFamily="2" charset="-122"/>
              </a:rPr>
              <a:t>B p:void</a:t>
            </a:r>
          </a:p>
          <a:p>
            <a:r>
              <a:rPr lang="en-US" altLang="zh-CN" sz="2800">
                <a:solidFill>
                  <a:schemeClr val="accent1"/>
                </a:solidFill>
                <a:ea typeface="宋体" panose="02010600030101010101" pitchFamily="2" charset="-122"/>
              </a:rPr>
              <a:t>B q.deq()</a:t>
            </a:r>
          </a:p>
          <a:p>
            <a:r>
              <a:rPr lang="en-US" altLang="zh-CN" sz="2800">
                <a:solidFill>
                  <a:schemeClr val="accent1"/>
                </a:solidFill>
                <a:ea typeface="宋体" panose="02010600030101010101" pitchFamily="2" charset="-122"/>
              </a:rPr>
              <a:t>B q:3</a:t>
            </a:r>
            <a:endParaRPr lang="en-US" altLang="zh-CN" sz="2800">
              <a:solidFill>
                <a:srgbClr val="0000FF"/>
              </a:solidFill>
              <a:ea typeface="宋体" panose="02010600030101010101" pitchFamily="2" charset="-122"/>
            </a:endParaRPr>
          </a:p>
        </p:txBody>
      </p:sp>
      <p:sp>
        <p:nvSpPr>
          <p:cNvPr id="109575" name="AutoShape 5">
            <a:extLst>
              <a:ext uri="{FF2B5EF4-FFF2-40B4-BE49-F238E27FC236}">
                <a16:creationId xmlns:a16="http://schemas.microsoft.com/office/drawing/2014/main" id="{38CCB35D-1F3A-4A73-A401-CE1BADA84B59}"/>
              </a:ext>
            </a:extLst>
          </p:cNvPr>
          <p:cNvSpPr>
            <a:spLocks noChangeArrowheads="1"/>
          </p:cNvSpPr>
          <p:nvPr/>
        </p:nvSpPr>
        <p:spPr bwMode="auto">
          <a:xfrm>
            <a:off x="3000375" y="3349625"/>
            <a:ext cx="2438400" cy="411163"/>
          </a:xfrm>
          <a:prstGeom prst="wedgeRoundRectCallout">
            <a:avLst>
              <a:gd name="adj1" fmla="val 90690"/>
              <a:gd name="adj2" fmla="val 27123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109576" name="Text Box 6">
            <a:extLst>
              <a:ext uri="{FF2B5EF4-FFF2-40B4-BE49-F238E27FC236}">
                <a16:creationId xmlns:a16="http://schemas.microsoft.com/office/drawing/2014/main" id="{87580C10-C8BA-4311-B14A-BFF0AA6FB52B}"/>
              </a:ext>
            </a:extLst>
          </p:cNvPr>
          <p:cNvSpPr txBox="1">
            <a:spLocks noChangeArrowheads="1"/>
          </p:cNvSpPr>
          <p:nvPr/>
        </p:nvSpPr>
        <p:spPr bwMode="auto">
          <a:xfrm>
            <a:off x="5137150" y="4679950"/>
            <a:ext cx="3687763"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a:latin typeface="Comic Sans MS" panose="030F0702030302020204" pitchFamily="66" charset="0"/>
                <a:ea typeface="宋体" panose="02010600030101010101" pitchFamily="2" charset="-122"/>
              </a:rPr>
              <a:t>An invocation is </a:t>
            </a:r>
            <a:r>
              <a:rPr lang="en-US" altLang="zh-CN" sz="2800" i="1">
                <a:solidFill>
                  <a:schemeClr val="tx1"/>
                </a:solidFill>
                <a:latin typeface="Comic Sans MS" panose="030F0702030302020204" pitchFamily="66" charset="0"/>
                <a:ea typeface="宋体" panose="02010600030101010101" pitchFamily="2" charset="-122"/>
              </a:rPr>
              <a:t>pending</a:t>
            </a:r>
            <a:r>
              <a:rPr lang="en-US" altLang="zh-CN" sz="2800">
                <a:latin typeface="Comic Sans MS" panose="030F0702030302020204" pitchFamily="66" charset="0"/>
                <a:ea typeface="宋体" panose="02010600030101010101" pitchFamily="2" charset="-122"/>
              </a:rPr>
              <a:t> if it has no matching respnse</a:t>
            </a:r>
          </a:p>
        </p:txBody>
      </p:sp>
      <p:sp>
        <p:nvSpPr>
          <p:cNvPr id="109577" name="Text Box 7">
            <a:extLst>
              <a:ext uri="{FF2B5EF4-FFF2-40B4-BE49-F238E27FC236}">
                <a16:creationId xmlns:a16="http://schemas.microsoft.com/office/drawing/2014/main" id="{5788955F-EC5B-40D9-A5F3-AC2F2FE27388}"/>
              </a:ext>
            </a:extLst>
          </p:cNvPr>
          <p:cNvSpPr txBox="1">
            <a:spLocks noChangeArrowheads="1"/>
          </p:cNvSpPr>
          <p:nvPr/>
        </p:nvSpPr>
        <p:spPr bwMode="auto">
          <a:xfrm>
            <a:off x="1993900" y="3740150"/>
            <a:ext cx="8286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spcBef>
                <a:spcPct val="50000"/>
              </a:spcBef>
            </a:pPr>
            <a:r>
              <a:rPr lang="en-US" altLang="zh-CN" sz="2800">
                <a:latin typeface="Comic Sans MS" panose="030F0702030302020204" pitchFamily="66" charset="0"/>
                <a:ea typeface="宋体" panose="02010600030101010101" pitchFamily="2" charset="-122"/>
              </a:rPr>
              <a:t>H =</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4">
            <a:extLst>
              <a:ext uri="{FF2B5EF4-FFF2-40B4-BE49-F238E27FC236}">
                <a16:creationId xmlns:a16="http://schemas.microsoft.com/office/drawing/2014/main" id="{D894B391-C68B-43E1-B98A-3B50BE7198E9}"/>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6CCAED0-A8AA-43CA-B2B1-6CFDB0923121}" type="slidenum">
              <a:rPr lang="ar-SA" altLang="zh-CN" sz="1400" b="0">
                <a:solidFill>
                  <a:schemeClr val="tx1"/>
                </a:solidFill>
                <a:latin typeface="Comic Sans MS" panose="030F0702030302020204" pitchFamily="66" charset="0"/>
              </a:rPr>
              <a:pPr/>
              <a:t>108</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10596" name="Picture 7" descr="magic">
            <a:extLst>
              <a:ext uri="{FF2B5EF4-FFF2-40B4-BE49-F238E27FC236}">
                <a16:creationId xmlns:a16="http://schemas.microsoft.com/office/drawing/2014/main" id="{6A6F9F94-516B-4D8A-9F33-2DF1AA6795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0597" name="Rectangle 2">
            <a:extLst>
              <a:ext uri="{FF2B5EF4-FFF2-40B4-BE49-F238E27FC236}">
                <a16:creationId xmlns:a16="http://schemas.microsoft.com/office/drawing/2014/main" id="{88A54421-5184-4F69-8B33-30E6FC11024B}"/>
              </a:ext>
            </a:extLst>
          </p:cNvPr>
          <p:cNvSpPr>
            <a:spLocks noGrp="1" noChangeArrowheads="1"/>
          </p:cNvSpPr>
          <p:nvPr>
            <p:ph type="title"/>
          </p:nvPr>
        </p:nvSpPr>
        <p:spPr/>
        <p:txBody>
          <a:bodyPr/>
          <a:lstStyle/>
          <a:p>
            <a:pPr eaLnBrk="1" hangingPunct="1"/>
            <a:r>
              <a:rPr lang="en-US" altLang="zh-CN">
                <a:ea typeface="宋体" panose="02010600030101010101" pitchFamily="2" charset="-122"/>
              </a:rPr>
              <a:t>Complete Subhistory</a:t>
            </a:r>
          </a:p>
        </p:txBody>
      </p:sp>
      <p:sp>
        <p:nvSpPr>
          <p:cNvPr id="110598" name="Text Box 3">
            <a:extLst>
              <a:ext uri="{FF2B5EF4-FFF2-40B4-BE49-F238E27FC236}">
                <a16:creationId xmlns:a16="http://schemas.microsoft.com/office/drawing/2014/main" id="{772FF17B-AA70-46D3-BE1B-44E30D151143}"/>
              </a:ext>
            </a:extLst>
          </p:cNvPr>
          <p:cNvSpPr txBox="1">
            <a:spLocks noChangeArrowheads="1"/>
          </p:cNvSpPr>
          <p:nvPr/>
        </p:nvSpPr>
        <p:spPr bwMode="auto">
          <a:xfrm>
            <a:off x="2957513" y="2438400"/>
            <a:ext cx="2789237"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800">
                <a:solidFill>
                  <a:schemeClr val="tx1"/>
                </a:solidFill>
                <a:ea typeface="宋体" panose="02010600030101010101" pitchFamily="2" charset="-122"/>
              </a:rPr>
              <a:t>A q.enq(3)</a:t>
            </a:r>
          </a:p>
          <a:p>
            <a:r>
              <a:rPr lang="en-US" altLang="zh-CN" sz="2800">
                <a:solidFill>
                  <a:schemeClr val="tx1"/>
                </a:solidFill>
                <a:ea typeface="宋体" panose="02010600030101010101" pitchFamily="2" charset="-122"/>
              </a:rPr>
              <a:t>A q:void</a:t>
            </a:r>
          </a:p>
          <a:p>
            <a:r>
              <a:rPr lang="en-US" altLang="zh-CN" sz="2800">
                <a:solidFill>
                  <a:schemeClr val="tx1"/>
                </a:solidFill>
                <a:ea typeface="宋体" panose="02010600030101010101" pitchFamily="2" charset="-122"/>
              </a:rPr>
              <a:t>A q.enq(5)</a:t>
            </a:r>
          </a:p>
          <a:p>
            <a:r>
              <a:rPr lang="en-US" altLang="zh-CN" sz="2800">
                <a:solidFill>
                  <a:schemeClr val="accent1"/>
                </a:solidFill>
                <a:ea typeface="宋体" panose="02010600030101010101" pitchFamily="2" charset="-122"/>
              </a:rPr>
              <a:t>B p.enq(4)</a:t>
            </a:r>
          </a:p>
          <a:p>
            <a:r>
              <a:rPr lang="en-US" altLang="zh-CN" sz="2800">
                <a:solidFill>
                  <a:schemeClr val="accent1"/>
                </a:solidFill>
                <a:ea typeface="宋体" panose="02010600030101010101" pitchFamily="2" charset="-122"/>
              </a:rPr>
              <a:t>B p:void</a:t>
            </a:r>
          </a:p>
          <a:p>
            <a:r>
              <a:rPr lang="en-US" altLang="zh-CN" sz="2800">
                <a:solidFill>
                  <a:schemeClr val="accent1"/>
                </a:solidFill>
                <a:ea typeface="宋体" panose="02010600030101010101" pitchFamily="2" charset="-122"/>
              </a:rPr>
              <a:t>B q.deq()</a:t>
            </a:r>
          </a:p>
          <a:p>
            <a:r>
              <a:rPr lang="en-US" altLang="zh-CN" sz="2800">
                <a:solidFill>
                  <a:schemeClr val="accent1"/>
                </a:solidFill>
                <a:ea typeface="宋体" panose="02010600030101010101" pitchFamily="2" charset="-122"/>
              </a:rPr>
              <a:t>B q:3</a:t>
            </a:r>
            <a:endParaRPr lang="en-US" altLang="zh-CN" sz="2800">
              <a:solidFill>
                <a:srgbClr val="0000FF"/>
              </a:solidFill>
              <a:ea typeface="宋体" panose="02010600030101010101" pitchFamily="2" charset="-122"/>
            </a:endParaRPr>
          </a:p>
        </p:txBody>
      </p:sp>
      <p:sp>
        <p:nvSpPr>
          <p:cNvPr id="110599" name="AutoShape 4">
            <a:extLst>
              <a:ext uri="{FF2B5EF4-FFF2-40B4-BE49-F238E27FC236}">
                <a16:creationId xmlns:a16="http://schemas.microsoft.com/office/drawing/2014/main" id="{8970DD14-D29A-4994-B0B4-BB8759B01E9E}"/>
              </a:ext>
            </a:extLst>
          </p:cNvPr>
          <p:cNvSpPr>
            <a:spLocks noChangeArrowheads="1"/>
          </p:cNvSpPr>
          <p:nvPr/>
        </p:nvSpPr>
        <p:spPr bwMode="auto">
          <a:xfrm>
            <a:off x="3000375" y="3349625"/>
            <a:ext cx="2438400" cy="411163"/>
          </a:xfrm>
          <a:prstGeom prst="wedgeRoundRectCallout">
            <a:avLst>
              <a:gd name="adj1" fmla="val 90690"/>
              <a:gd name="adj2" fmla="val 27123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110600" name="Text Box 5">
            <a:extLst>
              <a:ext uri="{FF2B5EF4-FFF2-40B4-BE49-F238E27FC236}">
                <a16:creationId xmlns:a16="http://schemas.microsoft.com/office/drawing/2014/main" id="{E9FEE6B3-1C55-4000-8B2A-85E0DAB323B3}"/>
              </a:ext>
            </a:extLst>
          </p:cNvPr>
          <p:cNvSpPr txBox="1">
            <a:spLocks noChangeArrowheads="1"/>
          </p:cNvSpPr>
          <p:nvPr/>
        </p:nvSpPr>
        <p:spPr bwMode="auto">
          <a:xfrm>
            <a:off x="5137150" y="4679950"/>
            <a:ext cx="36877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a:latin typeface="Comic Sans MS" panose="030F0702030302020204" pitchFamily="66" charset="0"/>
                <a:ea typeface="宋体" panose="02010600030101010101" pitchFamily="2" charset="-122"/>
              </a:rPr>
              <a:t>May or may not have taken effect</a:t>
            </a:r>
          </a:p>
        </p:txBody>
      </p:sp>
      <p:sp>
        <p:nvSpPr>
          <p:cNvPr id="110601" name="Text Box 6">
            <a:extLst>
              <a:ext uri="{FF2B5EF4-FFF2-40B4-BE49-F238E27FC236}">
                <a16:creationId xmlns:a16="http://schemas.microsoft.com/office/drawing/2014/main" id="{EC26AB25-79A2-4697-B6E1-FC185A90DB88}"/>
              </a:ext>
            </a:extLst>
          </p:cNvPr>
          <p:cNvSpPr txBox="1">
            <a:spLocks noChangeArrowheads="1"/>
          </p:cNvSpPr>
          <p:nvPr/>
        </p:nvSpPr>
        <p:spPr bwMode="auto">
          <a:xfrm>
            <a:off x="1993900" y="3740150"/>
            <a:ext cx="8286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spcBef>
                <a:spcPct val="50000"/>
              </a:spcBef>
            </a:pPr>
            <a:r>
              <a:rPr lang="en-US" altLang="zh-CN" sz="2800">
                <a:latin typeface="Comic Sans MS" panose="030F0702030302020204" pitchFamily="66" charset="0"/>
                <a:ea typeface="宋体" panose="02010600030101010101" pitchFamily="2" charset="-122"/>
              </a:rPr>
              <a:t>H =</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4">
            <a:extLst>
              <a:ext uri="{FF2B5EF4-FFF2-40B4-BE49-F238E27FC236}">
                <a16:creationId xmlns:a16="http://schemas.microsoft.com/office/drawing/2014/main" id="{B0BCCEFA-B356-476B-97D6-9AE9E4FA02C3}"/>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2563F26-83EB-40A1-B6DE-BAD62CA9ECCE}" type="slidenum">
              <a:rPr lang="ar-SA" altLang="zh-CN" sz="1400" b="0">
                <a:solidFill>
                  <a:schemeClr val="tx1"/>
                </a:solidFill>
                <a:latin typeface="Comic Sans MS" panose="030F0702030302020204" pitchFamily="66" charset="0"/>
              </a:rPr>
              <a:pPr/>
              <a:t>109</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11620" name="Picture 2" descr="magic">
            <a:extLst>
              <a:ext uri="{FF2B5EF4-FFF2-40B4-BE49-F238E27FC236}">
                <a16:creationId xmlns:a16="http://schemas.microsoft.com/office/drawing/2014/main" id="{06D1A0F9-EAD0-4271-AB11-C0524C9382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1621" name="Rectangle 3">
            <a:extLst>
              <a:ext uri="{FF2B5EF4-FFF2-40B4-BE49-F238E27FC236}">
                <a16:creationId xmlns:a16="http://schemas.microsoft.com/office/drawing/2014/main" id="{1BBA7489-D437-49A3-A902-2A79D31A66EB}"/>
              </a:ext>
            </a:extLst>
          </p:cNvPr>
          <p:cNvSpPr>
            <a:spLocks noGrp="1" noChangeArrowheads="1"/>
          </p:cNvSpPr>
          <p:nvPr>
            <p:ph type="title"/>
          </p:nvPr>
        </p:nvSpPr>
        <p:spPr/>
        <p:txBody>
          <a:bodyPr/>
          <a:lstStyle/>
          <a:p>
            <a:pPr eaLnBrk="1" hangingPunct="1"/>
            <a:r>
              <a:rPr lang="en-US" altLang="zh-CN">
                <a:ea typeface="宋体" panose="02010600030101010101" pitchFamily="2" charset="-122"/>
              </a:rPr>
              <a:t>Complete Subhistory</a:t>
            </a:r>
          </a:p>
        </p:txBody>
      </p:sp>
      <p:sp>
        <p:nvSpPr>
          <p:cNvPr id="111622" name="Text Box 4">
            <a:extLst>
              <a:ext uri="{FF2B5EF4-FFF2-40B4-BE49-F238E27FC236}">
                <a16:creationId xmlns:a16="http://schemas.microsoft.com/office/drawing/2014/main" id="{E411A2CB-03DB-4999-BFD4-ADA5E70AF3F3}"/>
              </a:ext>
            </a:extLst>
          </p:cNvPr>
          <p:cNvSpPr txBox="1">
            <a:spLocks noChangeArrowheads="1"/>
          </p:cNvSpPr>
          <p:nvPr/>
        </p:nvSpPr>
        <p:spPr bwMode="auto">
          <a:xfrm>
            <a:off x="2957513" y="2438400"/>
            <a:ext cx="2789237"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800">
                <a:solidFill>
                  <a:schemeClr val="tx1"/>
                </a:solidFill>
                <a:ea typeface="宋体" panose="02010600030101010101" pitchFamily="2" charset="-122"/>
              </a:rPr>
              <a:t>A q.enq(3)</a:t>
            </a:r>
          </a:p>
          <a:p>
            <a:r>
              <a:rPr lang="en-US" altLang="zh-CN" sz="2800">
                <a:solidFill>
                  <a:schemeClr val="tx1"/>
                </a:solidFill>
                <a:ea typeface="宋体" panose="02010600030101010101" pitchFamily="2" charset="-122"/>
              </a:rPr>
              <a:t>A q:void</a:t>
            </a:r>
          </a:p>
          <a:p>
            <a:r>
              <a:rPr lang="en-US" altLang="zh-CN" sz="2800">
                <a:solidFill>
                  <a:schemeClr val="tx1"/>
                </a:solidFill>
                <a:ea typeface="宋体" panose="02010600030101010101" pitchFamily="2" charset="-122"/>
              </a:rPr>
              <a:t>A q.enq(5)</a:t>
            </a:r>
          </a:p>
          <a:p>
            <a:r>
              <a:rPr lang="en-US" altLang="zh-CN" sz="2800">
                <a:solidFill>
                  <a:schemeClr val="accent1"/>
                </a:solidFill>
                <a:ea typeface="宋体" panose="02010600030101010101" pitchFamily="2" charset="-122"/>
              </a:rPr>
              <a:t>B p.enq(4)</a:t>
            </a:r>
          </a:p>
          <a:p>
            <a:r>
              <a:rPr lang="en-US" altLang="zh-CN" sz="2800">
                <a:solidFill>
                  <a:schemeClr val="accent1"/>
                </a:solidFill>
                <a:ea typeface="宋体" panose="02010600030101010101" pitchFamily="2" charset="-122"/>
              </a:rPr>
              <a:t>B p:void</a:t>
            </a:r>
          </a:p>
          <a:p>
            <a:r>
              <a:rPr lang="en-US" altLang="zh-CN" sz="2800">
                <a:solidFill>
                  <a:schemeClr val="accent1"/>
                </a:solidFill>
                <a:ea typeface="宋体" panose="02010600030101010101" pitchFamily="2" charset="-122"/>
              </a:rPr>
              <a:t>B q.deq()</a:t>
            </a:r>
          </a:p>
          <a:p>
            <a:r>
              <a:rPr lang="en-US" altLang="zh-CN" sz="2800">
                <a:solidFill>
                  <a:schemeClr val="accent1"/>
                </a:solidFill>
                <a:ea typeface="宋体" panose="02010600030101010101" pitchFamily="2" charset="-122"/>
              </a:rPr>
              <a:t>B q:3</a:t>
            </a:r>
            <a:endParaRPr lang="en-US" altLang="zh-CN" sz="2800">
              <a:solidFill>
                <a:srgbClr val="0000FF"/>
              </a:solidFill>
              <a:ea typeface="宋体" panose="02010600030101010101" pitchFamily="2" charset="-122"/>
            </a:endParaRPr>
          </a:p>
        </p:txBody>
      </p:sp>
      <p:sp>
        <p:nvSpPr>
          <p:cNvPr id="111623" name="AutoShape 5">
            <a:extLst>
              <a:ext uri="{FF2B5EF4-FFF2-40B4-BE49-F238E27FC236}">
                <a16:creationId xmlns:a16="http://schemas.microsoft.com/office/drawing/2014/main" id="{5E243B06-DC11-4D67-9801-89301778894A}"/>
              </a:ext>
            </a:extLst>
          </p:cNvPr>
          <p:cNvSpPr>
            <a:spLocks noChangeArrowheads="1"/>
          </p:cNvSpPr>
          <p:nvPr/>
        </p:nvSpPr>
        <p:spPr bwMode="auto">
          <a:xfrm>
            <a:off x="3000375" y="3349625"/>
            <a:ext cx="2438400" cy="411163"/>
          </a:xfrm>
          <a:prstGeom prst="wedgeRoundRectCallout">
            <a:avLst>
              <a:gd name="adj1" fmla="val 90690"/>
              <a:gd name="adj2" fmla="val 27123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111624" name="Text Box 6">
            <a:extLst>
              <a:ext uri="{FF2B5EF4-FFF2-40B4-BE49-F238E27FC236}">
                <a16:creationId xmlns:a16="http://schemas.microsoft.com/office/drawing/2014/main" id="{D89C20AE-BA57-4942-8295-B1886D3365AF}"/>
              </a:ext>
            </a:extLst>
          </p:cNvPr>
          <p:cNvSpPr txBox="1">
            <a:spLocks noChangeArrowheads="1"/>
          </p:cNvSpPr>
          <p:nvPr/>
        </p:nvSpPr>
        <p:spPr bwMode="auto">
          <a:xfrm>
            <a:off x="5137150" y="4679950"/>
            <a:ext cx="36877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a:latin typeface="Comic Sans MS" panose="030F0702030302020204" pitchFamily="66" charset="0"/>
                <a:ea typeface="宋体" panose="02010600030101010101" pitchFamily="2" charset="-122"/>
              </a:rPr>
              <a:t>discard pending invocations</a:t>
            </a:r>
          </a:p>
        </p:txBody>
      </p:sp>
      <p:sp>
        <p:nvSpPr>
          <p:cNvPr id="111625" name="Text Box 7">
            <a:extLst>
              <a:ext uri="{FF2B5EF4-FFF2-40B4-BE49-F238E27FC236}">
                <a16:creationId xmlns:a16="http://schemas.microsoft.com/office/drawing/2014/main" id="{E3BD1E15-97E8-44C9-A4D1-071BA72CDDCF}"/>
              </a:ext>
            </a:extLst>
          </p:cNvPr>
          <p:cNvSpPr txBox="1">
            <a:spLocks noChangeArrowheads="1"/>
          </p:cNvSpPr>
          <p:nvPr/>
        </p:nvSpPr>
        <p:spPr bwMode="auto">
          <a:xfrm>
            <a:off x="1993900" y="3740150"/>
            <a:ext cx="8286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spcBef>
                <a:spcPct val="50000"/>
              </a:spcBef>
            </a:pPr>
            <a:r>
              <a:rPr lang="en-US" altLang="zh-CN" sz="2800">
                <a:latin typeface="Comic Sans MS" panose="030F0702030302020204" pitchFamily="66" charset="0"/>
                <a:ea typeface="宋体" panose="02010600030101010101" pitchFamily="2" charset="-122"/>
              </a:rPr>
              <a:t>H =</a:t>
            </a:r>
          </a:p>
        </p:txBody>
      </p:sp>
    </p:spTree>
  </p:cSld>
  <p:clrMapOvr>
    <a:masterClrMapping/>
  </p:clrMapOvr>
  <p:transition>
    <p:blinds/>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CB7270B8-B332-4FA4-9296-FC535FE1E842}"/>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A43C969-3C1C-4EDE-9CB8-0793DA3494D8}" type="slidenum">
              <a:rPr lang="ar-SA" altLang="zh-CN" sz="1400" b="0">
                <a:solidFill>
                  <a:schemeClr val="tx1"/>
                </a:solidFill>
                <a:latin typeface="Comic Sans MS" panose="030F0702030302020204" pitchFamily="66" charset="0"/>
              </a:rPr>
              <a:pPr/>
              <a:t>11</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1268" name="Picture 2" descr="magic">
            <a:extLst>
              <a:ext uri="{FF2B5EF4-FFF2-40B4-BE49-F238E27FC236}">
                <a16:creationId xmlns:a16="http://schemas.microsoft.com/office/drawing/2014/main" id="{61BC1A48-9F06-499B-97FD-F54FB5A2A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269" name="Rectangle 3">
            <a:extLst>
              <a:ext uri="{FF2B5EF4-FFF2-40B4-BE49-F238E27FC236}">
                <a16:creationId xmlns:a16="http://schemas.microsoft.com/office/drawing/2014/main" id="{5FCB553D-EA2B-4C11-927D-793128E18751}"/>
              </a:ext>
            </a:extLst>
          </p:cNvPr>
          <p:cNvSpPr>
            <a:spLocks noGrp="1" noChangeArrowheads="1"/>
          </p:cNvSpPr>
          <p:nvPr>
            <p:ph type="title"/>
          </p:nvPr>
        </p:nvSpPr>
        <p:spPr>
          <a:xfrm>
            <a:off x="671513" y="233363"/>
            <a:ext cx="7772400" cy="1143000"/>
          </a:xfrm>
        </p:spPr>
        <p:txBody>
          <a:bodyPr/>
          <a:lstStyle/>
          <a:p>
            <a:pPr eaLnBrk="1" hangingPunct="1"/>
            <a:r>
              <a:rPr lang="en-US" altLang="zh-CN">
                <a:ea typeface="宋体" panose="02010600030101010101" pitchFamily="2" charset="-122"/>
              </a:rPr>
              <a:t>Implementation: </a:t>
            </a:r>
            <a:r>
              <a:rPr lang="en-US" altLang="zh-CN">
                <a:solidFill>
                  <a:srgbClr val="FF3300"/>
                </a:solidFill>
                <a:ea typeface="宋体" panose="02010600030101010101" pitchFamily="2" charset="-122"/>
              </a:rPr>
              <a:t>Deq</a:t>
            </a:r>
          </a:p>
        </p:txBody>
      </p:sp>
      <p:sp>
        <p:nvSpPr>
          <p:cNvPr id="8198" name="Rectangle 4">
            <a:extLst>
              <a:ext uri="{FF2B5EF4-FFF2-40B4-BE49-F238E27FC236}">
                <a16:creationId xmlns:a16="http://schemas.microsoft.com/office/drawing/2014/main" id="{C4734060-2519-4DA8-AC73-520FB70FDA4A}"/>
              </a:ext>
            </a:extLst>
          </p:cNvPr>
          <p:cNvSpPr>
            <a:spLocks noChangeArrowheads="1"/>
          </p:cNvSpPr>
          <p:nvPr/>
        </p:nvSpPr>
        <p:spPr bwMode="auto">
          <a:xfrm>
            <a:off x="723900" y="1612900"/>
            <a:ext cx="7937500" cy="3786188"/>
          </a:xfrm>
          <a:prstGeom prst="rect">
            <a:avLst/>
          </a:prstGeom>
          <a:solidFill>
            <a:srgbClr val="FFFFCC"/>
          </a:solidFill>
          <a:ln w="9525">
            <a:noFill/>
            <a:miter lim="800000"/>
            <a:headEnd/>
            <a:tailEnd/>
          </a:ln>
        </p:spPr>
        <p:txBody>
          <a:bodyPr>
            <a:spAutoFit/>
          </a:bodyPr>
          <a:lstStyle/>
          <a:p>
            <a:pPr>
              <a:defRPr/>
            </a:pPr>
            <a:r>
              <a:rPr lang="en-US" sz="2000" dirty="0">
                <a:solidFill>
                  <a:schemeClr val="tx1"/>
                </a:solidFill>
                <a:cs typeface="Arial" charset="0"/>
              </a:rPr>
              <a:t>public</a:t>
            </a:r>
            <a:r>
              <a:rPr lang="en-US" sz="2000" dirty="0">
                <a:solidFill>
                  <a:schemeClr val="bg1">
                    <a:lumMod val="65000"/>
                  </a:schemeClr>
                </a:solidFill>
                <a:cs typeface="Arial" charset="0"/>
              </a:rPr>
              <a:t> </a:t>
            </a:r>
            <a:r>
              <a:rPr lang="en-US" sz="2000" dirty="0">
                <a:solidFill>
                  <a:srgbClr val="0070C0"/>
                </a:solidFill>
                <a:cs typeface="Arial" charset="0"/>
              </a:rPr>
              <a:t>T </a:t>
            </a:r>
            <a:r>
              <a:rPr lang="en-US" sz="2000" dirty="0" err="1">
                <a:solidFill>
                  <a:srgbClr val="0070C0"/>
                </a:solidFill>
                <a:cs typeface="Arial" charset="0"/>
              </a:rPr>
              <a:t>deq</a:t>
            </a:r>
            <a:r>
              <a:rPr lang="en-US" sz="2000" dirty="0">
                <a:solidFill>
                  <a:srgbClr val="0070C0"/>
                </a:solidFill>
                <a:cs typeface="Arial" charset="0"/>
              </a:rPr>
              <a:t>() </a:t>
            </a:r>
            <a:r>
              <a:rPr lang="en-US" sz="2000" dirty="0">
                <a:solidFill>
                  <a:schemeClr val="tx1"/>
                </a:solidFill>
                <a:cs typeface="Arial" charset="0"/>
              </a:rPr>
              <a:t>throws</a:t>
            </a:r>
            <a:r>
              <a:rPr lang="en-US" sz="2000" dirty="0">
                <a:solidFill>
                  <a:schemeClr val="bg1">
                    <a:lumMod val="65000"/>
                  </a:schemeClr>
                </a:solidFill>
                <a:cs typeface="Arial" charset="0"/>
              </a:rPr>
              <a:t> </a:t>
            </a:r>
            <a:r>
              <a:rPr lang="en-US" sz="2000" dirty="0" err="1">
                <a:solidFill>
                  <a:srgbClr val="0070C0"/>
                </a:solidFill>
                <a:cs typeface="Arial" charset="0"/>
              </a:rPr>
              <a:t>EmptyException</a:t>
            </a:r>
            <a:r>
              <a:rPr lang="en-US" sz="2000" dirty="0">
                <a:solidFill>
                  <a:srgbClr val="0070C0"/>
                </a:solidFill>
                <a:cs typeface="Arial" charset="0"/>
              </a:rPr>
              <a:t> {</a:t>
            </a:r>
          </a:p>
          <a:p>
            <a:pPr>
              <a:defRPr/>
            </a:pPr>
            <a:r>
              <a:rPr lang="en-US" sz="2000" dirty="0">
                <a:solidFill>
                  <a:schemeClr val="tx1"/>
                </a:solidFill>
                <a:cs typeface="Arial" charset="0"/>
              </a:rPr>
              <a:t>  </a:t>
            </a:r>
            <a:r>
              <a:rPr lang="en-US" sz="2000" dirty="0" err="1">
                <a:solidFill>
                  <a:srgbClr val="0070C0"/>
                </a:solidFill>
                <a:cs typeface="Arial" charset="0"/>
              </a:rPr>
              <a:t>lock.lock</a:t>
            </a:r>
            <a:r>
              <a:rPr lang="en-US" sz="2000" dirty="0">
                <a:solidFill>
                  <a:srgbClr val="0070C0"/>
                </a:solidFill>
                <a:cs typeface="Arial" charset="0"/>
              </a:rPr>
              <a:t>();             </a:t>
            </a:r>
          </a:p>
          <a:p>
            <a:pPr>
              <a:defRPr/>
            </a:pPr>
            <a:r>
              <a:rPr lang="en-US" sz="2000" dirty="0">
                <a:solidFill>
                  <a:schemeClr val="tx1"/>
                </a:solidFill>
                <a:cs typeface="Arial" charset="0"/>
              </a:rPr>
              <a:t>  try {      </a:t>
            </a:r>
          </a:p>
          <a:p>
            <a:pPr>
              <a:defRPr/>
            </a:pPr>
            <a:r>
              <a:rPr lang="en-US" sz="2000" dirty="0">
                <a:solidFill>
                  <a:schemeClr val="tx1"/>
                </a:solidFill>
                <a:cs typeface="Arial" charset="0"/>
              </a:rPr>
              <a:t>    if </a:t>
            </a:r>
            <a:r>
              <a:rPr lang="en-US" sz="2000" dirty="0">
                <a:solidFill>
                  <a:srgbClr val="0070C0"/>
                </a:solidFill>
                <a:cs typeface="Arial" charset="0"/>
              </a:rPr>
              <a:t>(tail == head)        </a:t>
            </a:r>
          </a:p>
          <a:p>
            <a:pPr>
              <a:defRPr/>
            </a:pPr>
            <a:r>
              <a:rPr lang="en-US" sz="2000" dirty="0">
                <a:solidFill>
                  <a:schemeClr val="tx1"/>
                </a:solidFill>
                <a:cs typeface="Arial" charset="0"/>
              </a:rPr>
              <a:t>       throw new </a:t>
            </a:r>
            <a:r>
              <a:rPr lang="en-US" sz="2000" dirty="0" err="1">
                <a:solidFill>
                  <a:srgbClr val="0070C0"/>
                </a:solidFill>
                <a:cs typeface="Arial" charset="0"/>
              </a:rPr>
              <a:t>EmptyException</a:t>
            </a:r>
            <a:r>
              <a:rPr lang="en-US" sz="2000" dirty="0">
                <a:solidFill>
                  <a:srgbClr val="0070C0"/>
                </a:solidFill>
                <a:cs typeface="Arial" charset="0"/>
              </a:rPr>
              <a:t>();      </a:t>
            </a:r>
          </a:p>
          <a:p>
            <a:pPr>
              <a:defRPr/>
            </a:pPr>
            <a:r>
              <a:rPr lang="en-US" sz="2000" dirty="0">
                <a:solidFill>
                  <a:srgbClr val="0070C0"/>
                </a:solidFill>
                <a:cs typeface="Arial" charset="0"/>
              </a:rPr>
              <a:t>    T x = items[head % </a:t>
            </a:r>
            <a:r>
              <a:rPr lang="en-US" sz="2000" dirty="0" err="1">
                <a:solidFill>
                  <a:srgbClr val="0070C0"/>
                </a:solidFill>
                <a:cs typeface="Arial" charset="0"/>
              </a:rPr>
              <a:t>items.length</a:t>
            </a:r>
            <a:r>
              <a:rPr lang="en-US" sz="2000" dirty="0">
                <a:solidFill>
                  <a:srgbClr val="0070C0"/>
                </a:solidFill>
                <a:cs typeface="Arial" charset="0"/>
              </a:rPr>
              <a:t>];      </a:t>
            </a:r>
          </a:p>
          <a:p>
            <a:pPr>
              <a:defRPr/>
            </a:pPr>
            <a:r>
              <a:rPr lang="en-US" sz="2000" dirty="0">
                <a:solidFill>
                  <a:srgbClr val="0070C0"/>
                </a:solidFill>
                <a:cs typeface="Arial" charset="0"/>
              </a:rPr>
              <a:t>    head++;      </a:t>
            </a:r>
          </a:p>
          <a:p>
            <a:pPr>
              <a:defRPr/>
            </a:pPr>
            <a:r>
              <a:rPr lang="en-US" sz="2000" dirty="0">
                <a:solidFill>
                  <a:schemeClr val="tx1"/>
                </a:solidFill>
                <a:cs typeface="Arial" charset="0"/>
              </a:rPr>
              <a:t>    return </a:t>
            </a:r>
            <a:r>
              <a:rPr lang="en-US" sz="2000" dirty="0">
                <a:solidFill>
                  <a:srgbClr val="0070C0"/>
                </a:solidFill>
                <a:cs typeface="Arial" charset="0"/>
              </a:rPr>
              <a:t>x;    </a:t>
            </a:r>
          </a:p>
          <a:p>
            <a:pPr>
              <a:defRPr/>
            </a:pPr>
            <a:r>
              <a:rPr lang="en-US" sz="2000" dirty="0">
                <a:solidFill>
                  <a:schemeClr val="tx1"/>
                </a:solidFill>
                <a:cs typeface="Arial" charset="0"/>
              </a:rPr>
              <a:t>  </a:t>
            </a:r>
            <a:r>
              <a:rPr lang="en-US" sz="2000" dirty="0">
                <a:solidFill>
                  <a:srgbClr val="0070C0"/>
                </a:solidFill>
                <a:cs typeface="Arial" charset="0"/>
              </a:rPr>
              <a:t>}</a:t>
            </a:r>
            <a:r>
              <a:rPr lang="en-US" sz="2000" dirty="0">
                <a:solidFill>
                  <a:schemeClr val="tx1"/>
                </a:solidFill>
                <a:cs typeface="Arial" charset="0"/>
              </a:rPr>
              <a:t> finally </a:t>
            </a:r>
            <a:r>
              <a:rPr lang="en-US" sz="2000" dirty="0">
                <a:solidFill>
                  <a:srgbClr val="0070C0"/>
                </a:solidFill>
                <a:cs typeface="Arial" charset="0"/>
              </a:rPr>
              <a:t>{</a:t>
            </a:r>
            <a:r>
              <a:rPr lang="en-US" sz="2000" dirty="0">
                <a:solidFill>
                  <a:schemeClr val="tx1"/>
                </a:solidFill>
                <a:cs typeface="Arial" charset="0"/>
              </a:rPr>
              <a:t>      </a:t>
            </a:r>
          </a:p>
          <a:p>
            <a:pPr>
              <a:defRPr/>
            </a:pPr>
            <a:r>
              <a:rPr lang="en-US" sz="2000" dirty="0">
                <a:solidFill>
                  <a:schemeClr val="tx1"/>
                </a:solidFill>
                <a:cs typeface="Arial" charset="0"/>
              </a:rPr>
              <a:t>    </a:t>
            </a:r>
            <a:r>
              <a:rPr lang="en-US" sz="2000" dirty="0" err="1">
                <a:solidFill>
                  <a:srgbClr val="0070C0"/>
                </a:solidFill>
                <a:cs typeface="Arial" charset="0"/>
              </a:rPr>
              <a:t>lock.unlock</a:t>
            </a:r>
            <a:r>
              <a:rPr lang="en-US" sz="2000" dirty="0">
                <a:solidFill>
                  <a:srgbClr val="0070C0"/>
                </a:solidFill>
                <a:cs typeface="Arial" charset="0"/>
              </a:rPr>
              <a:t>();    </a:t>
            </a:r>
          </a:p>
          <a:p>
            <a:pPr>
              <a:defRPr/>
            </a:pPr>
            <a:r>
              <a:rPr lang="en-US" sz="2000" dirty="0">
                <a:solidFill>
                  <a:srgbClr val="0070C0"/>
                </a:solidFill>
                <a:cs typeface="Arial" charset="0"/>
              </a:rPr>
              <a:t>  }  </a:t>
            </a:r>
          </a:p>
          <a:p>
            <a:pPr>
              <a:defRPr/>
            </a:pPr>
            <a:r>
              <a:rPr lang="en-US" sz="2000" dirty="0">
                <a:solidFill>
                  <a:srgbClr val="0070C0"/>
                </a:solidFill>
                <a:cs typeface="Arial" charset="0"/>
              </a:rPr>
              <a:t>} </a:t>
            </a:r>
          </a:p>
        </p:txBody>
      </p:sp>
      <p:pic>
        <p:nvPicPr>
          <p:cNvPr id="11271" name="Picture 2" descr="magic">
            <a:extLst>
              <a:ext uri="{FF2B5EF4-FFF2-40B4-BE49-F238E27FC236}">
                <a16:creationId xmlns:a16="http://schemas.microsoft.com/office/drawing/2014/main" id="{F891804F-CD09-4EC0-9BBC-0F408398C1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11811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37" name="Group 6">
            <a:extLst>
              <a:ext uri="{FF2B5EF4-FFF2-40B4-BE49-F238E27FC236}">
                <a16:creationId xmlns:a16="http://schemas.microsoft.com/office/drawing/2014/main" id="{D2139DF0-2804-48DE-A924-4E2DC515DC4E}"/>
              </a:ext>
            </a:extLst>
          </p:cNvPr>
          <p:cNvGrpSpPr>
            <a:grpSpLocks/>
          </p:cNvGrpSpPr>
          <p:nvPr/>
        </p:nvGrpSpPr>
        <p:grpSpPr bwMode="auto">
          <a:xfrm>
            <a:off x="6100952" y="3521279"/>
            <a:ext cx="2590800" cy="1735137"/>
            <a:chOff x="3650" y="1105"/>
            <a:chExt cx="1632" cy="1093"/>
          </a:xfrm>
        </p:grpSpPr>
        <p:grpSp>
          <p:nvGrpSpPr>
            <p:cNvPr id="38" name="Group 7">
              <a:extLst>
                <a:ext uri="{FF2B5EF4-FFF2-40B4-BE49-F238E27FC236}">
                  <a16:creationId xmlns:a16="http://schemas.microsoft.com/office/drawing/2014/main" id="{966BEF3A-F2A6-46E7-B363-575738510808}"/>
                </a:ext>
              </a:extLst>
            </p:cNvPr>
            <p:cNvGrpSpPr>
              <a:grpSpLocks/>
            </p:cNvGrpSpPr>
            <p:nvPr/>
          </p:nvGrpSpPr>
          <p:grpSpPr bwMode="auto">
            <a:xfrm>
              <a:off x="4068" y="1412"/>
              <a:ext cx="813" cy="786"/>
              <a:chOff x="3740" y="1372"/>
              <a:chExt cx="813" cy="786"/>
            </a:xfrm>
          </p:grpSpPr>
          <p:sp>
            <p:nvSpPr>
              <p:cNvPr id="55" name="Oval 8">
                <a:extLst>
                  <a:ext uri="{FF2B5EF4-FFF2-40B4-BE49-F238E27FC236}">
                    <a16:creationId xmlns:a16="http://schemas.microsoft.com/office/drawing/2014/main" id="{F9DDD9DC-A080-412A-AABA-0CA318057C97}"/>
                  </a:ext>
                </a:extLst>
              </p:cNvPr>
              <p:cNvSpPr>
                <a:spLocks noChangeArrowheads="1"/>
              </p:cNvSpPr>
              <p:nvPr/>
            </p:nvSpPr>
            <p:spPr bwMode="auto">
              <a:xfrm>
                <a:off x="3740" y="1372"/>
                <a:ext cx="813" cy="786"/>
              </a:xfrm>
              <a:prstGeom prst="ellipse">
                <a:avLst/>
              </a:prstGeom>
              <a:solidFill>
                <a:srgbClr val="00FFFF"/>
              </a:solidFill>
              <a:ln w="28575" algn="ctr">
                <a:solidFill>
                  <a:schemeClr val="tx1"/>
                </a:solidFill>
                <a:round/>
                <a:headEnd/>
                <a:tailEnd/>
              </a:ln>
            </p:spPr>
            <p:txBody>
              <a:bodyPr wrap="none"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56" name="Oval 9">
                <a:extLst>
                  <a:ext uri="{FF2B5EF4-FFF2-40B4-BE49-F238E27FC236}">
                    <a16:creationId xmlns:a16="http://schemas.microsoft.com/office/drawing/2014/main" id="{FA3745F1-E47F-4C8D-9BB7-5F9978F70F57}"/>
                  </a:ext>
                </a:extLst>
              </p:cNvPr>
              <p:cNvSpPr>
                <a:spLocks noChangeArrowheads="1"/>
              </p:cNvSpPr>
              <p:nvPr/>
            </p:nvSpPr>
            <p:spPr bwMode="auto">
              <a:xfrm>
                <a:off x="3877" y="1510"/>
                <a:ext cx="539" cy="511"/>
              </a:xfrm>
              <a:prstGeom prst="ellipse">
                <a:avLst/>
              </a:prstGeom>
              <a:solidFill>
                <a:srgbClr val="FFFFCC"/>
              </a:solidFill>
              <a:ln w="28575" algn="ctr">
                <a:solidFill>
                  <a:schemeClr val="tx1"/>
                </a:solidFill>
                <a:round/>
                <a:headEnd/>
                <a:tailEnd/>
              </a:ln>
            </p:spPr>
            <p:txBody>
              <a:bodyPr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57" name="Line 10">
                <a:extLst>
                  <a:ext uri="{FF2B5EF4-FFF2-40B4-BE49-F238E27FC236}">
                    <a16:creationId xmlns:a16="http://schemas.microsoft.com/office/drawing/2014/main" id="{F9535776-2445-4A8D-A956-B7AC51FEB324}"/>
                  </a:ext>
                </a:extLst>
              </p:cNvPr>
              <p:cNvSpPr>
                <a:spLocks noChangeShapeType="1"/>
              </p:cNvSpPr>
              <p:nvPr/>
            </p:nvSpPr>
            <p:spPr bwMode="auto">
              <a:xfrm flipV="1">
                <a:off x="3904" y="1983"/>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58" name="Line 11">
                <a:extLst>
                  <a:ext uri="{FF2B5EF4-FFF2-40B4-BE49-F238E27FC236}">
                    <a16:creationId xmlns:a16="http://schemas.microsoft.com/office/drawing/2014/main" id="{83DB2228-AEE5-441D-8185-D35FF2451B67}"/>
                  </a:ext>
                </a:extLst>
              </p:cNvPr>
              <p:cNvSpPr>
                <a:spLocks noChangeShapeType="1"/>
              </p:cNvSpPr>
              <p:nvPr/>
            </p:nvSpPr>
            <p:spPr bwMode="auto">
              <a:xfrm flipV="1">
                <a:off x="4308" y="1455"/>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59" name="Line 12">
                <a:extLst>
                  <a:ext uri="{FF2B5EF4-FFF2-40B4-BE49-F238E27FC236}">
                    <a16:creationId xmlns:a16="http://schemas.microsoft.com/office/drawing/2014/main" id="{E1F7A73A-7919-4BED-A460-6578D5A56881}"/>
                  </a:ext>
                </a:extLst>
              </p:cNvPr>
              <p:cNvSpPr>
                <a:spLocks noChangeShapeType="1"/>
              </p:cNvSpPr>
              <p:nvPr/>
            </p:nvSpPr>
            <p:spPr bwMode="auto">
              <a:xfrm flipV="1">
                <a:off x="4416" y="167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60" name="Line 13">
                <a:extLst>
                  <a:ext uri="{FF2B5EF4-FFF2-40B4-BE49-F238E27FC236}">
                    <a16:creationId xmlns:a16="http://schemas.microsoft.com/office/drawing/2014/main" id="{BBECF325-97ED-44E6-9829-478787E4AEE5}"/>
                  </a:ext>
                </a:extLst>
              </p:cNvPr>
              <p:cNvSpPr>
                <a:spLocks noChangeShapeType="1"/>
              </p:cNvSpPr>
              <p:nvPr/>
            </p:nvSpPr>
            <p:spPr bwMode="auto">
              <a:xfrm flipV="1">
                <a:off x="3760" y="185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61" name="Line 14">
                <a:extLst>
                  <a:ext uri="{FF2B5EF4-FFF2-40B4-BE49-F238E27FC236}">
                    <a16:creationId xmlns:a16="http://schemas.microsoft.com/office/drawing/2014/main" id="{8794664B-373E-4361-A7F6-A0BE5BA13402}"/>
                  </a:ext>
                </a:extLst>
              </p:cNvPr>
              <p:cNvSpPr>
                <a:spLocks noChangeShapeType="1"/>
              </p:cNvSpPr>
              <p:nvPr/>
            </p:nvSpPr>
            <p:spPr bwMode="auto">
              <a:xfrm>
                <a:off x="3768" y="1613"/>
                <a:ext cx="121" cy="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62" name="Line 15">
                <a:extLst>
                  <a:ext uri="{FF2B5EF4-FFF2-40B4-BE49-F238E27FC236}">
                    <a16:creationId xmlns:a16="http://schemas.microsoft.com/office/drawing/2014/main" id="{A6A228D1-386A-400A-976F-25500208B6B0}"/>
                  </a:ext>
                </a:extLst>
              </p:cNvPr>
              <p:cNvSpPr>
                <a:spLocks noChangeShapeType="1"/>
              </p:cNvSpPr>
              <p:nvPr/>
            </p:nvSpPr>
            <p:spPr bwMode="auto">
              <a:xfrm>
                <a:off x="4400" y="1857"/>
                <a:ext cx="117" cy="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63" name="Line 16">
                <a:extLst>
                  <a:ext uri="{FF2B5EF4-FFF2-40B4-BE49-F238E27FC236}">
                    <a16:creationId xmlns:a16="http://schemas.microsoft.com/office/drawing/2014/main" id="{B1F6A157-3DFA-44B5-A692-3F9CEB92F3C4}"/>
                  </a:ext>
                </a:extLst>
              </p:cNvPr>
              <p:cNvSpPr>
                <a:spLocks noChangeShapeType="1"/>
              </p:cNvSpPr>
              <p:nvPr/>
            </p:nvSpPr>
            <p:spPr bwMode="auto">
              <a:xfrm>
                <a:off x="3952" y="142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64" name="Line 17">
                <a:extLst>
                  <a:ext uri="{FF2B5EF4-FFF2-40B4-BE49-F238E27FC236}">
                    <a16:creationId xmlns:a16="http://schemas.microsoft.com/office/drawing/2014/main" id="{C5FC0247-C33E-428A-8D06-9F487642FB4C}"/>
                  </a:ext>
                </a:extLst>
              </p:cNvPr>
              <p:cNvSpPr>
                <a:spLocks noChangeShapeType="1"/>
              </p:cNvSpPr>
              <p:nvPr/>
            </p:nvSpPr>
            <p:spPr bwMode="auto">
              <a:xfrm flipH="1">
                <a:off x="4161" y="1377"/>
                <a:ext cx="11" cy="1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65" name="Line 18">
                <a:extLst>
                  <a:ext uri="{FF2B5EF4-FFF2-40B4-BE49-F238E27FC236}">
                    <a16:creationId xmlns:a16="http://schemas.microsoft.com/office/drawing/2014/main" id="{D13DA208-6B5B-4854-A816-F3047476EEDF}"/>
                  </a:ext>
                </a:extLst>
              </p:cNvPr>
              <p:cNvSpPr>
                <a:spLocks noChangeShapeType="1"/>
              </p:cNvSpPr>
              <p:nvPr/>
            </p:nvSpPr>
            <p:spPr bwMode="auto">
              <a:xfrm>
                <a:off x="4300" y="198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66" name="Line 19">
                <a:extLst>
                  <a:ext uri="{FF2B5EF4-FFF2-40B4-BE49-F238E27FC236}">
                    <a16:creationId xmlns:a16="http://schemas.microsoft.com/office/drawing/2014/main" id="{372AC35B-7CBA-4A03-9659-DB23717A2505}"/>
                  </a:ext>
                </a:extLst>
              </p:cNvPr>
              <p:cNvSpPr>
                <a:spLocks noChangeShapeType="1"/>
              </p:cNvSpPr>
              <p:nvPr/>
            </p:nvSpPr>
            <p:spPr bwMode="auto">
              <a:xfrm flipH="1">
                <a:off x="4129" y="2025"/>
                <a:ext cx="3"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grpSp>
        <p:sp>
          <p:nvSpPr>
            <p:cNvPr id="39" name="Text Box 20">
              <a:extLst>
                <a:ext uri="{FF2B5EF4-FFF2-40B4-BE49-F238E27FC236}">
                  <a16:creationId xmlns:a16="http://schemas.microsoft.com/office/drawing/2014/main" id="{45179570-10D8-4CC0-AD28-40AD834B8CBB}"/>
                </a:ext>
              </a:extLst>
            </p:cNvPr>
            <p:cNvSpPr txBox="1">
              <a:spLocks noChangeArrowheads="1"/>
            </p:cNvSpPr>
            <p:nvPr/>
          </p:nvSpPr>
          <p:spPr bwMode="auto">
            <a:xfrm>
              <a:off x="4294" y="127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0000"/>
                  </a:solidFill>
                  <a:effectLst/>
                  <a:uLnTx/>
                  <a:uFillTx/>
                  <a:latin typeface="Lucida Console" panose="020B0609040504020204" pitchFamily="49" charset="0"/>
                  <a:ea typeface="宋体" panose="02010600030101010101" pitchFamily="2" charset="-122"/>
                  <a:cs typeface="Arial" panose="020B0604020202020204" pitchFamily="34" charset="0"/>
                </a:rPr>
                <a:t>0</a:t>
              </a:r>
            </a:p>
          </p:txBody>
        </p:sp>
        <p:sp>
          <p:nvSpPr>
            <p:cNvPr id="40" name="Text Box 21">
              <a:extLst>
                <a:ext uri="{FF2B5EF4-FFF2-40B4-BE49-F238E27FC236}">
                  <a16:creationId xmlns:a16="http://schemas.microsoft.com/office/drawing/2014/main" id="{38736182-D1D9-41C4-93CC-A8A7E24680EF}"/>
                </a:ext>
              </a:extLst>
            </p:cNvPr>
            <p:cNvSpPr txBox="1">
              <a:spLocks noChangeArrowheads="1"/>
            </p:cNvSpPr>
            <p:nvPr/>
          </p:nvSpPr>
          <p:spPr bwMode="auto">
            <a:xfrm>
              <a:off x="4582" y="1287"/>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0000"/>
                  </a:solidFill>
                  <a:effectLst/>
                  <a:uLnTx/>
                  <a:uFillTx/>
                  <a:latin typeface="Lucida Console" panose="020B0609040504020204" pitchFamily="49" charset="0"/>
                  <a:ea typeface="宋体" panose="02010600030101010101" pitchFamily="2" charset="-122"/>
                  <a:cs typeface="Arial" panose="020B0604020202020204" pitchFamily="34" charset="0"/>
                </a:rPr>
                <a:t>1</a:t>
              </a:r>
            </a:p>
          </p:txBody>
        </p:sp>
        <p:sp>
          <p:nvSpPr>
            <p:cNvPr id="41" name="Text Box 22">
              <a:extLst>
                <a:ext uri="{FF2B5EF4-FFF2-40B4-BE49-F238E27FC236}">
                  <a16:creationId xmlns:a16="http://schemas.microsoft.com/office/drawing/2014/main" id="{40092477-C12A-4982-A701-F1A6AA5F2FD9}"/>
                </a:ext>
              </a:extLst>
            </p:cNvPr>
            <p:cNvSpPr txBox="1">
              <a:spLocks noChangeArrowheads="1"/>
            </p:cNvSpPr>
            <p:nvPr/>
          </p:nvSpPr>
          <p:spPr bwMode="auto">
            <a:xfrm>
              <a:off x="3650" y="1395"/>
              <a:ext cx="60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0000"/>
                  </a:solidFill>
                  <a:effectLst/>
                  <a:uLnTx/>
                  <a:uFillTx/>
                  <a:latin typeface="Lucida Console" panose="020B0609040504020204" pitchFamily="49" charset="0"/>
                  <a:ea typeface="宋体" panose="02010600030101010101" pitchFamily="2" charset="-122"/>
                  <a:cs typeface="Arial" panose="020B0604020202020204" pitchFamily="34" charset="0"/>
                </a:rPr>
                <a:t>capacity-1</a:t>
              </a:r>
            </a:p>
          </p:txBody>
        </p:sp>
        <p:sp>
          <p:nvSpPr>
            <p:cNvPr id="42" name="Text Box 23">
              <a:extLst>
                <a:ext uri="{FF2B5EF4-FFF2-40B4-BE49-F238E27FC236}">
                  <a16:creationId xmlns:a16="http://schemas.microsoft.com/office/drawing/2014/main" id="{2023224C-600D-4E84-8D76-2DC76ABE0246}"/>
                </a:ext>
              </a:extLst>
            </p:cNvPr>
            <p:cNvSpPr txBox="1">
              <a:spLocks noChangeArrowheads="1"/>
            </p:cNvSpPr>
            <p:nvPr/>
          </p:nvSpPr>
          <p:spPr bwMode="auto">
            <a:xfrm>
              <a:off x="4786" y="145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0000"/>
                  </a:solidFill>
                  <a:effectLst/>
                  <a:uLnTx/>
                  <a:uFillTx/>
                  <a:latin typeface="Lucida Console" panose="020B0609040504020204" pitchFamily="49" charset="0"/>
                  <a:ea typeface="宋体" panose="02010600030101010101" pitchFamily="2" charset="-122"/>
                  <a:cs typeface="Arial" panose="020B0604020202020204" pitchFamily="34" charset="0"/>
                </a:rPr>
                <a:t>2</a:t>
              </a:r>
            </a:p>
          </p:txBody>
        </p:sp>
        <p:sp>
          <p:nvSpPr>
            <p:cNvPr id="43" name="Text Box 24">
              <a:extLst>
                <a:ext uri="{FF2B5EF4-FFF2-40B4-BE49-F238E27FC236}">
                  <a16:creationId xmlns:a16="http://schemas.microsoft.com/office/drawing/2014/main" id="{4FDD183C-8669-4CC8-8FB1-E16D3AC0AC08}"/>
                </a:ext>
              </a:extLst>
            </p:cNvPr>
            <p:cNvSpPr txBox="1">
              <a:spLocks noChangeArrowheads="1"/>
            </p:cNvSpPr>
            <p:nvPr/>
          </p:nvSpPr>
          <p:spPr bwMode="auto">
            <a:xfrm>
              <a:off x="3966" y="1105"/>
              <a:ext cx="390" cy="210"/>
            </a:xfrm>
            <a:prstGeom prst="rect">
              <a:avLst/>
            </a:prstGeom>
            <a:solidFill>
              <a:srgbClr val="00FFFF"/>
            </a:solidFill>
            <a:ln w="28575" algn="ctr">
              <a:solidFill>
                <a:schemeClr val="tx1"/>
              </a:solidFill>
              <a:miter lim="800000"/>
              <a:headEnd/>
              <a:tailEnd/>
            </a:ln>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400" b="1" i="0" u="none" strike="noStrike" kern="120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cs typeface="Arial" panose="020B0604020202020204" pitchFamily="34" charset="0"/>
                </a:rPr>
                <a:t>head</a:t>
              </a:r>
            </a:p>
          </p:txBody>
        </p:sp>
        <p:sp>
          <p:nvSpPr>
            <p:cNvPr id="44" name="Line 25">
              <a:extLst>
                <a:ext uri="{FF2B5EF4-FFF2-40B4-BE49-F238E27FC236}">
                  <a16:creationId xmlns:a16="http://schemas.microsoft.com/office/drawing/2014/main" id="{5820F027-ECF3-4FCE-9302-0DF8AD5B2158}"/>
                </a:ext>
              </a:extLst>
            </p:cNvPr>
            <p:cNvSpPr>
              <a:spLocks noChangeShapeType="1"/>
            </p:cNvSpPr>
            <p:nvPr/>
          </p:nvSpPr>
          <p:spPr bwMode="auto">
            <a:xfrm>
              <a:off x="4212" y="1284"/>
              <a:ext cx="128" cy="1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45" name="Text Box 26">
              <a:extLst>
                <a:ext uri="{FF2B5EF4-FFF2-40B4-BE49-F238E27FC236}">
                  <a16:creationId xmlns:a16="http://schemas.microsoft.com/office/drawing/2014/main" id="{EB18855F-2325-434C-96EE-149C85AC3E7B}"/>
                </a:ext>
              </a:extLst>
            </p:cNvPr>
            <p:cNvSpPr txBox="1">
              <a:spLocks noChangeArrowheads="1"/>
            </p:cNvSpPr>
            <p:nvPr/>
          </p:nvSpPr>
          <p:spPr bwMode="auto">
            <a:xfrm>
              <a:off x="4910" y="1113"/>
              <a:ext cx="372" cy="210"/>
            </a:xfrm>
            <a:prstGeom prst="rect">
              <a:avLst/>
            </a:prstGeom>
            <a:solidFill>
              <a:srgbClr val="00FFFF"/>
            </a:solidFill>
            <a:ln w="28575" algn="ctr">
              <a:solidFill>
                <a:schemeClr val="tx1"/>
              </a:solidFill>
              <a:miter lim="800000"/>
              <a:headEnd/>
              <a:tailEnd/>
            </a:ln>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400" b="1" i="0" u="none" strike="noStrike" kern="120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cs typeface="Arial" panose="020B0604020202020204" pitchFamily="34" charset="0"/>
                </a:rPr>
                <a:t>tail</a:t>
              </a:r>
            </a:p>
          </p:txBody>
        </p:sp>
        <p:sp>
          <p:nvSpPr>
            <p:cNvPr id="46" name="Line 27">
              <a:extLst>
                <a:ext uri="{FF2B5EF4-FFF2-40B4-BE49-F238E27FC236}">
                  <a16:creationId xmlns:a16="http://schemas.microsoft.com/office/drawing/2014/main" id="{E7644C48-CAD2-4D90-B412-D3542EA8B9AF}"/>
                </a:ext>
              </a:extLst>
            </p:cNvPr>
            <p:cNvSpPr>
              <a:spLocks noChangeShapeType="1"/>
            </p:cNvSpPr>
            <p:nvPr/>
          </p:nvSpPr>
          <p:spPr bwMode="auto">
            <a:xfrm flipH="1">
              <a:off x="4772" y="1300"/>
              <a:ext cx="256" cy="26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47" name="Text Box 28">
              <a:extLst>
                <a:ext uri="{FF2B5EF4-FFF2-40B4-BE49-F238E27FC236}">
                  <a16:creationId xmlns:a16="http://schemas.microsoft.com/office/drawing/2014/main" id="{AD3C5DDB-C63D-4E16-9F56-A81115DD946E}"/>
                </a:ext>
              </a:extLst>
            </p:cNvPr>
            <p:cNvSpPr txBox="1">
              <a:spLocks noChangeArrowheads="1"/>
            </p:cNvSpPr>
            <p:nvPr/>
          </p:nvSpPr>
          <p:spPr bwMode="auto">
            <a:xfrm>
              <a:off x="4294" y="134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000" b="1" i="0" u="none" strike="noStrike" kern="1200" cap="none" spc="0" normalizeH="0" baseline="0" noProof="0">
                  <a:ln>
                    <a:noFill/>
                  </a:ln>
                  <a:solidFill>
                    <a:srgbClr val="FF0000"/>
                  </a:solidFill>
                  <a:effectLst/>
                  <a:uLnTx/>
                  <a:uFillTx/>
                  <a:latin typeface="Lucida Console" panose="020B0609040504020204" pitchFamily="49" charset="0"/>
                  <a:ea typeface="宋体" panose="02010600030101010101" pitchFamily="2" charset="-122"/>
                  <a:cs typeface="Arial" panose="020B0604020202020204" pitchFamily="34" charset="0"/>
                </a:rPr>
                <a:t>y</a:t>
              </a:r>
            </a:p>
          </p:txBody>
        </p:sp>
        <p:sp>
          <p:nvSpPr>
            <p:cNvPr id="48" name="Text Box 29">
              <a:extLst>
                <a:ext uri="{FF2B5EF4-FFF2-40B4-BE49-F238E27FC236}">
                  <a16:creationId xmlns:a16="http://schemas.microsoft.com/office/drawing/2014/main" id="{A657343E-0664-4E10-8E44-9D9F2BED4EB2}"/>
                </a:ext>
              </a:extLst>
            </p:cNvPr>
            <p:cNvSpPr txBox="1">
              <a:spLocks noChangeArrowheads="1"/>
            </p:cNvSpPr>
            <p:nvPr/>
          </p:nvSpPr>
          <p:spPr bwMode="auto">
            <a:xfrm>
              <a:off x="4478" y="1364"/>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000" b="1" i="0" u="none" strike="noStrike" kern="1200" cap="none" spc="0" normalizeH="0" baseline="0" noProof="0">
                  <a:ln>
                    <a:noFill/>
                  </a:ln>
                  <a:solidFill>
                    <a:srgbClr val="FF0000"/>
                  </a:solidFill>
                  <a:effectLst/>
                  <a:uLnTx/>
                  <a:uFillTx/>
                  <a:latin typeface="Lucida Console" panose="020B0609040504020204" pitchFamily="49" charset="0"/>
                  <a:ea typeface="宋体" panose="02010600030101010101" pitchFamily="2" charset="-122"/>
                  <a:cs typeface="Arial" panose="020B0604020202020204" pitchFamily="34" charset="0"/>
                </a:rPr>
                <a:t>z</a:t>
              </a:r>
            </a:p>
          </p:txBody>
        </p:sp>
        <p:grpSp>
          <p:nvGrpSpPr>
            <p:cNvPr id="49" name="Group 30">
              <a:extLst>
                <a:ext uri="{FF2B5EF4-FFF2-40B4-BE49-F238E27FC236}">
                  <a16:creationId xmlns:a16="http://schemas.microsoft.com/office/drawing/2014/main" id="{5CE22596-9193-4985-8A7C-D74ABA92C0DA}"/>
                </a:ext>
              </a:extLst>
            </p:cNvPr>
            <p:cNvGrpSpPr>
              <a:grpSpLocks/>
            </p:cNvGrpSpPr>
            <p:nvPr/>
          </p:nvGrpSpPr>
          <p:grpSpPr bwMode="auto">
            <a:xfrm>
              <a:off x="3686" y="1604"/>
              <a:ext cx="219" cy="362"/>
              <a:chOff x="3686" y="1604"/>
              <a:chExt cx="219" cy="362"/>
            </a:xfrm>
          </p:grpSpPr>
          <p:sp>
            <p:nvSpPr>
              <p:cNvPr id="50" name="Oval 31">
                <a:extLst>
                  <a:ext uri="{FF2B5EF4-FFF2-40B4-BE49-F238E27FC236}">
                    <a16:creationId xmlns:a16="http://schemas.microsoft.com/office/drawing/2014/main" id="{5E73EC4A-79D1-46DA-B174-BF0DA30A4EBA}"/>
                  </a:ext>
                </a:extLst>
              </p:cNvPr>
              <p:cNvSpPr>
                <a:spLocks noChangeArrowheads="1"/>
              </p:cNvSpPr>
              <p:nvPr/>
            </p:nvSpPr>
            <p:spPr bwMode="auto">
              <a:xfrm>
                <a:off x="3686" y="1604"/>
                <a:ext cx="219" cy="263"/>
              </a:xfrm>
              <a:prstGeom prst="ellipse">
                <a:avLst/>
              </a:prstGeom>
              <a:solidFill>
                <a:schemeClr val="tx2"/>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51" name="Oval 32">
                <a:extLst>
                  <a:ext uri="{FF2B5EF4-FFF2-40B4-BE49-F238E27FC236}">
                    <a16:creationId xmlns:a16="http://schemas.microsoft.com/office/drawing/2014/main" id="{B7CD03D2-956D-40A5-891D-41F9C689E559}"/>
                  </a:ext>
                </a:extLst>
              </p:cNvPr>
              <p:cNvSpPr>
                <a:spLocks noChangeArrowheads="1"/>
              </p:cNvSpPr>
              <p:nvPr/>
            </p:nvSpPr>
            <p:spPr bwMode="auto">
              <a:xfrm>
                <a:off x="3717" y="1640"/>
                <a:ext cx="154" cy="205"/>
              </a:xfrm>
              <a:prstGeom prst="ellipse">
                <a:avLst/>
              </a:prstGeom>
              <a:solidFill>
                <a:srgbClr val="FFFFCC"/>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52" name="Oval 33">
                <a:extLst>
                  <a:ext uri="{FF2B5EF4-FFF2-40B4-BE49-F238E27FC236}">
                    <a16:creationId xmlns:a16="http://schemas.microsoft.com/office/drawing/2014/main" id="{FC0D8CB8-F97D-4A98-81AD-13B12419F92B}"/>
                  </a:ext>
                </a:extLst>
              </p:cNvPr>
              <p:cNvSpPr>
                <a:spLocks noChangeArrowheads="1"/>
              </p:cNvSpPr>
              <p:nvPr/>
            </p:nvSpPr>
            <p:spPr bwMode="auto">
              <a:xfrm>
                <a:off x="3687" y="1710"/>
                <a:ext cx="218" cy="256"/>
              </a:xfrm>
              <a:prstGeom prst="ellipse">
                <a:avLst/>
              </a:prstGeom>
              <a:solidFill>
                <a:srgbClr val="00FFFF"/>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53" name="Oval 34">
                <a:extLst>
                  <a:ext uri="{FF2B5EF4-FFF2-40B4-BE49-F238E27FC236}">
                    <a16:creationId xmlns:a16="http://schemas.microsoft.com/office/drawing/2014/main" id="{38D8E68E-B728-46B8-A9CF-62684444D700}"/>
                  </a:ext>
                </a:extLst>
              </p:cNvPr>
              <p:cNvSpPr>
                <a:spLocks noChangeArrowheads="1"/>
              </p:cNvSpPr>
              <p:nvPr/>
            </p:nvSpPr>
            <p:spPr bwMode="auto">
              <a:xfrm>
                <a:off x="3756" y="1763"/>
                <a:ext cx="79" cy="87"/>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54" name="AutoShape 35">
                <a:extLst>
                  <a:ext uri="{FF2B5EF4-FFF2-40B4-BE49-F238E27FC236}">
                    <a16:creationId xmlns:a16="http://schemas.microsoft.com/office/drawing/2014/main" id="{F7F0C446-D1D3-4592-85B0-1C7A94D6BA1C}"/>
                  </a:ext>
                </a:extLst>
              </p:cNvPr>
              <p:cNvSpPr>
                <a:spLocks noChangeArrowheads="1"/>
              </p:cNvSpPr>
              <p:nvPr/>
            </p:nvSpPr>
            <p:spPr bwMode="auto">
              <a:xfrm flipV="1">
                <a:off x="3772" y="1835"/>
                <a:ext cx="52" cy="7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69 w 21600"/>
                  <a:gd name="T13" fmla="*/ 4488 h 21600"/>
                  <a:gd name="T14" fmla="*/ 17031 w 21600"/>
                  <a:gd name="T15" fmla="*/ 1711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grpSp>
      </p:gr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8FA69410-AB9E-4FE8-82B4-D1FD2759144A}"/>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45985D1-9CA7-4C16-AD33-50F7BC6B0DD4}" type="slidenum">
              <a:rPr lang="ar-SA" altLang="zh-CN" sz="1400" b="0">
                <a:solidFill>
                  <a:schemeClr val="tx1"/>
                </a:solidFill>
                <a:latin typeface="Comic Sans MS" panose="030F0702030302020204" pitchFamily="66" charset="0"/>
              </a:rPr>
              <a:pPr/>
              <a:t>110</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12644" name="Picture 2" descr="magic">
            <a:extLst>
              <a:ext uri="{FF2B5EF4-FFF2-40B4-BE49-F238E27FC236}">
                <a16:creationId xmlns:a16="http://schemas.microsoft.com/office/drawing/2014/main" id="{1E98A586-DF09-470C-B6F3-A4E60C5000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2645" name="Rectangle 3">
            <a:extLst>
              <a:ext uri="{FF2B5EF4-FFF2-40B4-BE49-F238E27FC236}">
                <a16:creationId xmlns:a16="http://schemas.microsoft.com/office/drawing/2014/main" id="{D31749D5-2440-4CA2-800A-BEB7A5764762}"/>
              </a:ext>
            </a:extLst>
          </p:cNvPr>
          <p:cNvSpPr>
            <a:spLocks noGrp="1" noChangeArrowheads="1"/>
          </p:cNvSpPr>
          <p:nvPr>
            <p:ph type="title"/>
          </p:nvPr>
        </p:nvSpPr>
        <p:spPr/>
        <p:txBody>
          <a:bodyPr/>
          <a:lstStyle/>
          <a:p>
            <a:pPr eaLnBrk="1" hangingPunct="1"/>
            <a:r>
              <a:rPr lang="en-US" altLang="zh-CN">
                <a:ea typeface="宋体" panose="02010600030101010101" pitchFamily="2" charset="-122"/>
              </a:rPr>
              <a:t>Complete Subhistory</a:t>
            </a:r>
          </a:p>
        </p:txBody>
      </p:sp>
      <p:sp>
        <p:nvSpPr>
          <p:cNvPr id="112646" name="Text Box 4">
            <a:extLst>
              <a:ext uri="{FF2B5EF4-FFF2-40B4-BE49-F238E27FC236}">
                <a16:creationId xmlns:a16="http://schemas.microsoft.com/office/drawing/2014/main" id="{794BC5D7-176E-4AD0-976D-8792396272EC}"/>
              </a:ext>
            </a:extLst>
          </p:cNvPr>
          <p:cNvSpPr txBox="1">
            <a:spLocks noChangeArrowheads="1"/>
          </p:cNvSpPr>
          <p:nvPr/>
        </p:nvSpPr>
        <p:spPr bwMode="auto">
          <a:xfrm>
            <a:off x="2957513" y="2438400"/>
            <a:ext cx="2789237"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800">
                <a:solidFill>
                  <a:schemeClr val="tx1"/>
                </a:solidFill>
                <a:ea typeface="宋体" panose="02010600030101010101" pitchFamily="2" charset="-122"/>
              </a:rPr>
              <a:t>A q.enq(3)</a:t>
            </a:r>
          </a:p>
          <a:p>
            <a:r>
              <a:rPr lang="en-US" altLang="zh-CN" sz="2800">
                <a:solidFill>
                  <a:schemeClr val="tx1"/>
                </a:solidFill>
                <a:ea typeface="宋体" panose="02010600030101010101" pitchFamily="2" charset="-122"/>
              </a:rPr>
              <a:t>A q:void</a:t>
            </a:r>
          </a:p>
          <a:p>
            <a:r>
              <a:rPr lang="en-US" altLang="zh-CN" sz="2800">
                <a:solidFill>
                  <a:schemeClr val="tx1"/>
                </a:solidFill>
                <a:ea typeface="宋体" panose="02010600030101010101" pitchFamily="2" charset="-122"/>
              </a:rPr>
              <a:t> </a:t>
            </a:r>
          </a:p>
          <a:p>
            <a:r>
              <a:rPr lang="en-US" altLang="zh-CN" sz="2800">
                <a:solidFill>
                  <a:schemeClr val="accent1"/>
                </a:solidFill>
                <a:ea typeface="宋体" panose="02010600030101010101" pitchFamily="2" charset="-122"/>
              </a:rPr>
              <a:t>B p.enq(4)</a:t>
            </a:r>
          </a:p>
          <a:p>
            <a:r>
              <a:rPr lang="en-US" altLang="zh-CN" sz="2800">
                <a:solidFill>
                  <a:schemeClr val="accent1"/>
                </a:solidFill>
                <a:ea typeface="宋体" panose="02010600030101010101" pitchFamily="2" charset="-122"/>
              </a:rPr>
              <a:t>B p:void</a:t>
            </a:r>
          </a:p>
          <a:p>
            <a:r>
              <a:rPr lang="en-US" altLang="zh-CN" sz="2800">
                <a:solidFill>
                  <a:schemeClr val="accent1"/>
                </a:solidFill>
                <a:ea typeface="宋体" panose="02010600030101010101" pitchFamily="2" charset="-122"/>
              </a:rPr>
              <a:t>B q.deq()</a:t>
            </a:r>
          </a:p>
          <a:p>
            <a:r>
              <a:rPr lang="en-US" altLang="zh-CN" sz="2800">
                <a:solidFill>
                  <a:schemeClr val="accent1"/>
                </a:solidFill>
                <a:ea typeface="宋体" panose="02010600030101010101" pitchFamily="2" charset="-122"/>
              </a:rPr>
              <a:t>B q:3</a:t>
            </a:r>
          </a:p>
        </p:txBody>
      </p:sp>
      <p:sp>
        <p:nvSpPr>
          <p:cNvPr id="112647" name="Text Box 6">
            <a:extLst>
              <a:ext uri="{FF2B5EF4-FFF2-40B4-BE49-F238E27FC236}">
                <a16:creationId xmlns:a16="http://schemas.microsoft.com/office/drawing/2014/main" id="{83B9BE6D-82A0-4805-A51D-E4B44EE1FFC7}"/>
              </a:ext>
            </a:extLst>
          </p:cNvPr>
          <p:cNvSpPr txBox="1">
            <a:spLocks noChangeArrowheads="1"/>
          </p:cNvSpPr>
          <p:nvPr/>
        </p:nvSpPr>
        <p:spPr bwMode="auto">
          <a:xfrm>
            <a:off x="352425" y="3744913"/>
            <a:ext cx="26257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spcBef>
                <a:spcPct val="50000"/>
              </a:spcBef>
            </a:pPr>
            <a:r>
              <a:rPr lang="en-US" altLang="zh-CN" sz="2800">
                <a:latin typeface="Comic Sans MS" panose="030F0702030302020204" pitchFamily="66" charset="0"/>
                <a:ea typeface="宋体" panose="02010600030101010101" pitchFamily="2" charset="-122"/>
              </a:rPr>
              <a:t>Complete(H) =</a:t>
            </a:r>
          </a:p>
        </p:txBody>
      </p:sp>
    </p:spTree>
  </p:cSld>
  <p:clrMapOvr>
    <a:masterClrMapping/>
  </p:clrMapOvr>
  <p:transition>
    <p:blinds/>
  </p:transition>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3DD39506-567D-4855-8A0B-3331ACAB3B06}"/>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DF7BF3A-E12B-45E3-B2E3-A50728F99F3A}" type="slidenum">
              <a:rPr lang="ar-SA" altLang="zh-CN" sz="1400" b="0">
                <a:solidFill>
                  <a:schemeClr val="tx1"/>
                </a:solidFill>
                <a:latin typeface="Comic Sans MS" panose="030F0702030302020204" pitchFamily="66" charset="0"/>
              </a:rPr>
              <a:pPr/>
              <a:t>111</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13668" name="Picture 25" descr="magic">
            <a:extLst>
              <a:ext uri="{FF2B5EF4-FFF2-40B4-BE49-F238E27FC236}">
                <a16:creationId xmlns:a16="http://schemas.microsoft.com/office/drawing/2014/main" id="{E1493BF1-4BD3-426C-8569-CF32F4E91E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3669" name="Rectangle 2">
            <a:extLst>
              <a:ext uri="{FF2B5EF4-FFF2-40B4-BE49-F238E27FC236}">
                <a16:creationId xmlns:a16="http://schemas.microsoft.com/office/drawing/2014/main" id="{9FA832B8-E76B-4421-823B-90A954E68407}"/>
              </a:ext>
            </a:extLst>
          </p:cNvPr>
          <p:cNvSpPr>
            <a:spLocks noGrp="1" noChangeArrowheads="1"/>
          </p:cNvSpPr>
          <p:nvPr>
            <p:ph type="title"/>
          </p:nvPr>
        </p:nvSpPr>
        <p:spPr/>
        <p:txBody>
          <a:bodyPr/>
          <a:lstStyle/>
          <a:p>
            <a:pPr eaLnBrk="1" hangingPunct="1"/>
            <a:r>
              <a:rPr lang="en-US" altLang="zh-CN">
                <a:ea typeface="宋体" panose="02010600030101010101" pitchFamily="2" charset="-122"/>
              </a:rPr>
              <a:t>Sequential Histories</a:t>
            </a:r>
          </a:p>
        </p:txBody>
      </p:sp>
      <p:sp>
        <p:nvSpPr>
          <p:cNvPr id="113670" name="Text Box 4">
            <a:extLst>
              <a:ext uri="{FF2B5EF4-FFF2-40B4-BE49-F238E27FC236}">
                <a16:creationId xmlns:a16="http://schemas.microsoft.com/office/drawing/2014/main" id="{ECD40F37-5114-4A19-B815-C6CE2499A1A0}"/>
              </a:ext>
            </a:extLst>
          </p:cNvPr>
          <p:cNvSpPr txBox="1">
            <a:spLocks noChangeArrowheads="1"/>
          </p:cNvSpPr>
          <p:nvPr/>
        </p:nvSpPr>
        <p:spPr bwMode="auto">
          <a:xfrm>
            <a:off x="944563" y="2514600"/>
            <a:ext cx="2789237"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tx1"/>
                </a:solidFill>
                <a:ea typeface="宋体" panose="02010600030101010101" pitchFamily="2" charset="-122"/>
              </a:rPr>
              <a:t>A q.enq(3)</a:t>
            </a:r>
          </a:p>
          <a:p>
            <a:r>
              <a:rPr lang="en-US" altLang="zh-CN" sz="3200">
                <a:solidFill>
                  <a:schemeClr val="tx1"/>
                </a:solidFill>
                <a:ea typeface="宋体" panose="02010600030101010101" pitchFamily="2" charset="-122"/>
              </a:rPr>
              <a:t>A q:void</a:t>
            </a:r>
          </a:p>
          <a:p>
            <a:r>
              <a:rPr lang="en-US" altLang="zh-CN" sz="3200">
                <a:solidFill>
                  <a:srgbClr val="0000FF"/>
                </a:solidFill>
                <a:ea typeface="宋体" panose="02010600030101010101" pitchFamily="2" charset="-122"/>
              </a:rPr>
              <a:t>B p.enq(4)</a:t>
            </a:r>
          </a:p>
          <a:p>
            <a:r>
              <a:rPr lang="en-US" altLang="zh-CN" sz="3200">
                <a:solidFill>
                  <a:srgbClr val="0000FF"/>
                </a:solidFill>
                <a:ea typeface="宋体" panose="02010600030101010101" pitchFamily="2" charset="-122"/>
              </a:rPr>
              <a:t>B p:void</a:t>
            </a:r>
          </a:p>
          <a:p>
            <a:r>
              <a:rPr lang="en-US" altLang="zh-CN" sz="3200">
                <a:solidFill>
                  <a:srgbClr val="0000FF"/>
                </a:solidFill>
                <a:ea typeface="宋体" panose="02010600030101010101" pitchFamily="2" charset="-122"/>
              </a:rPr>
              <a:t>B q.deq()</a:t>
            </a:r>
          </a:p>
          <a:p>
            <a:r>
              <a:rPr lang="en-US" altLang="zh-CN" sz="3200">
                <a:solidFill>
                  <a:srgbClr val="0000FF"/>
                </a:solidFill>
                <a:ea typeface="宋体" panose="02010600030101010101" pitchFamily="2" charset="-122"/>
              </a:rPr>
              <a:t>B q:3</a:t>
            </a:r>
          </a:p>
          <a:p>
            <a:r>
              <a:rPr lang="en-US" altLang="zh-CN" sz="3200">
                <a:solidFill>
                  <a:schemeClr val="tx1"/>
                </a:solidFill>
                <a:ea typeface="宋体" panose="02010600030101010101" pitchFamily="2" charset="-122"/>
              </a:rPr>
              <a:t>A q:enq(5)</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4">
            <a:extLst>
              <a:ext uri="{FF2B5EF4-FFF2-40B4-BE49-F238E27FC236}">
                <a16:creationId xmlns:a16="http://schemas.microsoft.com/office/drawing/2014/main" id="{F1267199-335C-483B-884B-DF1886699CF9}"/>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10D7A30-F37C-4931-9CAB-16F243786E8A}" type="slidenum">
              <a:rPr lang="ar-SA" altLang="zh-CN" sz="1400" b="0">
                <a:solidFill>
                  <a:schemeClr val="tx1"/>
                </a:solidFill>
                <a:latin typeface="Comic Sans MS" panose="030F0702030302020204" pitchFamily="66" charset="0"/>
              </a:rPr>
              <a:pPr/>
              <a:t>112</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14692" name="Picture 2" descr="magic">
            <a:extLst>
              <a:ext uri="{FF2B5EF4-FFF2-40B4-BE49-F238E27FC236}">
                <a16:creationId xmlns:a16="http://schemas.microsoft.com/office/drawing/2014/main" id="{30ED6954-B0F3-474C-84D3-DD6B01705E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4693" name="Rectangle 3">
            <a:extLst>
              <a:ext uri="{FF2B5EF4-FFF2-40B4-BE49-F238E27FC236}">
                <a16:creationId xmlns:a16="http://schemas.microsoft.com/office/drawing/2014/main" id="{FBA27B5E-F820-4F66-8573-92DD7B61F98A}"/>
              </a:ext>
            </a:extLst>
          </p:cNvPr>
          <p:cNvSpPr>
            <a:spLocks noGrp="1" noChangeArrowheads="1"/>
          </p:cNvSpPr>
          <p:nvPr>
            <p:ph type="title"/>
          </p:nvPr>
        </p:nvSpPr>
        <p:spPr/>
        <p:txBody>
          <a:bodyPr/>
          <a:lstStyle/>
          <a:p>
            <a:pPr eaLnBrk="1" hangingPunct="1"/>
            <a:r>
              <a:rPr lang="en-US" altLang="zh-CN">
                <a:ea typeface="宋体" panose="02010600030101010101" pitchFamily="2" charset="-122"/>
              </a:rPr>
              <a:t>Sequential Histories</a:t>
            </a:r>
          </a:p>
        </p:txBody>
      </p:sp>
      <p:sp>
        <p:nvSpPr>
          <p:cNvPr id="114694" name="Text Box 4">
            <a:extLst>
              <a:ext uri="{FF2B5EF4-FFF2-40B4-BE49-F238E27FC236}">
                <a16:creationId xmlns:a16="http://schemas.microsoft.com/office/drawing/2014/main" id="{B2FB4403-EDFD-43E4-9262-15E36974EC4F}"/>
              </a:ext>
            </a:extLst>
          </p:cNvPr>
          <p:cNvSpPr txBox="1">
            <a:spLocks noChangeArrowheads="1"/>
          </p:cNvSpPr>
          <p:nvPr/>
        </p:nvSpPr>
        <p:spPr bwMode="auto">
          <a:xfrm>
            <a:off x="944563" y="2514600"/>
            <a:ext cx="2789237"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tx1"/>
                </a:solidFill>
                <a:ea typeface="宋体" panose="02010600030101010101" pitchFamily="2" charset="-122"/>
              </a:rPr>
              <a:t>A q.enq(3)</a:t>
            </a:r>
          </a:p>
          <a:p>
            <a:r>
              <a:rPr lang="en-US" altLang="zh-CN" sz="3200">
                <a:solidFill>
                  <a:schemeClr val="tx1"/>
                </a:solidFill>
                <a:ea typeface="宋体" panose="02010600030101010101" pitchFamily="2" charset="-122"/>
              </a:rPr>
              <a:t>A q:void</a:t>
            </a:r>
          </a:p>
          <a:p>
            <a:r>
              <a:rPr lang="en-US" altLang="zh-CN" sz="3200">
                <a:solidFill>
                  <a:srgbClr val="0000FF"/>
                </a:solidFill>
                <a:ea typeface="宋体" panose="02010600030101010101" pitchFamily="2" charset="-122"/>
              </a:rPr>
              <a:t>B p.enq(4)</a:t>
            </a:r>
          </a:p>
          <a:p>
            <a:r>
              <a:rPr lang="en-US" altLang="zh-CN" sz="3200">
                <a:solidFill>
                  <a:srgbClr val="0000FF"/>
                </a:solidFill>
                <a:ea typeface="宋体" panose="02010600030101010101" pitchFamily="2" charset="-122"/>
              </a:rPr>
              <a:t>B p:void</a:t>
            </a:r>
          </a:p>
          <a:p>
            <a:r>
              <a:rPr lang="en-US" altLang="zh-CN" sz="3200">
                <a:solidFill>
                  <a:srgbClr val="0000FF"/>
                </a:solidFill>
                <a:ea typeface="宋体" panose="02010600030101010101" pitchFamily="2" charset="-122"/>
              </a:rPr>
              <a:t>B q.deq()</a:t>
            </a:r>
          </a:p>
          <a:p>
            <a:r>
              <a:rPr lang="en-US" altLang="zh-CN" sz="3200">
                <a:solidFill>
                  <a:srgbClr val="0000FF"/>
                </a:solidFill>
                <a:ea typeface="宋体" panose="02010600030101010101" pitchFamily="2" charset="-122"/>
              </a:rPr>
              <a:t>B q:3</a:t>
            </a:r>
          </a:p>
          <a:p>
            <a:r>
              <a:rPr lang="en-US" altLang="zh-CN" sz="3200">
                <a:solidFill>
                  <a:schemeClr val="tx1"/>
                </a:solidFill>
                <a:ea typeface="宋体" panose="02010600030101010101" pitchFamily="2" charset="-122"/>
              </a:rPr>
              <a:t>A q:enq(5)</a:t>
            </a:r>
          </a:p>
        </p:txBody>
      </p:sp>
      <p:grpSp>
        <p:nvGrpSpPr>
          <p:cNvPr id="114695" name="Group 8">
            <a:extLst>
              <a:ext uri="{FF2B5EF4-FFF2-40B4-BE49-F238E27FC236}">
                <a16:creationId xmlns:a16="http://schemas.microsoft.com/office/drawing/2014/main" id="{54ACC2FE-A3BF-4260-8F87-5BC74F3E46FE}"/>
              </a:ext>
            </a:extLst>
          </p:cNvPr>
          <p:cNvGrpSpPr>
            <a:grpSpLocks/>
          </p:cNvGrpSpPr>
          <p:nvPr/>
        </p:nvGrpSpPr>
        <p:grpSpPr bwMode="auto">
          <a:xfrm>
            <a:off x="914400" y="2316163"/>
            <a:ext cx="5476875" cy="1265237"/>
            <a:chOff x="576" y="1459"/>
            <a:chExt cx="3450" cy="797"/>
          </a:xfrm>
        </p:grpSpPr>
        <p:sp>
          <p:nvSpPr>
            <p:cNvPr id="114697" name="AutoShape 9">
              <a:extLst>
                <a:ext uri="{FF2B5EF4-FFF2-40B4-BE49-F238E27FC236}">
                  <a16:creationId xmlns:a16="http://schemas.microsoft.com/office/drawing/2014/main" id="{EAFF9710-E3E9-45DE-82B2-93051ECA79AF}"/>
                </a:ext>
              </a:extLst>
            </p:cNvPr>
            <p:cNvSpPr>
              <a:spLocks noChangeArrowheads="1"/>
            </p:cNvSpPr>
            <p:nvPr/>
          </p:nvSpPr>
          <p:spPr bwMode="auto">
            <a:xfrm>
              <a:off x="576" y="1536"/>
              <a:ext cx="1824" cy="720"/>
            </a:xfrm>
            <a:prstGeom prst="wedgeRoundRectCallout">
              <a:avLst>
                <a:gd name="adj1" fmla="val 85199"/>
                <a:gd name="adj2" fmla="val -20278"/>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114698" name="Text Box 10">
              <a:extLst>
                <a:ext uri="{FF2B5EF4-FFF2-40B4-BE49-F238E27FC236}">
                  <a16:creationId xmlns:a16="http://schemas.microsoft.com/office/drawing/2014/main" id="{9458BF30-4207-4E36-9F47-021F1250C0A0}"/>
                </a:ext>
              </a:extLst>
            </p:cNvPr>
            <p:cNvSpPr txBox="1">
              <a:spLocks noChangeArrowheads="1"/>
            </p:cNvSpPr>
            <p:nvPr/>
          </p:nvSpPr>
          <p:spPr bwMode="auto">
            <a:xfrm>
              <a:off x="3168" y="1459"/>
              <a:ext cx="8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3200">
                  <a:latin typeface="Comic Sans MS" panose="030F0702030302020204" pitchFamily="66" charset="0"/>
                  <a:ea typeface="宋体" panose="02010600030101010101" pitchFamily="2" charset="-122"/>
                </a:rPr>
                <a:t>match</a:t>
              </a:r>
            </a:p>
          </p:txBody>
        </p:sp>
      </p:grpSp>
    </p:spTree>
  </p:cSld>
  <p:clrMapOvr>
    <a:masterClrMapping/>
  </p:clrMapOvr>
  <p:transition>
    <p:blinds/>
  </p:transition>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Slide Number Placeholder 4">
            <a:extLst>
              <a:ext uri="{FF2B5EF4-FFF2-40B4-BE49-F238E27FC236}">
                <a16:creationId xmlns:a16="http://schemas.microsoft.com/office/drawing/2014/main" id="{0DE09251-FC87-44A9-856E-39AE997FD331}"/>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308D27E-2E71-45EB-9829-37711E6B470B}" type="slidenum">
              <a:rPr lang="ar-SA" altLang="zh-CN" sz="1400" b="0">
                <a:solidFill>
                  <a:schemeClr val="tx1"/>
                </a:solidFill>
                <a:latin typeface="Comic Sans MS" panose="030F0702030302020204" pitchFamily="66" charset="0"/>
              </a:rPr>
              <a:pPr/>
              <a:t>113</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15716" name="Picture 2" descr="magic">
            <a:extLst>
              <a:ext uri="{FF2B5EF4-FFF2-40B4-BE49-F238E27FC236}">
                <a16:creationId xmlns:a16="http://schemas.microsoft.com/office/drawing/2014/main" id="{FF782827-BF94-4A2A-8766-CD7557B1C6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5717" name="Rectangle 3">
            <a:extLst>
              <a:ext uri="{FF2B5EF4-FFF2-40B4-BE49-F238E27FC236}">
                <a16:creationId xmlns:a16="http://schemas.microsoft.com/office/drawing/2014/main" id="{931951DD-F95F-4AC7-806D-F2CDD946809E}"/>
              </a:ext>
            </a:extLst>
          </p:cNvPr>
          <p:cNvSpPr>
            <a:spLocks noGrp="1" noChangeArrowheads="1"/>
          </p:cNvSpPr>
          <p:nvPr>
            <p:ph type="title"/>
          </p:nvPr>
        </p:nvSpPr>
        <p:spPr/>
        <p:txBody>
          <a:bodyPr/>
          <a:lstStyle/>
          <a:p>
            <a:pPr eaLnBrk="1" hangingPunct="1"/>
            <a:r>
              <a:rPr lang="en-US" altLang="zh-CN">
                <a:ea typeface="宋体" panose="02010600030101010101" pitchFamily="2" charset="-122"/>
              </a:rPr>
              <a:t>Sequential Histories</a:t>
            </a:r>
          </a:p>
        </p:txBody>
      </p:sp>
      <p:sp>
        <p:nvSpPr>
          <p:cNvPr id="115718" name="Text Box 4">
            <a:extLst>
              <a:ext uri="{FF2B5EF4-FFF2-40B4-BE49-F238E27FC236}">
                <a16:creationId xmlns:a16="http://schemas.microsoft.com/office/drawing/2014/main" id="{E6C79C26-A9A5-4302-98C4-CA2AFF7A95B7}"/>
              </a:ext>
            </a:extLst>
          </p:cNvPr>
          <p:cNvSpPr txBox="1">
            <a:spLocks noChangeArrowheads="1"/>
          </p:cNvSpPr>
          <p:nvPr/>
        </p:nvSpPr>
        <p:spPr bwMode="auto">
          <a:xfrm>
            <a:off x="944563" y="2514600"/>
            <a:ext cx="2789237"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tx1"/>
                </a:solidFill>
                <a:ea typeface="宋体" panose="02010600030101010101" pitchFamily="2" charset="-122"/>
              </a:rPr>
              <a:t>A q.enq(3)</a:t>
            </a:r>
          </a:p>
          <a:p>
            <a:r>
              <a:rPr lang="en-US" altLang="zh-CN" sz="3200">
                <a:solidFill>
                  <a:schemeClr val="tx1"/>
                </a:solidFill>
                <a:ea typeface="宋体" panose="02010600030101010101" pitchFamily="2" charset="-122"/>
              </a:rPr>
              <a:t>A q:void</a:t>
            </a:r>
          </a:p>
          <a:p>
            <a:r>
              <a:rPr lang="en-US" altLang="zh-CN" sz="3200">
                <a:solidFill>
                  <a:srgbClr val="0000FF"/>
                </a:solidFill>
                <a:ea typeface="宋体" panose="02010600030101010101" pitchFamily="2" charset="-122"/>
              </a:rPr>
              <a:t>B p.enq(4)</a:t>
            </a:r>
          </a:p>
          <a:p>
            <a:r>
              <a:rPr lang="en-US" altLang="zh-CN" sz="3200">
                <a:solidFill>
                  <a:srgbClr val="0000FF"/>
                </a:solidFill>
                <a:ea typeface="宋体" panose="02010600030101010101" pitchFamily="2" charset="-122"/>
              </a:rPr>
              <a:t>B p:void</a:t>
            </a:r>
          </a:p>
          <a:p>
            <a:r>
              <a:rPr lang="en-US" altLang="zh-CN" sz="3200">
                <a:solidFill>
                  <a:srgbClr val="0000FF"/>
                </a:solidFill>
                <a:ea typeface="宋体" panose="02010600030101010101" pitchFamily="2" charset="-122"/>
              </a:rPr>
              <a:t>B q.deq()</a:t>
            </a:r>
          </a:p>
          <a:p>
            <a:r>
              <a:rPr lang="en-US" altLang="zh-CN" sz="3200">
                <a:solidFill>
                  <a:srgbClr val="0000FF"/>
                </a:solidFill>
                <a:ea typeface="宋体" panose="02010600030101010101" pitchFamily="2" charset="-122"/>
              </a:rPr>
              <a:t>B q:3</a:t>
            </a:r>
          </a:p>
          <a:p>
            <a:r>
              <a:rPr lang="en-US" altLang="zh-CN" sz="3200">
                <a:solidFill>
                  <a:schemeClr val="tx1"/>
                </a:solidFill>
                <a:ea typeface="宋体" panose="02010600030101010101" pitchFamily="2" charset="-122"/>
              </a:rPr>
              <a:t>A q:enq(5)</a:t>
            </a:r>
          </a:p>
        </p:txBody>
      </p:sp>
      <p:grpSp>
        <p:nvGrpSpPr>
          <p:cNvPr id="115719" name="Group 8">
            <a:extLst>
              <a:ext uri="{FF2B5EF4-FFF2-40B4-BE49-F238E27FC236}">
                <a16:creationId xmlns:a16="http://schemas.microsoft.com/office/drawing/2014/main" id="{4265B0B3-B803-4222-AF6E-8F1A8BD6DFA8}"/>
              </a:ext>
            </a:extLst>
          </p:cNvPr>
          <p:cNvGrpSpPr>
            <a:grpSpLocks/>
          </p:cNvGrpSpPr>
          <p:nvPr/>
        </p:nvGrpSpPr>
        <p:grpSpPr bwMode="auto">
          <a:xfrm>
            <a:off x="914400" y="2316163"/>
            <a:ext cx="5476875" cy="1265237"/>
            <a:chOff x="576" y="1459"/>
            <a:chExt cx="3450" cy="797"/>
          </a:xfrm>
        </p:grpSpPr>
        <p:sp>
          <p:nvSpPr>
            <p:cNvPr id="115724" name="AutoShape 9">
              <a:extLst>
                <a:ext uri="{FF2B5EF4-FFF2-40B4-BE49-F238E27FC236}">
                  <a16:creationId xmlns:a16="http://schemas.microsoft.com/office/drawing/2014/main" id="{F1F081C5-F5DC-4FE9-9C02-21500E0D3615}"/>
                </a:ext>
              </a:extLst>
            </p:cNvPr>
            <p:cNvSpPr>
              <a:spLocks noChangeArrowheads="1"/>
            </p:cNvSpPr>
            <p:nvPr/>
          </p:nvSpPr>
          <p:spPr bwMode="auto">
            <a:xfrm>
              <a:off x="576" y="1536"/>
              <a:ext cx="1824" cy="720"/>
            </a:xfrm>
            <a:prstGeom prst="wedgeRoundRectCallout">
              <a:avLst>
                <a:gd name="adj1" fmla="val 85199"/>
                <a:gd name="adj2" fmla="val -20278"/>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115725" name="Text Box 10">
              <a:extLst>
                <a:ext uri="{FF2B5EF4-FFF2-40B4-BE49-F238E27FC236}">
                  <a16:creationId xmlns:a16="http://schemas.microsoft.com/office/drawing/2014/main" id="{0F29F876-B974-47E5-B4C3-7E4A6A6B23D3}"/>
                </a:ext>
              </a:extLst>
            </p:cNvPr>
            <p:cNvSpPr txBox="1">
              <a:spLocks noChangeArrowheads="1"/>
            </p:cNvSpPr>
            <p:nvPr/>
          </p:nvSpPr>
          <p:spPr bwMode="auto">
            <a:xfrm>
              <a:off x="3168" y="1459"/>
              <a:ext cx="8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3200">
                  <a:latin typeface="Comic Sans MS" panose="030F0702030302020204" pitchFamily="66" charset="0"/>
                  <a:ea typeface="宋体" panose="02010600030101010101" pitchFamily="2" charset="-122"/>
                </a:rPr>
                <a:t>match</a:t>
              </a:r>
            </a:p>
          </p:txBody>
        </p:sp>
      </p:grpSp>
      <p:grpSp>
        <p:nvGrpSpPr>
          <p:cNvPr id="115720" name="Group 11">
            <a:extLst>
              <a:ext uri="{FF2B5EF4-FFF2-40B4-BE49-F238E27FC236}">
                <a16:creationId xmlns:a16="http://schemas.microsoft.com/office/drawing/2014/main" id="{BA4D34FA-154E-4DDB-898B-94BC71EE0BFD}"/>
              </a:ext>
            </a:extLst>
          </p:cNvPr>
          <p:cNvGrpSpPr>
            <a:grpSpLocks/>
          </p:cNvGrpSpPr>
          <p:nvPr/>
        </p:nvGrpSpPr>
        <p:grpSpPr bwMode="auto">
          <a:xfrm>
            <a:off x="914400" y="3367088"/>
            <a:ext cx="5476875" cy="1128712"/>
            <a:chOff x="576" y="2121"/>
            <a:chExt cx="3450" cy="711"/>
          </a:xfrm>
        </p:grpSpPr>
        <p:sp>
          <p:nvSpPr>
            <p:cNvPr id="115722" name="AutoShape 12">
              <a:extLst>
                <a:ext uri="{FF2B5EF4-FFF2-40B4-BE49-F238E27FC236}">
                  <a16:creationId xmlns:a16="http://schemas.microsoft.com/office/drawing/2014/main" id="{EB88C101-42BA-4D45-8F21-1C3A527794C7}"/>
                </a:ext>
              </a:extLst>
            </p:cNvPr>
            <p:cNvSpPr>
              <a:spLocks noChangeArrowheads="1"/>
            </p:cNvSpPr>
            <p:nvPr/>
          </p:nvSpPr>
          <p:spPr bwMode="auto">
            <a:xfrm>
              <a:off x="576" y="2256"/>
              <a:ext cx="1824" cy="576"/>
            </a:xfrm>
            <a:prstGeom prst="wedgeRoundRectCallout">
              <a:avLst>
                <a:gd name="adj1" fmla="val 85199"/>
                <a:gd name="adj2" fmla="val -3940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115723" name="Text Box 13">
              <a:extLst>
                <a:ext uri="{FF2B5EF4-FFF2-40B4-BE49-F238E27FC236}">
                  <a16:creationId xmlns:a16="http://schemas.microsoft.com/office/drawing/2014/main" id="{2368E402-7219-4279-B2A8-DCA84168F158}"/>
                </a:ext>
              </a:extLst>
            </p:cNvPr>
            <p:cNvSpPr txBox="1">
              <a:spLocks noChangeArrowheads="1"/>
            </p:cNvSpPr>
            <p:nvPr/>
          </p:nvSpPr>
          <p:spPr bwMode="auto">
            <a:xfrm>
              <a:off x="3168" y="2121"/>
              <a:ext cx="8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3200">
                  <a:latin typeface="Comic Sans MS" panose="030F0702030302020204" pitchFamily="66" charset="0"/>
                  <a:ea typeface="宋体" panose="02010600030101010101" pitchFamily="2" charset="-122"/>
                </a:rPr>
                <a:t>match</a:t>
              </a:r>
            </a:p>
          </p:txBody>
        </p:sp>
      </p:grpSp>
    </p:spTree>
  </p:cSld>
  <p:clrMapOvr>
    <a:masterClrMapping/>
  </p:clrMapOvr>
  <p:transition>
    <p:blinds/>
  </p:transition>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9BCC815-DA29-42AD-B2A6-72DD010D7E4C}"/>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B1D4EE2-02EB-440A-95B9-67F60488597A}" type="slidenum">
              <a:rPr lang="ar-SA" altLang="zh-CN" sz="1400" b="0">
                <a:solidFill>
                  <a:schemeClr val="tx1"/>
                </a:solidFill>
                <a:latin typeface="Comic Sans MS" panose="030F0702030302020204" pitchFamily="66" charset="0"/>
              </a:rPr>
              <a:pPr/>
              <a:t>114</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16740" name="Picture 2" descr="magic">
            <a:extLst>
              <a:ext uri="{FF2B5EF4-FFF2-40B4-BE49-F238E27FC236}">
                <a16:creationId xmlns:a16="http://schemas.microsoft.com/office/drawing/2014/main" id="{BCD8CFAF-CE8F-4B39-BFE6-00751FCF65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6741" name="Rectangle 3">
            <a:extLst>
              <a:ext uri="{FF2B5EF4-FFF2-40B4-BE49-F238E27FC236}">
                <a16:creationId xmlns:a16="http://schemas.microsoft.com/office/drawing/2014/main" id="{FCADA82E-F81F-4E95-96F6-F2ADF568692E}"/>
              </a:ext>
            </a:extLst>
          </p:cNvPr>
          <p:cNvSpPr>
            <a:spLocks noGrp="1" noChangeArrowheads="1"/>
          </p:cNvSpPr>
          <p:nvPr>
            <p:ph type="title"/>
          </p:nvPr>
        </p:nvSpPr>
        <p:spPr/>
        <p:txBody>
          <a:bodyPr/>
          <a:lstStyle/>
          <a:p>
            <a:pPr eaLnBrk="1" hangingPunct="1"/>
            <a:r>
              <a:rPr lang="en-US" altLang="zh-CN">
                <a:ea typeface="宋体" panose="02010600030101010101" pitchFamily="2" charset="-122"/>
              </a:rPr>
              <a:t>Sequential Histories</a:t>
            </a:r>
          </a:p>
        </p:txBody>
      </p:sp>
      <p:sp>
        <p:nvSpPr>
          <p:cNvPr id="116742" name="Text Box 4">
            <a:extLst>
              <a:ext uri="{FF2B5EF4-FFF2-40B4-BE49-F238E27FC236}">
                <a16:creationId xmlns:a16="http://schemas.microsoft.com/office/drawing/2014/main" id="{563627A1-4B63-4DB1-9A4A-9C1D4BC899FA}"/>
              </a:ext>
            </a:extLst>
          </p:cNvPr>
          <p:cNvSpPr txBox="1">
            <a:spLocks noChangeArrowheads="1"/>
          </p:cNvSpPr>
          <p:nvPr/>
        </p:nvSpPr>
        <p:spPr bwMode="auto">
          <a:xfrm>
            <a:off x="944563" y="2514600"/>
            <a:ext cx="2789237"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tx1"/>
                </a:solidFill>
                <a:ea typeface="宋体" panose="02010600030101010101" pitchFamily="2" charset="-122"/>
              </a:rPr>
              <a:t>A q.enq(3)</a:t>
            </a:r>
          </a:p>
          <a:p>
            <a:r>
              <a:rPr lang="en-US" altLang="zh-CN" sz="3200">
                <a:solidFill>
                  <a:schemeClr val="tx1"/>
                </a:solidFill>
                <a:ea typeface="宋体" panose="02010600030101010101" pitchFamily="2" charset="-122"/>
              </a:rPr>
              <a:t>A q:void</a:t>
            </a:r>
          </a:p>
          <a:p>
            <a:r>
              <a:rPr lang="en-US" altLang="zh-CN" sz="3200">
                <a:solidFill>
                  <a:srgbClr val="0000FF"/>
                </a:solidFill>
                <a:ea typeface="宋体" panose="02010600030101010101" pitchFamily="2" charset="-122"/>
              </a:rPr>
              <a:t>B p.enq(4)</a:t>
            </a:r>
          </a:p>
          <a:p>
            <a:r>
              <a:rPr lang="en-US" altLang="zh-CN" sz="3200">
                <a:solidFill>
                  <a:srgbClr val="0000FF"/>
                </a:solidFill>
                <a:ea typeface="宋体" panose="02010600030101010101" pitchFamily="2" charset="-122"/>
              </a:rPr>
              <a:t>B p:void</a:t>
            </a:r>
          </a:p>
          <a:p>
            <a:r>
              <a:rPr lang="en-US" altLang="zh-CN" sz="3200">
                <a:solidFill>
                  <a:srgbClr val="0000FF"/>
                </a:solidFill>
                <a:ea typeface="宋体" panose="02010600030101010101" pitchFamily="2" charset="-122"/>
              </a:rPr>
              <a:t>B q.deq()</a:t>
            </a:r>
          </a:p>
          <a:p>
            <a:r>
              <a:rPr lang="en-US" altLang="zh-CN" sz="3200">
                <a:solidFill>
                  <a:srgbClr val="0000FF"/>
                </a:solidFill>
                <a:ea typeface="宋体" panose="02010600030101010101" pitchFamily="2" charset="-122"/>
              </a:rPr>
              <a:t>B q:3</a:t>
            </a:r>
          </a:p>
          <a:p>
            <a:r>
              <a:rPr lang="en-US" altLang="zh-CN" sz="3200">
                <a:solidFill>
                  <a:schemeClr val="tx1"/>
                </a:solidFill>
                <a:ea typeface="宋体" panose="02010600030101010101" pitchFamily="2" charset="-122"/>
              </a:rPr>
              <a:t>A q:enq(5)</a:t>
            </a:r>
          </a:p>
        </p:txBody>
      </p:sp>
      <p:grpSp>
        <p:nvGrpSpPr>
          <p:cNvPr id="116743" name="Group 5">
            <a:extLst>
              <a:ext uri="{FF2B5EF4-FFF2-40B4-BE49-F238E27FC236}">
                <a16:creationId xmlns:a16="http://schemas.microsoft.com/office/drawing/2014/main" id="{9B014B8E-7541-4C99-A6E0-7F175DE41C18}"/>
              </a:ext>
            </a:extLst>
          </p:cNvPr>
          <p:cNvGrpSpPr>
            <a:grpSpLocks/>
          </p:cNvGrpSpPr>
          <p:nvPr/>
        </p:nvGrpSpPr>
        <p:grpSpPr bwMode="auto">
          <a:xfrm>
            <a:off x="914400" y="4191000"/>
            <a:ext cx="5476875" cy="1266825"/>
            <a:chOff x="576" y="2640"/>
            <a:chExt cx="3450" cy="798"/>
          </a:xfrm>
        </p:grpSpPr>
        <p:sp>
          <p:nvSpPr>
            <p:cNvPr id="116751" name="AutoShape 6">
              <a:extLst>
                <a:ext uri="{FF2B5EF4-FFF2-40B4-BE49-F238E27FC236}">
                  <a16:creationId xmlns:a16="http://schemas.microsoft.com/office/drawing/2014/main" id="{9E62D5AA-1622-461F-866A-6C51E1309A95}"/>
                </a:ext>
              </a:extLst>
            </p:cNvPr>
            <p:cNvSpPr>
              <a:spLocks noChangeArrowheads="1"/>
            </p:cNvSpPr>
            <p:nvPr/>
          </p:nvSpPr>
          <p:spPr bwMode="auto">
            <a:xfrm>
              <a:off x="576" y="2871"/>
              <a:ext cx="1824" cy="567"/>
            </a:xfrm>
            <a:prstGeom prst="wedgeRoundRectCallout">
              <a:avLst>
                <a:gd name="adj1" fmla="val 85199"/>
                <a:gd name="adj2" fmla="val -56171"/>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116752" name="Text Box 7">
              <a:extLst>
                <a:ext uri="{FF2B5EF4-FFF2-40B4-BE49-F238E27FC236}">
                  <a16:creationId xmlns:a16="http://schemas.microsoft.com/office/drawing/2014/main" id="{DF039F15-4824-49EB-92AF-7E37D8910109}"/>
                </a:ext>
              </a:extLst>
            </p:cNvPr>
            <p:cNvSpPr txBox="1">
              <a:spLocks noChangeArrowheads="1"/>
            </p:cNvSpPr>
            <p:nvPr/>
          </p:nvSpPr>
          <p:spPr bwMode="auto">
            <a:xfrm>
              <a:off x="3168" y="2640"/>
              <a:ext cx="8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3200">
                  <a:latin typeface="Comic Sans MS" panose="030F0702030302020204" pitchFamily="66" charset="0"/>
                  <a:ea typeface="宋体" panose="02010600030101010101" pitchFamily="2" charset="-122"/>
                </a:rPr>
                <a:t>match</a:t>
              </a:r>
            </a:p>
          </p:txBody>
        </p:sp>
      </p:grpSp>
      <p:grpSp>
        <p:nvGrpSpPr>
          <p:cNvPr id="116744" name="Group 8">
            <a:extLst>
              <a:ext uri="{FF2B5EF4-FFF2-40B4-BE49-F238E27FC236}">
                <a16:creationId xmlns:a16="http://schemas.microsoft.com/office/drawing/2014/main" id="{B16A1738-D12A-41F5-8081-13906B4FB856}"/>
              </a:ext>
            </a:extLst>
          </p:cNvPr>
          <p:cNvGrpSpPr>
            <a:grpSpLocks/>
          </p:cNvGrpSpPr>
          <p:nvPr/>
        </p:nvGrpSpPr>
        <p:grpSpPr bwMode="auto">
          <a:xfrm>
            <a:off x="914400" y="2316163"/>
            <a:ext cx="5476875" cy="1265237"/>
            <a:chOff x="576" y="1459"/>
            <a:chExt cx="3450" cy="797"/>
          </a:xfrm>
        </p:grpSpPr>
        <p:sp>
          <p:nvSpPr>
            <p:cNvPr id="116749" name="AutoShape 9">
              <a:extLst>
                <a:ext uri="{FF2B5EF4-FFF2-40B4-BE49-F238E27FC236}">
                  <a16:creationId xmlns:a16="http://schemas.microsoft.com/office/drawing/2014/main" id="{0D7E3EE8-9A50-4FF9-8EB2-2F93D73ED84A}"/>
                </a:ext>
              </a:extLst>
            </p:cNvPr>
            <p:cNvSpPr>
              <a:spLocks noChangeArrowheads="1"/>
            </p:cNvSpPr>
            <p:nvPr/>
          </p:nvSpPr>
          <p:spPr bwMode="auto">
            <a:xfrm>
              <a:off x="576" y="1536"/>
              <a:ext cx="1824" cy="720"/>
            </a:xfrm>
            <a:prstGeom prst="wedgeRoundRectCallout">
              <a:avLst>
                <a:gd name="adj1" fmla="val 85199"/>
                <a:gd name="adj2" fmla="val -20278"/>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116750" name="Text Box 10">
              <a:extLst>
                <a:ext uri="{FF2B5EF4-FFF2-40B4-BE49-F238E27FC236}">
                  <a16:creationId xmlns:a16="http://schemas.microsoft.com/office/drawing/2014/main" id="{8C8C3F4C-2F1F-4468-8B92-0F848075E26B}"/>
                </a:ext>
              </a:extLst>
            </p:cNvPr>
            <p:cNvSpPr txBox="1">
              <a:spLocks noChangeArrowheads="1"/>
            </p:cNvSpPr>
            <p:nvPr/>
          </p:nvSpPr>
          <p:spPr bwMode="auto">
            <a:xfrm>
              <a:off x="3168" y="1459"/>
              <a:ext cx="8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3200">
                  <a:latin typeface="Comic Sans MS" panose="030F0702030302020204" pitchFamily="66" charset="0"/>
                  <a:ea typeface="宋体" panose="02010600030101010101" pitchFamily="2" charset="-122"/>
                </a:rPr>
                <a:t>match</a:t>
              </a:r>
            </a:p>
          </p:txBody>
        </p:sp>
      </p:grpSp>
      <p:grpSp>
        <p:nvGrpSpPr>
          <p:cNvPr id="116745" name="Group 11">
            <a:extLst>
              <a:ext uri="{FF2B5EF4-FFF2-40B4-BE49-F238E27FC236}">
                <a16:creationId xmlns:a16="http://schemas.microsoft.com/office/drawing/2014/main" id="{5A99F2F9-FD1A-44C9-ABB7-AA6754D1DA56}"/>
              </a:ext>
            </a:extLst>
          </p:cNvPr>
          <p:cNvGrpSpPr>
            <a:grpSpLocks/>
          </p:cNvGrpSpPr>
          <p:nvPr/>
        </p:nvGrpSpPr>
        <p:grpSpPr bwMode="auto">
          <a:xfrm>
            <a:off x="914400" y="3367088"/>
            <a:ext cx="5476875" cy="1128712"/>
            <a:chOff x="576" y="2121"/>
            <a:chExt cx="3450" cy="711"/>
          </a:xfrm>
        </p:grpSpPr>
        <p:sp>
          <p:nvSpPr>
            <p:cNvPr id="116747" name="AutoShape 12">
              <a:extLst>
                <a:ext uri="{FF2B5EF4-FFF2-40B4-BE49-F238E27FC236}">
                  <a16:creationId xmlns:a16="http://schemas.microsoft.com/office/drawing/2014/main" id="{7A12D255-EB59-47EA-A316-BA1A3DFF62C8}"/>
                </a:ext>
              </a:extLst>
            </p:cNvPr>
            <p:cNvSpPr>
              <a:spLocks noChangeArrowheads="1"/>
            </p:cNvSpPr>
            <p:nvPr/>
          </p:nvSpPr>
          <p:spPr bwMode="auto">
            <a:xfrm>
              <a:off x="576" y="2256"/>
              <a:ext cx="1824" cy="576"/>
            </a:xfrm>
            <a:prstGeom prst="wedgeRoundRectCallout">
              <a:avLst>
                <a:gd name="adj1" fmla="val 85199"/>
                <a:gd name="adj2" fmla="val -3940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116748" name="Text Box 13">
              <a:extLst>
                <a:ext uri="{FF2B5EF4-FFF2-40B4-BE49-F238E27FC236}">
                  <a16:creationId xmlns:a16="http://schemas.microsoft.com/office/drawing/2014/main" id="{202CF78B-C7BB-48FD-86B9-EDFAFE178429}"/>
                </a:ext>
              </a:extLst>
            </p:cNvPr>
            <p:cNvSpPr txBox="1">
              <a:spLocks noChangeArrowheads="1"/>
            </p:cNvSpPr>
            <p:nvPr/>
          </p:nvSpPr>
          <p:spPr bwMode="auto">
            <a:xfrm>
              <a:off x="3168" y="2121"/>
              <a:ext cx="8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3200">
                  <a:latin typeface="Comic Sans MS" panose="030F0702030302020204" pitchFamily="66" charset="0"/>
                  <a:ea typeface="宋体" panose="02010600030101010101" pitchFamily="2" charset="-122"/>
                </a:rPr>
                <a:t>match</a:t>
              </a:r>
            </a:p>
          </p:txBody>
        </p:sp>
      </p:grpSp>
    </p:spTree>
  </p:cSld>
  <p:clrMapOvr>
    <a:masterClrMapping/>
  </p:clrMapOvr>
  <p:transition>
    <p:blinds/>
  </p:transition>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Slide Number Placeholder 4">
            <a:extLst>
              <a:ext uri="{FF2B5EF4-FFF2-40B4-BE49-F238E27FC236}">
                <a16:creationId xmlns:a16="http://schemas.microsoft.com/office/drawing/2014/main" id="{8DF9530D-79A9-4F42-9E7A-752B9813BAFB}"/>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9A14066-17FE-45E5-A057-2211B044BC9D}" type="slidenum">
              <a:rPr lang="ar-SA" altLang="zh-CN" sz="1400" b="0">
                <a:solidFill>
                  <a:schemeClr val="tx1"/>
                </a:solidFill>
                <a:latin typeface="Comic Sans MS" panose="030F0702030302020204" pitchFamily="66" charset="0"/>
              </a:rPr>
              <a:pPr/>
              <a:t>115</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17764" name="Picture 2" descr="magic">
            <a:extLst>
              <a:ext uri="{FF2B5EF4-FFF2-40B4-BE49-F238E27FC236}">
                <a16:creationId xmlns:a16="http://schemas.microsoft.com/office/drawing/2014/main" id="{CDCA4229-D8C7-41E2-BE63-9E855C5789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7765" name="Rectangle 3">
            <a:extLst>
              <a:ext uri="{FF2B5EF4-FFF2-40B4-BE49-F238E27FC236}">
                <a16:creationId xmlns:a16="http://schemas.microsoft.com/office/drawing/2014/main" id="{1B286B04-1305-494F-8483-B083F785F28F}"/>
              </a:ext>
            </a:extLst>
          </p:cNvPr>
          <p:cNvSpPr>
            <a:spLocks noGrp="1" noChangeArrowheads="1"/>
          </p:cNvSpPr>
          <p:nvPr>
            <p:ph type="title"/>
          </p:nvPr>
        </p:nvSpPr>
        <p:spPr/>
        <p:txBody>
          <a:bodyPr/>
          <a:lstStyle/>
          <a:p>
            <a:pPr eaLnBrk="1" hangingPunct="1"/>
            <a:r>
              <a:rPr lang="en-US" altLang="zh-CN">
                <a:ea typeface="宋体" panose="02010600030101010101" pitchFamily="2" charset="-122"/>
              </a:rPr>
              <a:t>Sequential Histories</a:t>
            </a:r>
          </a:p>
        </p:txBody>
      </p:sp>
      <p:sp>
        <p:nvSpPr>
          <p:cNvPr id="117766" name="Text Box 4">
            <a:extLst>
              <a:ext uri="{FF2B5EF4-FFF2-40B4-BE49-F238E27FC236}">
                <a16:creationId xmlns:a16="http://schemas.microsoft.com/office/drawing/2014/main" id="{4ABEDA25-3F32-471C-9134-EF2C41AB9277}"/>
              </a:ext>
            </a:extLst>
          </p:cNvPr>
          <p:cNvSpPr txBox="1">
            <a:spLocks noChangeArrowheads="1"/>
          </p:cNvSpPr>
          <p:nvPr/>
        </p:nvSpPr>
        <p:spPr bwMode="auto">
          <a:xfrm>
            <a:off x="944563" y="2514600"/>
            <a:ext cx="2789237"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tx1"/>
                </a:solidFill>
                <a:ea typeface="宋体" panose="02010600030101010101" pitchFamily="2" charset="-122"/>
              </a:rPr>
              <a:t>A q.enq(3)</a:t>
            </a:r>
          </a:p>
          <a:p>
            <a:r>
              <a:rPr lang="en-US" altLang="zh-CN" sz="3200">
                <a:solidFill>
                  <a:schemeClr val="tx1"/>
                </a:solidFill>
                <a:ea typeface="宋体" panose="02010600030101010101" pitchFamily="2" charset="-122"/>
              </a:rPr>
              <a:t>A q:void</a:t>
            </a:r>
          </a:p>
          <a:p>
            <a:r>
              <a:rPr lang="en-US" altLang="zh-CN" sz="3200">
                <a:solidFill>
                  <a:srgbClr val="0000FF"/>
                </a:solidFill>
                <a:ea typeface="宋体" panose="02010600030101010101" pitchFamily="2" charset="-122"/>
              </a:rPr>
              <a:t>B p.enq(4)</a:t>
            </a:r>
          </a:p>
          <a:p>
            <a:r>
              <a:rPr lang="en-US" altLang="zh-CN" sz="3200">
                <a:solidFill>
                  <a:srgbClr val="0000FF"/>
                </a:solidFill>
                <a:ea typeface="宋体" panose="02010600030101010101" pitchFamily="2" charset="-122"/>
              </a:rPr>
              <a:t>B p:void</a:t>
            </a:r>
          </a:p>
          <a:p>
            <a:r>
              <a:rPr lang="en-US" altLang="zh-CN" sz="3200">
                <a:solidFill>
                  <a:srgbClr val="0000FF"/>
                </a:solidFill>
                <a:ea typeface="宋体" panose="02010600030101010101" pitchFamily="2" charset="-122"/>
              </a:rPr>
              <a:t>B q.deq()</a:t>
            </a:r>
          </a:p>
          <a:p>
            <a:r>
              <a:rPr lang="en-US" altLang="zh-CN" sz="3200">
                <a:solidFill>
                  <a:srgbClr val="0000FF"/>
                </a:solidFill>
                <a:ea typeface="宋体" panose="02010600030101010101" pitchFamily="2" charset="-122"/>
              </a:rPr>
              <a:t>B q:3</a:t>
            </a:r>
          </a:p>
          <a:p>
            <a:r>
              <a:rPr lang="en-US" altLang="zh-CN" sz="3200">
                <a:solidFill>
                  <a:schemeClr val="tx1"/>
                </a:solidFill>
                <a:ea typeface="宋体" panose="02010600030101010101" pitchFamily="2" charset="-122"/>
              </a:rPr>
              <a:t>A q:enq(5)</a:t>
            </a:r>
          </a:p>
        </p:txBody>
      </p:sp>
      <p:grpSp>
        <p:nvGrpSpPr>
          <p:cNvPr id="117767" name="Group 5">
            <a:extLst>
              <a:ext uri="{FF2B5EF4-FFF2-40B4-BE49-F238E27FC236}">
                <a16:creationId xmlns:a16="http://schemas.microsoft.com/office/drawing/2014/main" id="{721B4AE5-5BEB-4C70-B8F9-B540CA89A285}"/>
              </a:ext>
            </a:extLst>
          </p:cNvPr>
          <p:cNvGrpSpPr>
            <a:grpSpLocks/>
          </p:cNvGrpSpPr>
          <p:nvPr/>
        </p:nvGrpSpPr>
        <p:grpSpPr bwMode="auto">
          <a:xfrm>
            <a:off x="914400" y="4191000"/>
            <a:ext cx="5476875" cy="1266825"/>
            <a:chOff x="576" y="2640"/>
            <a:chExt cx="3450" cy="798"/>
          </a:xfrm>
        </p:grpSpPr>
        <p:sp>
          <p:nvSpPr>
            <p:cNvPr id="117778" name="AutoShape 6">
              <a:extLst>
                <a:ext uri="{FF2B5EF4-FFF2-40B4-BE49-F238E27FC236}">
                  <a16:creationId xmlns:a16="http://schemas.microsoft.com/office/drawing/2014/main" id="{3BF98D47-E66F-481A-B28E-56862145F16E}"/>
                </a:ext>
              </a:extLst>
            </p:cNvPr>
            <p:cNvSpPr>
              <a:spLocks noChangeArrowheads="1"/>
            </p:cNvSpPr>
            <p:nvPr/>
          </p:nvSpPr>
          <p:spPr bwMode="auto">
            <a:xfrm>
              <a:off x="576" y="2871"/>
              <a:ext cx="1824" cy="567"/>
            </a:xfrm>
            <a:prstGeom prst="wedgeRoundRectCallout">
              <a:avLst>
                <a:gd name="adj1" fmla="val 85199"/>
                <a:gd name="adj2" fmla="val -56171"/>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117779" name="Text Box 7">
              <a:extLst>
                <a:ext uri="{FF2B5EF4-FFF2-40B4-BE49-F238E27FC236}">
                  <a16:creationId xmlns:a16="http://schemas.microsoft.com/office/drawing/2014/main" id="{A4377D91-B978-42C3-AA0E-5E26865CC411}"/>
                </a:ext>
              </a:extLst>
            </p:cNvPr>
            <p:cNvSpPr txBox="1">
              <a:spLocks noChangeArrowheads="1"/>
            </p:cNvSpPr>
            <p:nvPr/>
          </p:nvSpPr>
          <p:spPr bwMode="auto">
            <a:xfrm>
              <a:off x="3168" y="2640"/>
              <a:ext cx="8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3200">
                  <a:latin typeface="Comic Sans MS" panose="030F0702030302020204" pitchFamily="66" charset="0"/>
                  <a:ea typeface="宋体" panose="02010600030101010101" pitchFamily="2" charset="-122"/>
                </a:rPr>
                <a:t>match</a:t>
              </a:r>
            </a:p>
          </p:txBody>
        </p:sp>
      </p:grpSp>
      <p:grpSp>
        <p:nvGrpSpPr>
          <p:cNvPr id="117768" name="Group 8">
            <a:extLst>
              <a:ext uri="{FF2B5EF4-FFF2-40B4-BE49-F238E27FC236}">
                <a16:creationId xmlns:a16="http://schemas.microsoft.com/office/drawing/2014/main" id="{EEA17CF8-FBB6-4FCF-BD0F-77A3C701B52D}"/>
              </a:ext>
            </a:extLst>
          </p:cNvPr>
          <p:cNvGrpSpPr>
            <a:grpSpLocks/>
          </p:cNvGrpSpPr>
          <p:nvPr/>
        </p:nvGrpSpPr>
        <p:grpSpPr bwMode="auto">
          <a:xfrm>
            <a:off x="914400" y="2316163"/>
            <a:ext cx="5476875" cy="1265237"/>
            <a:chOff x="576" y="1459"/>
            <a:chExt cx="3450" cy="797"/>
          </a:xfrm>
        </p:grpSpPr>
        <p:sp>
          <p:nvSpPr>
            <p:cNvPr id="117776" name="AutoShape 9">
              <a:extLst>
                <a:ext uri="{FF2B5EF4-FFF2-40B4-BE49-F238E27FC236}">
                  <a16:creationId xmlns:a16="http://schemas.microsoft.com/office/drawing/2014/main" id="{AD9CBB30-C0A3-4789-9EA7-46892D5143C5}"/>
                </a:ext>
              </a:extLst>
            </p:cNvPr>
            <p:cNvSpPr>
              <a:spLocks noChangeArrowheads="1"/>
            </p:cNvSpPr>
            <p:nvPr/>
          </p:nvSpPr>
          <p:spPr bwMode="auto">
            <a:xfrm>
              <a:off x="576" y="1536"/>
              <a:ext cx="1824" cy="720"/>
            </a:xfrm>
            <a:prstGeom prst="wedgeRoundRectCallout">
              <a:avLst>
                <a:gd name="adj1" fmla="val 85199"/>
                <a:gd name="adj2" fmla="val -20278"/>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117777" name="Text Box 10">
              <a:extLst>
                <a:ext uri="{FF2B5EF4-FFF2-40B4-BE49-F238E27FC236}">
                  <a16:creationId xmlns:a16="http://schemas.microsoft.com/office/drawing/2014/main" id="{671FC7D4-B4ED-4B13-96E1-8EB7D43C6761}"/>
                </a:ext>
              </a:extLst>
            </p:cNvPr>
            <p:cNvSpPr txBox="1">
              <a:spLocks noChangeArrowheads="1"/>
            </p:cNvSpPr>
            <p:nvPr/>
          </p:nvSpPr>
          <p:spPr bwMode="auto">
            <a:xfrm>
              <a:off x="3168" y="1459"/>
              <a:ext cx="8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3200">
                  <a:latin typeface="Comic Sans MS" panose="030F0702030302020204" pitchFamily="66" charset="0"/>
                  <a:ea typeface="宋体" panose="02010600030101010101" pitchFamily="2" charset="-122"/>
                </a:rPr>
                <a:t>match</a:t>
              </a:r>
            </a:p>
          </p:txBody>
        </p:sp>
      </p:grpSp>
      <p:grpSp>
        <p:nvGrpSpPr>
          <p:cNvPr id="117769" name="Group 11">
            <a:extLst>
              <a:ext uri="{FF2B5EF4-FFF2-40B4-BE49-F238E27FC236}">
                <a16:creationId xmlns:a16="http://schemas.microsoft.com/office/drawing/2014/main" id="{A26975FE-177B-4586-BF82-2432ECF08EE7}"/>
              </a:ext>
            </a:extLst>
          </p:cNvPr>
          <p:cNvGrpSpPr>
            <a:grpSpLocks/>
          </p:cNvGrpSpPr>
          <p:nvPr/>
        </p:nvGrpSpPr>
        <p:grpSpPr bwMode="auto">
          <a:xfrm>
            <a:off x="914400" y="3367088"/>
            <a:ext cx="5476875" cy="1128712"/>
            <a:chOff x="576" y="2121"/>
            <a:chExt cx="3450" cy="711"/>
          </a:xfrm>
        </p:grpSpPr>
        <p:sp>
          <p:nvSpPr>
            <p:cNvPr id="117774" name="AutoShape 12">
              <a:extLst>
                <a:ext uri="{FF2B5EF4-FFF2-40B4-BE49-F238E27FC236}">
                  <a16:creationId xmlns:a16="http://schemas.microsoft.com/office/drawing/2014/main" id="{42259F58-CF1D-491A-A4F4-56B7DB019760}"/>
                </a:ext>
              </a:extLst>
            </p:cNvPr>
            <p:cNvSpPr>
              <a:spLocks noChangeArrowheads="1"/>
            </p:cNvSpPr>
            <p:nvPr/>
          </p:nvSpPr>
          <p:spPr bwMode="auto">
            <a:xfrm>
              <a:off x="576" y="2256"/>
              <a:ext cx="1824" cy="576"/>
            </a:xfrm>
            <a:prstGeom prst="wedgeRoundRectCallout">
              <a:avLst>
                <a:gd name="adj1" fmla="val 85199"/>
                <a:gd name="adj2" fmla="val -3940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117775" name="Text Box 13">
              <a:extLst>
                <a:ext uri="{FF2B5EF4-FFF2-40B4-BE49-F238E27FC236}">
                  <a16:creationId xmlns:a16="http://schemas.microsoft.com/office/drawing/2014/main" id="{9739AC30-B3A6-4C52-933D-520D4A3A23E5}"/>
                </a:ext>
              </a:extLst>
            </p:cNvPr>
            <p:cNvSpPr txBox="1">
              <a:spLocks noChangeArrowheads="1"/>
            </p:cNvSpPr>
            <p:nvPr/>
          </p:nvSpPr>
          <p:spPr bwMode="auto">
            <a:xfrm>
              <a:off x="3168" y="2121"/>
              <a:ext cx="8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3200">
                  <a:latin typeface="Comic Sans MS" panose="030F0702030302020204" pitchFamily="66" charset="0"/>
                  <a:ea typeface="宋体" panose="02010600030101010101" pitchFamily="2" charset="-122"/>
                </a:rPr>
                <a:t>match</a:t>
              </a:r>
            </a:p>
          </p:txBody>
        </p:sp>
      </p:grpSp>
      <p:grpSp>
        <p:nvGrpSpPr>
          <p:cNvPr id="117770" name="Group 14">
            <a:extLst>
              <a:ext uri="{FF2B5EF4-FFF2-40B4-BE49-F238E27FC236}">
                <a16:creationId xmlns:a16="http://schemas.microsoft.com/office/drawing/2014/main" id="{919FB1BE-50B4-4CCD-A654-AC5BBCBE868E}"/>
              </a:ext>
            </a:extLst>
          </p:cNvPr>
          <p:cNvGrpSpPr>
            <a:grpSpLocks/>
          </p:cNvGrpSpPr>
          <p:nvPr/>
        </p:nvGrpSpPr>
        <p:grpSpPr bwMode="auto">
          <a:xfrm>
            <a:off x="914400" y="5029200"/>
            <a:ext cx="7626350" cy="1066800"/>
            <a:chOff x="576" y="3168"/>
            <a:chExt cx="4804" cy="672"/>
          </a:xfrm>
        </p:grpSpPr>
        <p:sp>
          <p:nvSpPr>
            <p:cNvPr id="117772" name="AutoShape 15">
              <a:extLst>
                <a:ext uri="{FF2B5EF4-FFF2-40B4-BE49-F238E27FC236}">
                  <a16:creationId xmlns:a16="http://schemas.microsoft.com/office/drawing/2014/main" id="{8AC8E2AF-353A-4D22-B1CC-596E89C49507}"/>
                </a:ext>
              </a:extLst>
            </p:cNvPr>
            <p:cNvSpPr>
              <a:spLocks noChangeArrowheads="1"/>
            </p:cNvSpPr>
            <p:nvPr/>
          </p:nvSpPr>
          <p:spPr bwMode="auto">
            <a:xfrm>
              <a:off x="576" y="3456"/>
              <a:ext cx="1728" cy="336"/>
            </a:xfrm>
            <a:prstGeom prst="wedgeRoundRectCallout">
              <a:avLst>
                <a:gd name="adj1" fmla="val 91148"/>
                <a:gd name="adj2" fmla="val -1160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117773" name="Text Box 16">
              <a:extLst>
                <a:ext uri="{FF2B5EF4-FFF2-40B4-BE49-F238E27FC236}">
                  <a16:creationId xmlns:a16="http://schemas.microsoft.com/office/drawing/2014/main" id="{223E9F01-1959-4E0D-AA69-127281C8452D}"/>
                </a:ext>
              </a:extLst>
            </p:cNvPr>
            <p:cNvSpPr txBox="1">
              <a:spLocks noChangeArrowheads="1"/>
            </p:cNvSpPr>
            <p:nvPr/>
          </p:nvSpPr>
          <p:spPr bwMode="auto">
            <a:xfrm>
              <a:off x="2832" y="3168"/>
              <a:ext cx="2548"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3200">
                  <a:latin typeface="Comic Sans MS" panose="030F0702030302020204" pitchFamily="66" charset="0"/>
                  <a:ea typeface="宋体" panose="02010600030101010101" pitchFamily="2" charset="-122"/>
                </a:rPr>
                <a:t>Final pending invocation OK</a:t>
              </a:r>
            </a:p>
          </p:txBody>
        </p:sp>
      </p:grpSp>
    </p:spTree>
  </p:cSld>
  <p:clrMapOvr>
    <a:masterClrMapping/>
  </p:clrMapOvr>
  <p:transition>
    <p:blinds/>
  </p:transition>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4">
            <a:extLst>
              <a:ext uri="{FF2B5EF4-FFF2-40B4-BE49-F238E27FC236}">
                <a16:creationId xmlns:a16="http://schemas.microsoft.com/office/drawing/2014/main" id="{D6D7D5A2-B378-4DD6-8106-5C660374FD84}"/>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3AD86BF-839A-4C3C-A240-05741A4D3D4C}" type="slidenum">
              <a:rPr lang="ar-SA" altLang="zh-CN" sz="1400" b="0">
                <a:solidFill>
                  <a:schemeClr val="tx1"/>
                </a:solidFill>
                <a:latin typeface="Comic Sans MS" panose="030F0702030302020204" pitchFamily="66" charset="0"/>
              </a:rPr>
              <a:pPr/>
              <a:t>116</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18788" name="Picture 2" descr="magic">
            <a:extLst>
              <a:ext uri="{FF2B5EF4-FFF2-40B4-BE49-F238E27FC236}">
                <a16:creationId xmlns:a16="http://schemas.microsoft.com/office/drawing/2014/main" id="{1B3ADE86-D523-47F3-9105-83CD1B0558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8789" name="Rectangle 3">
            <a:extLst>
              <a:ext uri="{FF2B5EF4-FFF2-40B4-BE49-F238E27FC236}">
                <a16:creationId xmlns:a16="http://schemas.microsoft.com/office/drawing/2014/main" id="{5E4ACEA1-E493-4823-B42E-47A08BB025BC}"/>
              </a:ext>
            </a:extLst>
          </p:cNvPr>
          <p:cNvSpPr>
            <a:spLocks noGrp="1" noChangeArrowheads="1"/>
          </p:cNvSpPr>
          <p:nvPr>
            <p:ph type="title"/>
          </p:nvPr>
        </p:nvSpPr>
        <p:spPr/>
        <p:txBody>
          <a:bodyPr/>
          <a:lstStyle/>
          <a:p>
            <a:pPr eaLnBrk="1" hangingPunct="1"/>
            <a:r>
              <a:rPr lang="en-US" altLang="zh-CN">
                <a:ea typeface="宋体" panose="02010600030101010101" pitchFamily="2" charset="-122"/>
              </a:rPr>
              <a:t>Sequential Histories</a:t>
            </a:r>
          </a:p>
        </p:txBody>
      </p:sp>
      <p:sp>
        <p:nvSpPr>
          <p:cNvPr id="118790" name="Text Box 4">
            <a:extLst>
              <a:ext uri="{FF2B5EF4-FFF2-40B4-BE49-F238E27FC236}">
                <a16:creationId xmlns:a16="http://schemas.microsoft.com/office/drawing/2014/main" id="{A97D3891-981D-487D-8E6D-D519F1C3EB2B}"/>
              </a:ext>
            </a:extLst>
          </p:cNvPr>
          <p:cNvSpPr txBox="1">
            <a:spLocks noChangeArrowheads="1"/>
          </p:cNvSpPr>
          <p:nvPr/>
        </p:nvSpPr>
        <p:spPr bwMode="auto">
          <a:xfrm>
            <a:off x="944563" y="2514600"/>
            <a:ext cx="2789237"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tx1"/>
                </a:solidFill>
                <a:ea typeface="宋体" panose="02010600030101010101" pitchFamily="2" charset="-122"/>
              </a:rPr>
              <a:t>A q.enq(3)</a:t>
            </a:r>
          </a:p>
          <a:p>
            <a:r>
              <a:rPr lang="en-US" altLang="zh-CN" sz="3200">
                <a:solidFill>
                  <a:schemeClr val="tx1"/>
                </a:solidFill>
                <a:ea typeface="宋体" panose="02010600030101010101" pitchFamily="2" charset="-122"/>
              </a:rPr>
              <a:t>A q:void</a:t>
            </a:r>
          </a:p>
          <a:p>
            <a:r>
              <a:rPr lang="en-US" altLang="zh-CN" sz="3200">
                <a:solidFill>
                  <a:srgbClr val="0000FF"/>
                </a:solidFill>
                <a:ea typeface="宋体" panose="02010600030101010101" pitchFamily="2" charset="-122"/>
              </a:rPr>
              <a:t>B p.enq(4)</a:t>
            </a:r>
          </a:p>
          <a:p>
            <a:r>
              <a:rPr lang="en-US" altLang="zh-CN" sz="3200">
                <a:solidFill>
                  <a:srgbClr val="0000FF"/>
                </a:solidFill>
                <a:ea typeface="宋体" panose="02010600030101010101" pitchFamily="2" charset="-122"/>
              </a:rPr>
              <a:t>B p:void</a:t>
            </a:r>
          </a:p>
          <a:p>
            <a:r>
              <a:rPr lang="en-US" altLang="zh-CN" sz="3200">
                <a:solidFill>
                  <a:srgbClr val="0000FF"/>
                </a:solidFill>
                <a:ea typeface="宋体" panose="02010600030101010101" pitchFamily="2" charset="-122"/>
              </a:rPr>
              <a:t>B q.deq()</a:t>
            </a:r>
          </a:p>
          <a:p>
            <a:r>
              <a:rPr lang="en-US" altLang="zh-CN" sz="3200">
                <a:solidFill>
                  <a:srgbClr val="0000FF"/>
                </a:solidFill>
                <a:ea typeface="宋体" panose="02010600030101010101" pitchFamily="2" charset="-122"/>
              </a:rPr>
              <a:t>B q:3</a:t>
            </a:r>
          </a:p>
          <a:p>
            <a:r>
              <a:rPr lang="en-US" altLang="zh-CN" sz="3200">
                <a:solidFill>
                  <a:schemeClr val="tx1"/>
                </a:solidFill>
                <a:ea typeface="宋体" panose="02010600030101010101" pitchFamily="2" charset="-122"/>
              </a:rPr>
              <a:t>A q:enq(5)</a:t>
            </a:r>
          </a:p>
        </p:txBody>
      </p:sp>
      <p:grpSp>
        <p:nvGrpSpPr>
          <p:cNvPr id="118791" name="Group 5">
            <a:extLst>
              <a:ext uri="{FF2B5EF4-FFF2-40B4-BE49-F238E27FC236}">
                <a16:creationId xmlns:a16="http://schemas.microsoft.com/office/drawing/2014/main" id="{07DA53A0-EABC-46CB-AF27-B98F98466D0F}"/>
              </a:ext>
            </a:extLst>
          </p:cNvPr>
          <p:cNvGrpSpPr>
            <a:grpSpLocks/>
          </p:cNvGrpSpPr>
          <p:nvPr/>
        </p:nvGrpSpPr>
        <p:grpSpPr bwMode="auto">
          <a:xfrm>
            <a:off x="914400" y="4191000"/>
            <a:ext cx="5476875" cy="1266825"/>
            <a:chOff x="576" y="2640"/>
            <a:chExt cx="3450" cy="798"/>
          </a:xfrm>
        </p:grpSpPr>
        <p:sp>
          <p:nvSpPr>
            <p:cNvPr id="118803" name="AutoShape 6">
              <a:extLst>
                <a:ext uri="{FF2B5EF4-FFF2-40B4-BE49-F238E27FC236}">
                  <a16:creationId xmlns:a16="http://schemas.microsoft.com/office/drawing/2014/main" id="{96FFA8AA-A9F2-4D5A-AEC6-FF985F8B5A46}"/>
                </a:ext>
              </a:extLst>
            </p:cNvPr>
            <p:cNvSpPr>
              <a:spLocks noChangeArrowheads="1"/>
            </p:cNvSpPr>
            <p:nvPr/>
          </p:nvSpPr>
          <p:spPr bwMode="auto">
            <a:xfrm>
              <a:off x="576" y="2871"/>
              <a:ext cx="1824" cy="567"/>
            </a:xfrm>
            <a:prstGeom prst="wedgeRoundRectCallout">
              <a:avLst>
                <a:gd name="adj1" fmla="val 85199"/>
                <a:gd name="adj2" fmla="val -56171"/>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118804" name="Text Box 7">
              <a:extLst>
                <a:ext uri="{FF2B5EF4-FFF2-40B4-BE49-F238E27FC236}">
                  <a16:creationId xmlns:a16="http://schemas.microsoft.com/office/drawing/2014/main" id="{280996BC-00C0-45B6-A613-14A209A48B97}"/>
                </a:ext>
              </a:extLst>
            </p:cNvPr>
            <p:cNvSpPr txBox="1">
              <a:spLocks noChangeArrowheads="1"/>
            </p:cNvSpPr>
            <p:nvPr/>
          </p:nvSpPr>
          <p:spPr bwMode="auto">
            <a:xfrm>
              <a:off x="3168" y="2640"/>
              <a:ext cx="8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3200">
                  <a:latin typeface="Comic Sans MS" panose="030F0702030302020204" pitchFamily="66" charset="0"/>
                  <a:ea typeface="宋体" panose="02010600030101010101" pitchFamily="2" charset="-122"/>
                </a:rPr>
                <a:t>match</a:t>
              </a:r>
            </a:p>
          </p:txBody>
        </p:sp>
      </p:grpSp>
      <p:grpSp>
        <p:nvGrpSpPr>
          <p:cNvPr id="118792" name="Group 8">
            <a:extLst>
              <a:ext uri="{FF2B5EF4-FFF2-40B4-BE49-F238E27FC236}">
                <a16:creationId xmlns:a16="http://schemas.microsoft.com/office/drawing/2014/main" id="{F036F15A-17AD-4617-9514-A4A2B1C62ABD}"/>
              </a:ext>
            </a:extLst>
          </p:cNvPr>
          <p:cNvGrpSpPr>
            <a:grpSpLocks/>
          </p:cNvGrpSpPr>
          <p:nvPr/>
        </p:nvGrpSpPr>
        <p:grpSpPr bwMode="auto">
          <a:xfrm>
            <a:off x="914400" y="2316163"/>
            <a:ext cx="5476875" cy="1265237"/>
            <a:chOff x="576" y="1459"/>
            <a:chExt cx="3450" cy="797"/>
          </a:xfrm>
        </p:grpSpPr>
        <p:sp>
          <p:nvSpPr>
            <p:cNvPr id="118801" name="AutoShape 9">
              <a:extLst>
                <a:ext uri="{FF2B5EF4-FFF2-40B4-BE49-F238E27FC236}">
                  <a16:creationId xmlns:a16="http://schemas.microsoft.com/office/drawing/2014/main" id="{26A98D02-9F9A-42D4-B1AD-FF41F3202341}"/>
                </a:ext>
              </a:extLst>
            </p:cNvPr>
            <p:cNvSpPr>
              <a:spLocks noChangeArrowheads="1"/>
            </p:cNvSpPr>
            <p:nvPr/>
          </p:nvSpPr>
          <p:spPr bwMode="auto">
            <a:xfrm>
              <a:off x="576" y="1536"/>
              <a:ext cx="1824" cy="720"/>
            </a:xfrm>
            <a:prstGeom prst="wedgeRoundRectCallout">
              <a:avLst>
                <a:gd name="adj1" fmla="val 85199"/>
                <a:gd name="adj2" fmla="val -20278"/>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118802" name="Text Box 10">
              <a:extLst>
                <a:ext uri="{FF2B5EF4-FFF2-40B4-BE49-F238E27FC236}">
                  <a16:creationId xmlns:a16="http://schemas.microsoft.com/office/drawing/2014/main" id="{1CC7624F-E632-4A1F-BD74-65E4B76C8D5D}"/>
                </a:ext>
              </a:extLst>
            </p:cNvPr>
            <p:cNvSpPr txBox="1">
              <a:spLocks noChangeArrowheads="1"/>
            </p:cNvSpPr>
            <p:nvPr/>
          </p:nvSpPr>
          <p:spPr bwMode="auto">
            <a:xfrm>
              <a:off x="3168" y="1459"/>
              <a:ext cx="8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3200">
                  <a:latin typeface="Comic Sans MS" panose="030F0702030302020204" pitchFamily="66" charset="0"/>
                  <a:ea typeface="宋体" panose="02010600030101010101" pitchFamily="2" charset="-122"/>
                </a:rPr>
                <a:t>match</a:t>
              </a:r>
            </a:p>
          </p:txBody>
        </p:sp>
      </p:grpSp>
      <p:grpSp>
        <p:nvGrpSpPr>
          <p:cNvPr id="118793" name="Group 11">
            <a:extLst>
              <a:ext uri="{FF2B5EF4-FFF2-40B4-BE49-F238E27FC236}">
                <a16:creationId xmlns:a16="http://schemas.microsoft.com/office/drawing/2014/main" id="{DAA3CBC4-1F74-48A5-8F86-CF5DF4703376}"/>
              </a:ext>
            </a:extLst>
          </p:cNvPr>
          <p:cNvGrpSpPr>
            <a:grpSpLocks/>
          </p:cNvGrpSpPr>
          <p:nvPr/>
        </p:nvGrpSpPr>
        <p:grpSpPr bwMode="auto">
          <a:xfrm>
            <a:off x="914400" y="3367088"/>
            <a:ext cx="5476875" cy="1128712"/>
            <a:chOff x="576" y="2121"/>
            <a:chExt cx="3450" cy="711"/>
          </a:xfrm>
        </p:grpSpPr>
        <p:sp>
          <p:nvSpPr>
            <p:cNvPr id="118799" name="AutoShape 12">
              <a:extLst>
                <a:ext uri="{FF2B5EF4-FFF2-40B4-BE49-F238E27FC236}">
                  <a16:creationId xmlns:a16="http://schemas.microsoft.com/office/drawing/2014/main" id="{802B68B0-6098-4D22-8FA4-965079D263F5}"/>
                </a:ext>
              </a:extLst>
            </p:cNvPr>
            <p:cNvSpPr>
              <a:spLocks noChangeArrowheads="1"/>
            </p:cNvSpPr>
            <p:nvPr/>
          </p:nvSpPr>
          <p:spPr bwMode="auto">
            <a:xfrm>
              <a:off x="576" y="2256"/>
              <a:ext cx="1824" cy="576"/>
            </a:xfrm>
            <a:prstGeom prst="wedgeRoundRectCallout">
              <a:avLst>
                <a:gd name="adj1" fmla="val 85199"/>
                <a:gd name="adj2" fmla="val -3940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118800" name="Text Box 13">
              <a:extLst>
                <a:ext uri="{FF2B5EF4-FFF2-40B4-BE49-F238E27FC236}">
                  <a16:creationId xmlns:a16="http://schemas.microsoft.com/office/drawing/2014/main" id="{84E77F06-2B2C-4AFC-8636-C0B777119C62}"/>
                </a:ext>
              </a:extLst>
            </p:cNvPr>
            <p:cNvSpPr txBox="1">
              <a:spLocks noChangeArrowheads="1"/>
            </p:cNvSpPr>
            <p:nvPr/>
          </p:nvSpPr>
          <p:spPr bwMode="auto">
            <a:xfrm>
              <a:off x="3168" y="2121"/>
              <a:ext cx="8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3200">
                  <a:latin typeface="Comic Sans MS" panose="030F0702030302020204" pitchFamily="66" charset="0"/>
                  <a:ea typeface="宋体" panose="02010600030101010101" pitchFamily="2" charset="-122"/>
                </a:rPr>
                <a:t>match</a:t>
              </a:r>
            </a:p>
          </p:txBody>
        </p:sp>
      </p:grpSp>
      <p:grpSp>
        <p:nvGrpSpPr>
          <p:cNvPr id="118794" name="Group 14">
            <a:extLst>
              <a:ext uri="{FF2B5EF4-FFF2-40B4-BE49-F238E27FC236}">
                <a16:creationId xmlns:a16="http://schemas.microsoft.com/office/drawing/2014/main" id="{78AC7C24-4A75-4202-A5EC-DACD232B1579}"/>
              </a:ext>
            </a:extLst>
          </p:cNvPr>
          <p:cNvGrpSpPr>
            <a:grpSpLocks/>
          </p:cNvGrpSpPr>
          <p:nvPr/>
        </p:nvGrpSpPr>
        <p:grpSpPr bwMode="auto">
          <a:xfrm>
            <a:off x="914400" y="5029200"/>
            <a:ext cx="7626350" cy="1066800"/>
            <a:chOff x="576" y="3168"/>
            <a:chExt cx="4804" cy="672"/>
          </a:xfrm>
        </p:grpSpPr>
        <p:sp>
          <p:nvSpPr>
            <p:cNvPr id="118797" name="AutoShape 15">
              <a:extLst>
                <a:ext uri="{FF2B5EF4-FFF2-40B4-BE49-F238E27FC236}">
                  <a16:creationId xmlns:a16="http://schemas.microsoft.com/office/drawing/2014/main" id="{4FB56CF2-3F81-4BE2-8984-64E103D50538}"/>
                </a:ext>
              </a:extLst>
            </p:cNvPr>
            <p:cNvSpPr>
              <a:spLocks noChangeArrowheads="1"/>
            </p:cNvSpPr>
            <p:nvPr/>
          </p:nvSpPr>
          <p:spPr bwMode="auto">
            <a:xfrm>
              <a:off x="576" y="3456"/>
              <a:ext cx="1728" cy="336"/>
            </a:xfrm>
            <a:prstGeom prst="wedgeRoundRectCallout">
              <a:avLst>
                <a:gd name="adj1" fmla="val 91148"/>
                <a:gd name="adj2" fmla="val -1160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118798" name="Text Box 16">
              <a:extLst>
                <a:ext uri="{FF2B5EF4-FFF2-40B4-BE49-F238E27FC236}">
                  <a16:creationId xmlns:a16="http://schemas.microsoft.com/office/drawing/2014/main" id="{11691192-2B03-48F5-AC97-D9AF1C21E363}"/>
                </a:ext>
              </a:extLst>
            </p:cNvPr>
            <p:cNvSpPr txBox="1">
              <a:spLocks noChangeArrowheads="1"/>
            </p:cNvSpPr>
            <p:nvPr/>
          </p:nvSpPr>
          <p:spPr bwMode="auto">
            <a:xfrm>
              <a:off x="2832" y="3168"/>
              <a:ext cx="2548"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3200">
                  <a:latin typeface="Comic Sans MS" panose="030F0702030302020204" pitchFamily="66" charset="0"/>
                  <a:ea typeface="宋体" panose="02010600030101010101" pitchFamily="2" charset="-122"/>
                </a:rPr>
                <a:t>Final pending invocation OK</a:t>
              </a:r>
            </a:p>
          </p:txBody>
        </p:sp>
      </p:grpSp>
      <p:sp>
        <p:nvSpPr>
          <p:cNvPr id="118796" name="Text Box 18">
            <a:extLst>
              <a:ext uri="{FF2B5EF4-FFF2-40B4-BE49-F238E27FC236}">
                <a16:creationId xmlns:a16="http://schemas.microsoft.com/office/drawing/2014/main" id="{9D02D170-24AC-4364-A247-769B9FADC715}"/>
              </a:ext>
            </a:extLst>
          </p:cNvPr>
          <p:cNvSpPr txBox="1">
            <a:spLocks noChangeArrowheads="1"/>
          </p:cNvSpPr>
          <p:nvPr/>
        </p:nvSpPr>
        <p:spPr bwMode="auto">
          <a:xfrm rot="2667637">
            <a:off x="4835525" y="3109913"/>
            <a:ext cx="4697413" cy="1778000"/>
          </a:xfrm>
          <a:prstGeom prst="rect">
            <a:avLst/>
          </a:prstGeom>
          <a:solidFill>
            <a:srgbClr val="FFFFFF">
              <a:alpha val="74901"/>
            </a:srgbClr>
          </a:solidFill>
          <a:ln w="38100">
            <a:solidFill>
              <a:schemeClr val="accent2"/>
            </a:solidFill>
            <a:miter lim="800000"/>
            <a:headEnd/>
            <a:tailEnd/>
          </a:ln>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3600">
                <a:solidFill>
                  <a:schemeClr val="accent1"/>
                </a:solidFill>
                <a:latin typeface="Comic Sans MS" panose="030F0702030302020204" pitchFamily="66" charset="0"/>
                <a:ea typeface="宋体" panose="02010600030101010101" pitchFamily="2" charset="-122"/>
              </a:rPr>
              <a:t>Method calls of different threads do not interleave</a:t>
            </a:r>
          </a:p>
        </p:txBody>
      </p:sp>
    </p:spTree>
  </p:cSld>
  <p:clrMapOvr>
    <a:masterClrMapping/>
  </p:clrMapOvr>
  <p:transition>
    <p:blinds/>
  </p:transition>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60471793-B98B-4297-8461-65F1B3BF8C8D}"/>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19E9CAA-4525-42F6-B200-8FEFA3997C05}" type="slidenum">
              <a:rPr lang="ar-SA" altLang="zh-CN" sz="1400" b="0">
                <a:solidFill>
                  <a:schemeClr val="tx1"/>
                </a:solidFill>
                <a:latin typeface="Comic Sans MS" panose="030F0702030302020204" pitchFamily="66" charset="0"/>
              </a:rPr>
              <a:pPr/>
              <a:t>117</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19812" name="Picture 10" descr="magic">
            <a:extLst>
              <a:ext uri="{FF2B5EF4-FFF2-40B4-BE49-F238E27FC236}">
                <a16:creationId xmlns:a16="http://schemas.microsoft.com/office/drawing/2014/main" id="{B949906E-5470-44B7-A95F-0A4B4E8363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9813" name="Rectangle 2">
            <a:extLst>
              <a:ext uri="{FF2B5EF4-FFF2-40B4-BE49-F238E27FC236}">
                <a16:creationId xmlns:a16="http://schemas.microsoft.com/office/drawing/2014/main" id="{D010679C-DBA9-43D2-8CB3-3A775E1BED6E}"/>
              </a:ext>
            </a:extLst>
          </p:cNvPr>
          <p:cNvSpPr>
            <a:spLocks noGrp="1" noChangeArrowheads="1"/>
          </p:cNvSpPr>
          <p:nvPr>
            <p:ph type="title"/>
          </p:nvPr>
        </p:nvSpPr>
        <p:spPr/>
        <p:txBody>
          <a:bodyPr/>
          <a:lstStyle/>
          <a:p>
            <a:pPr eaLnBrk="1" hangingPunct="1"/>
            <a:r>
              <a:rPr lang="en-US" altLang="zh-CN">
                <a:ea typeface="宋体" panose="02010600030101010101" pitchFamily="2" charset="-122"/>
              </a:rPr>
              <a:t>Well-Formed Histories</a:t>
            </a:r>
          </a:p>
        </p:txBody>
      </p:sp>
      <p:sp>
        <p:nvSpPr>
          <p:cNvPr id="119814" name="Text Box 3">
            <a:extLst>
              <a:ext uri="{FF2B5EF4-FFF2-40B4-BE49-F238E27FC236}">
                <a16:creationId xmlns:a16="http://schemas.microsoft.com/office/drawing/2014/main" id="{20CB83AA-3F1D-4852-B654-0BCCBD80C8B0}"/>
              </a:ext>
            </a:extLst>
          </p:cNvPr>
          <p:cNvSpPr txBox="1">
            <a:spLocks noChangeArrowheads="1"/>
          </p:cNvSpPr>
          <p:nvPr/>
        </p:nvSpPr>
        <p:spPr bwMode="auto">
          <a:xfrm>
            <a:off x="457200" y="3895725"/>
            <a:ext cx="114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accent2"/>
                </a:solidFill>
                <a:ea typeface="宋体" panose="02010600030101010101" pitchFamily="2" charset="-122"/>
              </a:rPr>
              <a:t>H=</a:t>
            </a:r>
          </a:p>
        </p:txBody>
      </p:sp>
      <p:sp>
        <p:nvSpPr>
          <p:cNvPr id="119815" name="Text Box 4">
            <a:extLst>
              <a:ext uri="{FF2B5EF4-FFF2-40B4-BE49-F238E27FC236}">
                <a16:creationId xmlns:a16="http://schemas.microsoft.com/office/drawing/2014/main" id="{2DF13D02-5214-4605-B2F3-370C5A61886A}"/>
              </a:ext>
            </a:extLst>
          </p:cNvPr>
          <p:cNvSpPr txBox="1">
            <a:spLocks noChangeArrowheads="1"/>
          </p:cNvSpPr>
          <p:nvPr/>
        </p:nvSpPr>
        <p:spPr bwMode="auto">
          <a:xfrm>
            <a:off x="1219200" y="2755900"/>
            <a:ext cx="2789238"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800">
                <a:solidFill>
                  <a:schemeClr val="tx1"/>
                </a:solidFill>
                <a:ea typeface="宋体" panose="02010600030101010101" pitchFamily="2" charset="-122"/>
              </a:rPr>
              <a:t>A q.enq(3)</a:t>
            </a:r>
          </a:p>
          <a:p>
            <a:r>
              <a:rPr lang="en-US" altLang="zh-CN" sz="2800">
                <a:ea typeface="宋体" panose="02010600030101010101" pitchFamily="2" charset="-122"/>
              </a:rPr>
              <a:t>B p.enq(4)</a:t>
            </a:r>
          </a:p>
          <a:p>
            <a:r>
              <a:rPr lang="en-US" altLang="zh-CN" sz="2800">
                <a:ea typeface="宋体" panose="02010600030101010101" pitchFamily="2" charset="-122"/>
              </a:rPr>
              <a:t>B p:void</a:t>
            </a:r>
          </a:p>
          <a:p>
            <a:r>
              <a:rPr lang="en-US" altLang="zh-CN" sz="2800">
                <a:ea typeface="宋体" panose="02010600030101010101" pitchFamily="2" charset="-122"/>
              </a:rPr>
              <a:t>B q.deq()</a:t>
            </a:r>
          </a:p>
          <a:p>
            <a:r>
              <a:rPr lang="en-US" altLang="zh-CN" sz="2800">
                <a:solidFill>
                  <a:schemeClr val="tx1"/>
                </a:solidFill>
                <a:ea typeface="宋体" panose="02010600030101010101" pitchFamily="2" charset="-122"/>
              </a:rPr>
              <a:t>A q:void</a:t>
            </a:r>
            <a:endParaRPr lang="en-US" altLang="zh-CN" sz="2800">
              <a:ea typeface="宋体" panose="02010600030101010101" pitchFamily="2" charset="-122"/>
            </a:endParaRPr>
          </a:p>
          <a:p>
            <a:r>
              <a:rPr lang="en-US" altLang="zh-CN" sz="2800">
                <a:ea typeface="宋体" panose="02010600030101010101" pitchFamily="2" charset="-122"/>
              </a:rPr>
              <a:t>B q:3</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4">
            <a:extLst>
              <a:ext uri="{FF2B5EF4-FFF2-40B4-BE49-F238E27FC236}">
                <a16:creationId xmlns:a16="http://schemas.microsoft.com/office/drawing/2014/main" id="{8A0C57AA-55A4-4C7E-9E3E-BB06505B1942}"/>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F04573E-76E5-400B-9A2E-9FF4FD132C86}" type="slidenum">
              <a:rPr lang="ar-SA" altLang="zh-CN" sz="1400" b="0">
                <a:solidFill>
                  <a:schemeClr val="tx1"/>
                </a:solidFill>
                <a:latin typeface="Comic Sans MS" panose="030F0702030302020204" pitchFamily="66" charset="0"/>
              </a:rPr>
              <a:pPr/>
              <a:t>118</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20836" name="Picture 2" descr="magic">
            <a:extLst>
              <a:ext uri="{FF2B5EF4-FFF2-40B4-BE49-F238E27FC236}">
                <a16:creationId xmlns:a16="http://schemas.microsoft.com/office/drawing/2014/main" id="{F8444791-DA1F-42FF-BBD5-FEEF00BB7E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0837" name="Rectangle 3">
            <a:extLst>
              <a:ext uri="{FF2B5EF4-FFF2-40B4-BE49-F238E27FC236}">
                <a16:creationId xmlns:a16="http://schemas.microsoft.com/office/drawing/2014/main" id="{0DD9525F-63FC-45D3-AE8D-3917678A3A07}"/>
              </a:ext>
            </a:extLst>
          </p:cNvPr>
          <p:cNvSpPr>
            <a:spLocks noGrp="1" noChangeArrowheads="1"/>
          </p:cNvSpPr>
          <p:nvPr>
            <p:ph type="title"/>
          </p:nvPr>
        </p:nvSpPr>
        <p:spPr/>
        <p:txBody>
          <a:bodyPr/>
          <a:lstStyle/>
          <a:p>
            <a:pPr eaLnBrk="1" hangingPunct="1"/>
            <a:r>
              <a:rPr lang="en-US" altLang="zh-CN">
                <a:ea typeface="宋体" panose="02010600030101010101" pitchFamily="2" charset="-122"/>
              </a:rPr>
              <a:t>Well-Formed Histories</a:t>
            </a:r>
          </a:p>
        </p:txBody>
      </p:sp>
      <p:sp>
        <p:nvSpPr>
          <p:cNvPr id="120838" name="Text Box 4">
            <a:extLst>
              <a:ext uri="{FF2B5EF4-FFF2-40B4-BE49-F238E27FC236}">
                <a16:creationId xmlns:a16="http://schemas.microsoft.com/office/drawing/2014/main" id="{9AE9738F-9790-435F-8D2E-110D31FFA9EA}"/>
              </a:ext>
            </a:extLst>
          </p:cNvPr>
          <p:cNvSpPr txBox="1">
            <a:spLocks noChangeArrowheads="1"/>
          </p:cNvSpPr>
          <p:nvPr/>
        </p:nvSpPr>
        <p:spPr bwMode="auto">
          <a:xfrm>
            <a:off x="457200" y="3895725"/>
            <a:ext cx="114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accent2"/>
                </a:solidFill>
                <a:ea typeface="宋体" panose="02010600030101010101" pitchFamily="2" charset="-122"/>
              </a:rPr>
              <a:t>H=</a:t>
            </a:r>
          </a:p>
        </p:txBody>
      </p:sp>
      <p:sp>
        <p:nvSpPr>
          <p:cNvPr id="120839" name="Text Box 5">
            <a:extLst>
              <a:ext uri="{FF2B5EF4-FFF2-40B4-BE49-F238E27FC236}">
                <a16:creationId xmlns:a16="http://schemas.microsoft.com/office/drawing/2014/main" id="{FBA7E270-226D-4D6C-B7E5-C35F80B18DDE}"/>
              </a:ext>
            </a:extLst>
          </p:cNvPr>
          <p:cNvSpPr txBox="1">
            <a:spLocks noChangeArrowheads="1"/>
          </p:cNvSpPr>
          <p:nvPr/>
        </p:nvSpPr>
        <p:spPr bwMode="auto">
          <a:xfrm>
            <a:off x="1219200" y="2755900"/>
            <a:ext cx="2789238"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800">
                <a:solidFill>
                  <a:schemeClr val="tx1"/>
                </a:solidFill>
                <a:ea typeface="宋体" panose="02010600030101010101" pitchFamily="2" charset="-122"/>
              </a:rPr>
              <a:t>A q.enq(3)</a:t>
            </a:r>
          </a:p>
          <a:p>
            <a:r>
              <a:rPr lang="en-US" altLang="zh-CN" sz="2800">
                <a:ea typeface="宋体" panose="02010600030101010101" pitchFamily="2" charset="-122"/>
              </a:rPr>
              <a:t>B p.enq(4)</a:t>
            </a:r>
          </a:p>
          <a:p>
            <a:r>
              <a:rPr lang="en-US" altLang="zh-CN" sz="2800">
                <a:ea typeface="宋体" panose="02010600030101010101" pitchFamily="2" charset="-122"/>
              </a:rPr>
              <a:t>B p:void</a:t>
            </a:r>
          </a:p>
          <a:p>
            <a:r>
              <a:rPr lang="en-US" altLang="zh-CN" sz="2800">
                <a:ea typeface="宋体" panose="02010600030101010101" pitchFamily="2" charset="-122"/>
              </a:rPr>
              <a:t>B q.deq()</a:t>
            </a:r>
          </a:p>
          <a:p>
            <a:r>
              <a:rPr lang="en-US" altLang="zh-CN" sz="2800">
                <a:solidFill>
                  <a:schemeClr val="tx1"/>
                </a:solidFill>
                <a:ea typeface="宋体" panose="02010600030101010101" pitchFamily="2" charset="-122"/>
              </a:rPr>
              <a:t>A q:void</a:t>
            </a:r>
            <a:endParaRPr lang="en-US" altLang="zh-CN" sz="2800">
              <a:ea typeface="宋体" panose="02010600030101010101" pitchFamily="2" charset="-122"/>
            </a:endParaRPr>
          </a:p>
          <a:p>
            <a:r>
              <a:rPr lang="en-US" altLang="zh-CN" sz="2800">
                <a:ea typeface="宋体" panose="02010600030101010101" pitchFamily="2" charset="-122"/>
              </a:rPr>
              <a:t>B q:3</a:t>
            </a:r>
          </a:p>
        </p:txBody>
      </p:sp>
      <p:sp>
        <p:nvSpPr>
          <p:cNvPr id="120840" name="Text Box 6">
            <a:extLst>
              <a:ext uri="{FF2B5EF4-FFF2-40B4-BE49-F238E27FC236}">
                <a16:creationId xmlns:a16="http://schemas.microsoft.com/office/drawing/2014/main" id="{F10A1BDA-D729-4B22-A6DB-44B3ADBC56B9}"/>
              </a:ext>
            </a:extLst>
          </p:cNvPr>
          <p:cNvSpPr txBox="1">
            <a:spLocks noChangeArrowheads="1"/>
          </p:cNvSpPr>
          <p:nvPr/>
        </p:nvSpPr>
        <p:spPr bwMode="auto">
          <a:xfrm>
            <a:off x="4343400" y="2286000"/>
            <a:ext cx="1600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accent2"/>
                </a:solidFill>
                <a:ea typeface="宋体" panose="02010600030101010101" pitchFamily="2" charset="-122"/>
              </a:rPr>
              <a:t>H|B=</a:t>
            </a:r>
          </a:p>
        </p:txBody>
      </p:sp>
      <p:sp>
        <p:nvSpPr>
          <p:cNvPr id="120841" name="Text Box 7">
            <a:extLst>
              <a:ext uri="{FF2B5EF4-FFF2-40B4-BE49-F238E27FC236}">
                <a16:creationId xmlns:a16="http://schemas.microsoft.com/office/drawing/2014/main" id="{7ED3D6BB-4131-447D-BB23-24A6B64FC6ED}"/>
              </a:ext>
            </a:extLst>
          </p:cNvPr>
          <p:cNvSpPr txBox="1">
            <a:spLocks noChangeArrowheads="1"/>
          </p:cNvSpPr>
          <p:nvPr/>
        </p:nvSpPr>
        <p:spPr bwMode="auto">
          <a:xfrm>
            <a:off x="5486400" y="1828800"/>
            <a:ext cx="278923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800">
                <a:ea typeface="宋体" panose="02010600030101010101" pitchFamily="2" charset="-122"/>
              </a:rPr>
              <a:t>B p.enq(4)</a:t>
            </a:r>
          </a:p>
          <a:p>
            <a:r>
              <a:rPr lang="en-US" altLang="zh-CN" sz="2800">
                <a:ea typeface="宋体" panose="02010600030101010101" pitchFamily="2" charset="-122"/>
              </a:rPr>
              <a:t>B p:void</a:t>
            </a:r>
          </a:p>
          <a:p>
            <a:r>
              <a:rPr lang="en-US" altLang="zh-CN" sz="2800">
                <a:ea typeface="宋体" panose="02010600030101010101" pitchFamily="2" charset="-122"/>
              </a:rPr>
              <a:t>B q.deq()</a:t>
            </a:r>
          </a:p>
          <a:p>
            <a:r>
              <a:rPr lang="en-US" altLang="zh-CN" sz="2800">
                <a:ea typeface="宋体" panose="02010600030101010101" pitchFamily="2" charset="-122"/>
              </a:rPr>
              <a:t>B q:3</a:t>
            </a:r>
            <a:endParaRPr lang="en-US" altLang="zh-CN" sz="2800">
              <a:solidFill>
                <a:srgbClr val="0000FF"/>
              </a:solidFill>
              <a:ea typeface="宋体" panose="02010600030101010101" pitchFamily="2" charset="-122"/>
            </a:endParaRPr>
          </a:p>
        </p:txBody>
      </p:sp>
      <p:sp>
        <p:nvSpPr>
          <p:cNvPr id="120842" name="Text Box 10">
            <a:extLst>
              <a:ext uri="{FF2B5EF4-FFF2-40B4-BE49-F238E27FC236}">
                <a16:creationId xmlns:a16="http://schemas.microsoft.com/office/drawing/2014/main" id="{EDBFD9F6-4484-45F3-BA4C-86872A772BDC}"/>
              </a:ext>
            </a:extLst>
          </p:cNvPr>
          <p:cNvSpPr txBox="1">
            <a:spLocks noChangeArrowheads="1"/>
          </p:cNvSpPr>
          <p:nvPr/>
        </p:nvSpPr>
        <p:spPr bwMode="auto">
          <a:xfrm>
            <a:off x="320675" y="1690688"/>
            <a:ext cx="4114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a:solidFill>
                  <a:srgbClr val="0099FF"/>
                </a:solidFill>
                <a:latin typeface="Comic Sans MS" panose="030F0702030302020204" pitchFamily="66" charset="0"/>
                <a:ea typeface="宋体" panose="02010600030101010101" pitchFamily="2" charset="-122"/>
              </a:rPr>
              <a:t>Per-thread projections sequential</a:t>
            </a:r>
          </a:p>
        </p:txBody>
      </p:sp>
    </p:spTree>
  </p:cSld>
  <p:clrMapOvr>
    <a:masterClrMapping/>
  </p:clrMapOvr>
  <p:transition>
    <p:blinds/>
  </p:transition>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lide Number Placeholder 4">
            <a:extLst>
              <a:ext uri="{FF2B5EF4-FFF2-40B4-BE49-F238E27FC236}">
                <a16:creationId xmlns:a16="http://schemas.microsoft.com/office/drawing/2014/main" id="{C0167FC4-8E18-4265-9C19-34DB770F6C45}"/>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8B0C994-870C-4B35-AE2B-2529EC14AB47}" type="slidenum">
              <a:rPr lang="ar-SA" altLang="zh-CN" sz="1400" b="0">
                <a:solidFill>
                  <a:schemeClr val="tx1"/>
                </a:solidFill>
                <a:latin typeface="Comic Sans MS" panose="030F0702030302020204" pitchFamily="66" charset="0"/>
              </a:rPr>
              <a:pPr/>
              <a:t>119</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21860" name="Picture 2" descr="magic">
            <a:extLst>
              <a:ext uri="{FF2B5EF4-FFF2-40B4-BE49-F238E27FC236}">
                <a16:creationId xmlns:a16="http://schemas.microsoft.com/office/drawing/2014/main" id="{5B922E6E-1DFB-4F07-9CA4-C915C52667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1861" name="Rectangle 3">
            <a:extLst>
              <a:ext uri="{FF2B5EF4-FFF2-40B4-BE49-F238E27FC236}">
                <a16:creationId xmlns:a16="http://schemas.microsoft.com/office/drawing/2014/main" id="{D071C328-78E1-440F-8993-35C9E375F1AE}"/>
              </a:ext>
            </a:extLst>
          </p:cNvPr>
          <p:cNvSpPr>
            <a:spLocks noGrp="1" noChangeArrowheads="1"/>
          </p:cNvSpPr>
          <p:nvPr>
            <p:ph type="title"/>
          </p:nvPr>
        </p:nvSpPr>
        <p:spPr/>
        <p:txBody>
          <a:bodyPr/>
          <a:lstStyle/>
          <a:p>
            <a:pPr eaLnBrk="1" hangingPunct="1"/>
            <a:r>
              <a:rPr lang="en-US" altLang="zh-CN">
                <a:ea typeface="宋体" panose="02010600030101010101" pitchFamily="2" charset="-122"/>
              </a:rPr>
              <a:t>Well-Formed Histories</a:t>
            </a:r>
          </a:p>
        </p:txBody>
      </p:sp>
      <p:sp>
        <p:nvSpPr>
          <p:cNvPr id="121862" name="Text Box 4">
            <a:extLst>
              <a:ext uri="{FF2B5EF4-FFF2-40B4-BE49-F238E27FC236}">
                <a16:creationId xmlns:a16="http://schemas.microsoft.com/office/drawing/2014/main" id="{DE32DD48-CC09-431F-825E-70D7FDEC7E64}"/>
              </a:ext>
            </a:extLst>
          </p:cNvPr>
          <p:cNvSpPr txBox="1">
            <a:spLocks noChangeArrowheads="1"/>
          </p:cNvSpPr>
          <p:nvPr/>
        </p:nvSpPr>
        <p:spPr bwMode="auto">
          <a:xfrm>
            <a:off x="457200" y="3895725"/>
            <a:ext cx="114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accent2"/>
                </a:solidFill>
                <a:ea typeface="宋体" panose="02010600030101010101" pitchFamily="2" charset="-122"/>
              </a:rPr>
              <a:t>H=</a:t>
            </a:r>
          </a:p>
        </p:txBody>
      </p:sp>
      <p:sp>
        <p:nvSpPr>
          <p:cNvPr id="121863" name="Text Box 5">
            <a:extLst>
              <a:ext uri="{FF2B5EF4-FFF2-40B4-BE49-F238E27FC236}">
                <a16:creationId xmlns:a16="http://schemas.microsoft.com/office/drawing/2014/main" id="{DB72FE11-8DCD-4A68-89A1-CF369EA2F443}"/>
              </a:ext>
            </a:extLst>
          </p:cNvPr>
          <p:cNvSpPr txBox="1">
            <a:spLocks noChangeArrowheads="1"/>
          </p:cNvSpPr>
          <p:nvPr/>
        </p:nvSpPr>
        <p:spPr bwMode="auto">
          <a:xfrm>
            <a:off x="1219200" y="2755900"/>
            <a:ext cx="2789238"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800">
                <a:solidFill>
                  <a:schemeClr val="tx1"/>
                </a:solidFill>
                <a:ea typeface="宋体" panose="02010600030101010101" pitchFamily="2" charset="-122"/>
              </a:rPr>
              <a:t>A q.enq(3)</a:t>
            </a:r>
          </a:p>
          <a:p>
            <a:r>
              <a:rPr lang="en-US" altLang="zh-CN" sz="2800">
                <a:ea typeface="宋体" panose="02010600030101010101" pitchFamily="2" charset="-122"/>
              </a:rPr>
              <a:t>B p.enq(4)</a:t>
            </a:r>
          </a:p>
          <a:p>
            <a:r>
              <a:rPr lang="en-US" altLang="zh-CN" sz="2800">
                <a:ea typeface="宋体" panose="02010600030101010101" pitchFamily="2" charset="-122"/>
              </a:rPr>
              <a:t>B p:void</a:t>
            </a:r>
          </a:p>
          <a:p>
            <a:r>
              <a:rPr lang="en-US" altLang="zh-CN" sz="2800">
                <a:ea typeface="宋体" panose="02010600030101010101" pitchFamily="2" charset="-122"/>
              </a:rPr>
              <a:t>B q.deq()</a:t>
            </a:r>
          </a:p>
          <a:p>
            <a:r>
              <a:rPr lang="en-US" altLang="zh-CN" sz="2800">
                <a:solidFill>
                  <a:schemeClr val="tx1"/>
                </a:solidFill>
                <a:ea typeface="宋体" panose="02010600030101010101" pitchFamily="2" charset="-122"/>
              </a:rPr>
              <a:t>A q:void</a:t>
            </a:r>
            <a:endParaRPr lang="en-US" altLang="zh-CN" sz="2800">
              <a:ea typeface="宋体" panose="02010600030101010101" pitchFamily="2" charset="-122"/>
            </a:endParaRPr>
          </a:p>
          <a:p>
            <a:r>
              <a:rPr lang="en-US" altLang="zh-CN" sz="2800">
                <a:ea typeface="宋体" panose="02010600030101010101" pitchFamily="2" charset="-122"/>
              </a:rPr>
              <a:t>B q:3</a:t>
            </a:r>
          </a:p>
        </p:txBody>
      </p:sp>
      <p:sp>
        <p:nvSpPr>
          <p:cNvPr id="121864" name="Text Box 6">
            <a:extLst>
              <a:ext uri="{FF2B5EF4-FFF2-40B4-BE49-F238E27FC236}">
                <a16:creationId xmlns:a16="http://schemas.microsoft.com/office/drawing/2014/main" id="{90780BB5-023A-4ED2-BA49-1F52E0D7B12C}"/>
              </a:ext>
            </a:extLst>
          </p:cNvPr>
          <p:cNvSpPr txBox="1">
            <a:spLocks noChangeArrowheads="1"/>
          </p:cNvSpPr>
          <p:nvPr/>
        </p:nvSpPr>
        <p:spPr bwMode="auto">
          <a:xfrm>
            <a:off x="4343400" y="2286000"/>
            <a:ext cx="1600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accent2"/>
                </a:solidFill>
                <a:ea typeface="宋体" panose="02010600030101010101" pitchFamily="2" charset="-122"/>
              </a:rPr>
              <a:t>H|B=</a:t>
            </a:r>
          </a:p>
        </p:txBody>
      </p:sp>
      <p:sp>
        <p:nvSpPr>
          <p:cNvPr id="121865" name="Text Box 7">
            <a:extLst>
              <a:ext uri="{FF2B5EF4-FFF2-40B4-BE49-F238E27FC236}">
                <a16:creationId xmlns:a16="http://schemas.microsoft.com/office/drawing/2014/main" id="{CC072AB4-23BB-49AC-B510-092385C1612B}"/>
              </a:ext>
            </a:extLst>
          </p:cNvPr>
          <p:cNvSpPr txBox="1">
            <a:spLocks noChangeArrowheads="1"/>
          </p:cNvSpPr>
          <p:nvPr/>
        </p:nvSpPr>
        <p:spPr bwMode="auto">
          <a:xfrm>
            <a:off x="5486400" y="1828800"/>
            <a:ext cx="278923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800">
                <a:ea typeface="宋体" panose="02010600030101010101" pitchFamily="2" charset="-122"/>
              </a:rPr>
              <a:t>B p.enq(4)</a:t>
            </a:r>
          </a:p>
          <a:p>
            <a:r>
              <a:rPr lang="en-US" altLang="zh-CN" sz="2800">
                <a:ea typeface="宋体" panose="02010600030101010101" pitchFamily="2" charset="-122"/>
              </a:rPr>
              <a:t>B p:void</a:t>
            </a:r>
          </a:p>
          <a:p>
            <a:r>
              <a:rPr lang="en-US" altLang="zh-CN" sz="2800">
                <a:ea typeface="宋体" panose="02010600030101010101" pitchFamily="2" charset="-122"/>
              </a:rPr>
              <a:t>B q.deq()</a:t>
            </a:r>
          </a:p>
          <a:p>
            <a:r>
              <a:rPr lang="en-US" altLang="zh-CN" sz="2800">
                <a:ea typeface="宋体" panose="02010600030101010101" pitchFamily="2" charset="-122"/>
              </a:rPr>
              <a:t>B q:3</a:t>
            </a:r>
            <a:endParaRPr lang="en-US" altLang="zh-CN" sz="2800">
              <a:solidFill>
                <a:srgbClr val="0000FF"/>
              </a:solidFill>
              <a:ea typeface="宋体" panose="02010600030101010101" pitchFamily="2" charset="-122"/>
            </a:endParaRPr>
          </a:p>
        </p:txBody>
      </p:sp>
      <p:sp>
        <p:nvSpPr>
          <p:cNvPr id="121866" name="Text Box 8">
            <a:extLst>
              <a:ext uri="{FF2B5EF4-FFF2-40B4-BE49-F238E27FC236}">
                <a16:creationId xmlns:a16="http://schemas.microsoft.com/office/drawing/2014/main" id="{94DA9C98-0812-4127-9894-283F4CB66D27}"/>
              </a:ext>
            </a:extLst>
          </p:cNvPr>
          <p:cNvSpPr txBox="1">
            <a:spLocks noChangeArrowheads="1"/>
          </p:cNvSpPr>
          <p:nvPr/>
        </p:nvSpPr>
        <p:spPr bwMode="auto">
          <a:xfrm>
            <a:off x="5638800" y="4648200"/>
            <a:ext cx="27892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800">
                <a:solidFill>
                  <a:schemeClr val="tx1"/>
                </a:solidFill>
                <a:ea typeface="宋体" panose="02010600030101010101" pitchFamily="2" charset="-122"/>
              </a:rPr>
              <a:t>A q.enq(3)</a:t>
            </a:r>
          </a:p>
          <a:p>
            <a:r>
              <a:rPr lang="en-US" altLang="zh-CN" sz="2800">
                <a:solidFill>
                  <a:schemeClr val="tx1"/>
                </a:solidFill>
                <a:ea typeface="宋体" panose="02010600030101010101" pitchFamily="2" charset="-122"/>
              </a:rPr>
              <a:t>A q:void</a:t>
            </a:r>
          </a:p>
        </p:txBody>
      </p:sp>
      <p:sp>
        <p:nvSpPr>
          <p:cNvPr id="121867" name="Text Box 9">
            <a:extLst>
              <a:ext uri="{FF2B5EF4-FFF2-40B4-BE49-F238E27FC236}">
                <a16:creationId xmlns:a16="http://schemas.microsoft.com/office/drawing/2014/main" id="{C8AF38A8-BB7F-40A0-8B75-B619FCA1DEF8}"/>
              </a:ext>
            </a:extLst>
          </p:cNvPr>
          <p:cNvSpPr txBox="1">
            <a:spLocks noChangeArrowheads="1"/>
          </p:cNvSpPr>
          <p:nvPr/>
        </p:nvSpPr>
        <p:spPr bwMode="auto">
          <a:xfrm>
            <a:off x="4419600" y="4800600"/>
            <a:ext cx="1600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accent2"/>
                </a:solidFill>
                <a:ea typeface="宋体" panose="02010600030101010101" pitchFamily="2" charset="-122"/>
              </a:rPr>
              <a:t>H|A=</a:t>
            </a:r>
          </a:p>
        </p:txBody>
      </p:sp>
      <p:sp>
        <p:nvSpPr>
          <p:cNvPr id="121868" name="Text Box 10">
            <a:extLst>
              <a:ext uri="{FF2B5EF4-FFF2-40B4-BE49-F238E27FC236}">
                <a16:creationId xmlns:a16="http://schemas.microsoft.com/office/drawing/2014/main" id="{5422A2A3-F323-4F28-B6E8-870B21F1D62A}"/>
              </a:ext>
            </a:extLst>
          </p:cNvPr>
          <p:cNvSpPr txBox="1">
            <a:spLocks noChangeArrowheads="1"/>
          </p:cNvSpPr>
          <p:nvPr/>
        </p:nvSpPr>
        <p:spPr bwMode="auto">
          <a:xfrm>
            <a:off x="320675" y="1690688"/>
            <a:ext cx="4114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a:solidFill>
                  <a:srgbClr val="0099FF"/>
                </a:solidFill>
                <a:latin typeface="Comic Sans MS" panose="030F0702030302020204" pitchFamily="66" charset="0"/>
                <a:ea typeface="宋体" panose="02010600030101010101" pitchFamily="2" charset="-122"/>
              </a:rPr>
              <a:t>Per-thread projections sequential</a:t>
            </a:r>
          </a:p>
        </p:txBody>
      </p:sp>
    </p:spTree>
  </p:cSld>
  <p:clrMapOvr>
    <a:masterClrMapping/>
  </p:clrMapOvr>
  <p:transition>
    <p:blinds/>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38248744-61E0-413F-A930-A5CD9EE0D291}"/>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41C27C1-E8ED-4C23-8F2C-9D90C7273CF8}" type="slidenum">
              <a:rPr lang="ar-SA" altLang="zh-CN" sz="1400" b="0">
                <a:solidFill>
                  <a:schemeClr val="tx1"/>
                </a:solidFill>
                <a:latin typeface="Comic Sans MS" panose="030F0702030302020204" pitchFamily="66" charset="0"/>
              </a:rPr>
              <a:pPr/>
              <a:t>12</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2292" name="Picture 2" descr="magic">
            <a:extLst>
              <a:ext uri="{FF2B5EF4-FFF2-40B4-BE49-F238E27FC236}">
                <a16:creationId xmlns:a16="http://schemas.microsoft.com/office/drawing/2014/main" id="{B434105F-B2A6-4E8D-983F-BF0C7581DB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293" name="Rectangle 3">
            <a:extLst>
              <a:ext uri="{FF2B5EF4-FFF2-40B4-BE49-F238E27FC236}">
                <a16:creationId xmlns:a16="http://schemas.microsoft.com/office/drawing/2014/main" id="{3FBDE75A-641D-4200-B891-13B28C76BEE0}"/>
              </a:ext>
            </a:extLst>
          </p:cNvPr>
          <p:cNvSpPr>
            <a:spLocks noGrp="1" noChangeArrowheads="1"/>
          </p:cNvSpPr>
          <p:nvPr>
            <p:ph type="title"/>
          </p:nvPr>
        </p:nvSpPr>
        <p:spPr>
          <a:xfrm>
            <a:off x="671513" y="233363"/>
            <a:ext cx="7772400" cy="1143000"/>
          </a:xfrm>
        </p:spPr>
        <p:txBody>
          <a:bodyPr/>
          <a:lstStyle/>
          <a:p>
            <a:pPr eaLnBrk="1" hangingPunct="1"/>
            <a:r>
              <a:rPr lang="en-US" altLang="zh-CN">
                <a:ea typeface="宋体" panose="02010600030101010101" pitchFamily="2" charset="-122"/>
              </a:rPr>
              <a:t>Implementation: </a:t>
            </a:r>
            <a:r>
              <a:rPr lang="en-US" altLang="zh-CN">
                <a:solidFill>
                  <a:srgbClr val="FF3300"/>
                </a:solidFill>
                <a:ea typeface="宋体" panose="02010600030101010101" pitchFamily="2" charset="-122"/>
              </a:rPr>
              <a:t>Deq</a:t>
            </a:r>
          </a:p>
        </p:txBody>
      </p:sp>
      <p:sp>
        <p:nvSpPr>
          <p:cNvPr id="8198" name="Rectangle 4">
            <a:extLst>
              <a:ext uri="{FF2B5EF4-FFF2-40B4-BE49-F238E27FC236}">
                <a16:creationId xmlns:a16="http://schemas.microsoft.com/office/drawing/2014/main" id="{5AA004AF-60D1-46F1-911D-4D7A750496B6}"/>
              </a:ext>
            </a:extLst>
          </p:cNvPr>
          <p:cNvSpPr>
            <a:spLocks noChangeArrowheads="1"/>
          </p:cNvSpPr>
          <p:nvPr/>
        </p:nvSpPr>
        <p:spPr bwMode="auto">
          <a:xfrm>
            <a:off x="723900" y="1612900"/>
            <a:ext cx="7937500" cy="3786188"/>
          </a:xfrm>
          <a:prstGeom prst="rect">
            <a:avLst/>
          </a:prstGeom>
          <a:solidFill>
            <a:srgbClr val="FFFFCC"/>
          </a:solidFill>
          <a:ln w="9525">
            <a:noFill/>
            <a:miter lim="800000"/>
            <a:headEnd/>
            <a:tailEnd/>
          </a:ln>
        </p:spPr>
        <p:txBody>
          <a:bodyPr>
            <a:spAutoFit/>
          </a:bodyPr>
          <a:lstStyle/>
          <a:p>
            <a:pPr>
              <a:defRPr/>
            </a:pPr>
            <a:r>
              <a:rPr lang="en-US" sz="2000" dirty="0">
                <a:solidFill>
                  <a:schemeClr val="bg1">
                    <a:lumMod val="65000"/>
                  </a:schemeClr>
                </a:solidFill>
                <a:cs typeface="Arial" charset="0"/>
              </a:rPr>
              <a:t>public T </a:t>
            </a:r>
            <a:r>
              <a:rPr lang="en-US" sz="2000" dirty="0" err="1">
                <a:solidFill>
                  <a:schemeClr val="bg1">
                    <a:lumMod val="65000"/>
                  </a:schemeClr>
                </a:solidFill>
                <a:cs typeface="Arial" charset="0"/>
              </a:rPr>
              <a:t>deq</a:t>
            </a:r>
            <a:r>
              <a:rPr lang="en-US" sz="2000" dirty="0">
                <a:solidFill>
                  <a:schemeClr val="bg1">
                    <a:lumMod val="65000"/>
                  </a:schemeClr>
                </a:solidFill>
                <a:cs typeface="Arial" charset="0"/>
              </a:rPr>
              <a:t>() throws </a:t>
            </a:r>
            <a:r>
              <a:rPr lang="en-US" sz="2000" dirty="0" err="1">
                <a:solidFill>
                  <a:schemeClr val="bg1">
                    <a:lumMod val="65000"/>
                  </a:schemeClr>
                </a:solidFill>
                <a:cs typeface="Arial" charset="0"/>
              </a:rPr>
              <a:t>EmptyException</a:t>
            </a:r>
            <a:r>
              <a:rPr lang="en-US" sz="2000" dirty="0">
                <a:solidFill>
                  <a:schemeClr val="bg1">
                    <a:lumMod val="65000"/>
                  </a:schemeClr>
                </a:solidFill>
                <a:cs typeface="Arial" charset="0"/>
              </a:rPr>
              <a:t> {</a:t>
            </a:r>
          </a:p>
          <a:p>
            <a:pPr>
              <a:defRPr/>
            </a:pPr>
            <a:r>
              <a:rPr lang="en-US" sz="2000" dirty="0">
                <a:solidFill>
                  <a:schemeClr val="tx1"/>
                </a:solidFill>
                <a:cs typeface="Arial" charset="0"/>
              </a:rPr>
              <a:t>  </a:t>
            </a:r>
            <a:r>
              <a:rPr lang="en-US" sz="2000" dirty="0" err="1">
                <a:solidFill>
                  <a:srgbClr val="0070C0"/>
                </a:solidFill>
                <a:cs typeface="Arial" charset="0"/>
              </a:rPr>
              <a:t>lock.lock</a:t>
            </a:r>
            <a:r>
              <a:rPr lang="en-US" sz="2000" dirty="0">
                <a:solidFill>
                  <a:srgbClr val="0070C0"/>
                </a:solidFill>
                <a:cs typeface="Arial" charset="0"/>
              </a:rPr>
              <a:t>();             </a:t>
            </a:r>
          </a:p>
          <a:p>
            <a:pPr>
              <a:defRPr/>
            </a:pPr>
            <a:r>
              <a:rPr lang="en-US" sz="2000" dirty="0">
                <a:solidFill>
                  <a:schemeClr val="tx1"/>
                </a:solidFill>
                <a:cs typeface="Arial" charset="0"/>
              </a:rPr>
              <a:t>  </a:t>
            </a:r>
            <a:r>
              <a:rPr lang="en-US" sz="2000" dirty="0">
                <a:solidFill>
                  <a:schemeClr val="bg1">
                    <a:lumMod val="65000"/>
                  </a:schemeClr>
                </a:solidFill>
                <a:cs typeface="Arial" charset="0"/>
              </a:rPr>
              <a:t>try {      </a:t>
            </a:r>
          </a:p>
          <a:p>
            <a:pPr>
              <a:defRPr/>
            </a:pPr>
            <a:r>
              <a:rPr lang="en-US" sz="2000" dirty="0">
                <a:solidFill>
                  <a:schemeClr val="bg1">
                    <a:lumMod val="65000"/>
                  </a:schemeClr>
                </a:solidFill>
                <a:cs typeface="Arial" charset="0"/>
              </a:rPr>
              <a:t>    if (tail == head)        </a:t>
            </a:r>
          </a:p>
          <a:p>
            <a:pPr>
              <a:defRPr/>
            </a:pPr>
            <a:r>
              <a:rPr lang="en-US" sz="2000" dirty="0">
                <a:solidFill>
                  <a:schemeClr val="bg1">
                    <a:lumMod val="65000"/>
                  </a:schemeClr>
                </a:solidFill>
                <a:cs typeface="Arial" charset="0"/>
              </a:rPr>
              <a:t>       throw new </a:t>
            </a:r>
            <a:r>
              <a:rPr lang="en-US" sz="2000" dirty="0" err="1">
                <a:solidFill>
                  <a:schemeClr val="bg1">
                    <a:lumMod val="65000"/>
                  </a:schemeClr>
                </a:solidFill>
                <a:cs typeface="Arial" charset="0"/>
              </a:rPr>
              <a:t>EmptyException</a:t>
            </a:r>
            <a:r>
              <a:rPr lang="en-US" sz="2000" dirty="0">
                <a:solidFill>
                  <a:schemeClr val="bg1">
                    <a:lumMod val="65000"/>
                  </a:schemeClr>
                </a:solidFill>
                <a:cs typeface="Arial" charset="0"/>
              </a:rPr>
              <a:t>();      </a:t>
            </a:r>
          </a:p>
          <a:p>
            <a:pPr>
              <a:defRPr/>
            </a:pPr>
            <a:r>
              <a:rPr lang="en-US" sz="2000" dirty="0">
                <a:solidFill>
                  <a:schemeClr val="bg1">
                    <a:lumMod val="65000"/>
                  </a:schemeClr>
                </a:solidFill>
                <a:cs typeface="Arial" charset="0"/>
              </a:rPr>
              <a:t>    T x = items[head % </a:t>
            </a:r>
            <a:r>
              <a:rPr lang="en-US" sz="2000" dirty="0" err="1">
                <a:solidFill>
                  <a:schemeClr val="bg1">
                    <a:lumMod val="65000"/>
                  </a:schemeClr>
                </a:solidFill>
                <a:cs typeface="Arial" charset="0"/>
              </a:rPr>
              <a:t>items.length</a:t>
            </a:r>
            <a:r>
              <a:rPr lang="en-US" sz="2000" dirty="0">
                <a:solidFill>
                  <a:schemeClr val="bg1">
                    <a:lumMod val="65000"/>
                  </a:schemeClr>
                </a:solidFill>
                <a:cs typeface="Arial" charset="0"/>
              </a:rPr>
              <a:t>];      </a:t>
            </a:r>
          </a:p>
          <a:p>
            <a:pPr>
              <a:defRPr/>
            </a:pPr>
            <a:r>
              <a:rPr lang="en-US" sz="2000" dirty="0">
                <a:solidFill>
                  <a:schemeClr val="bg1">
                    <a:lumMod val="65000"/>
                  </a:schemeClr>
                </a:solidFill>
                <a:cs typeface="Arial" charset="0"/>
              </a:rPr>
              <a:t>    head++;      </a:t>
            </a:r>
          </a:p>
          <a:p>
            <a:pPr>
              <a:defRPr/>
            </a:pPr>
            <a:r>
              <a:rPr lang="en-US" sz="2000" dirty="0">
                <a:solidFill>
                  <a:schemeClr val="bg1">
                    <a:lumMod val="65000"/>
                  </a:schemeClr>
                </a:solidFill>
                <a:cs typeface="Arial" charset="0"/>
              </a:rPr>
              <a:t>    return x;    </a:t>
            </a:r>
          </a:p>
          <a:p>
            <a:pPr>
              <a:defRPr/>
            </a:pPr>
            <a:r>
              <a:rPr lang="en-US" sz="2000" dirty="0">
                <a:solidFill>
                  <a:schemeClr val="bg1">
                    <a:lumMod val="65000"/>
                  </a:schemeClr>
                </a:solidFill>
                <a:cs typeface="Arial" charset="0"/>
              </a:rPr>
              <a:t>  } finally {      </a:t>
            </a:r>
          </a:p>
          <a:p>
            <a:pPr>
              <a:defRPr/>
            </a:pPr>
            <a:r>
              <a:rPr lang="en-US" sz="2000" dirty="0">
                <a:solidFill>
                  <a:schemeClr val="bg1">
                    <a:lumMod val="65000"/>
                  </a:schemeClr>
                </a:solidFill>
                <a:cs typeface="Arial" charset="0"/>
              </a:rPr>
              <a:t>    </a:t>
            </a:r>
            <a:r>
              <a:rPr lang="en-US" sz="2000" dirty="0" err="1">
                <a:solidFill>
                  <a:schemeClr val="bg1">
                    <a:lumMod val="65000"/>
                  </a:schemeClr>
                </a:solidFill>
                <a:cs typeface="Arial" charset="0"/>
              </a:rPr>
              <a:t>lock.unlock</a:t>
            </a:r>
            <a:r>
              <a:rPr lang="en-US" sz="2000" dirty="0">
                <a:solidFill>
                  <a:schemeClr val="bg1">
                    <a:lumMod val="65000"/>
                  </a:schemeClr>
                </a:solidFill>
                <a:cs typeface="Arial" charset="0"/>
              </a:rPr>
              <a:t>();    </a:t>
            </a:r>
          </a:p>
          <a:p>
            <a:pPr>
              <a:defRPr/>
            </a:pPr>
            <a:r>
              <a:rPr lang="en-US" sz="2000" dirty="0">
                <a:solidFill>
                  <a:schemeClr val="bg1">
                    <a:lumMod val="65000"/>
                  </a:schemeClr>
                </a:solidFill>
                <a:cs typeface="Arial" charset="0"/>
              </a:rPr>
              <a:t>  }  </a:t>
            </a:r>
          </a:p>
          <a:p>
            <a:pPr>
              <a:defRPr/>
            </a:pPr>
            <a:r>
              <a:rPr lang="en-US" sz="2000" dirty="0">
                <a:solidFill>
                  <a:schemeClr val="bg1">
                    <a:lumMod val="65000"/>
                  </a:schemeClr>
                </a:solidFill>
                <a:cs typeface="Arial" charset="0"/>
              </a:rPr>
              <a:t>} </a:t>
            </a:r>
          </a:p>
        </p:txBody>
      </p:sp>
      <p:pic>
        <p:nvPicPr>
          <p:cNvPr id="12295" name="Picture 2" descr="magic">
            <a:extLst>
              <a:ext uri="{FF2B5EF4-FFF2-40B4-BE49-F238E27FC236}">
                <a16:creationId xmlns:a16="http://schemas.microsoft.com/office/drawing/2014/main" id="{D177F06E-4FFF-4A97-B973-9D0F4B9B18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11811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296" name="AutoShape 6">
            <a:extLst>
              <a:ext uri="{FF2B5EF4-FFF2-40B4-BE49-F238E27FC236}">
                <a16:creationId xmlns:a16="http://schemas.microsoft.com/office/drawing/2014/main" id="{EBA592E9-5C6F-459F-A04C-F4FBF3E48825}"/>
              </a:ext>
            </a:extLst>
          </p:cNvPr>
          <p:cNvSpPr>
            <a:spLocks noChangeArrowheads="1"/>
          </p:cNvSpPr>
          <p:nvPr/>
        </p:nvSpPr>
        <p:spPr bwMode="auto">
          <a:xfrm>
            <a:off x="1054100" y="1898650"/>
            <a:ext cx="1905000" cy="457200"/>
          </a:xfrm>
          <a:prstGeom prst="wedgeRoundRectCallout">
            <a:avLst>
              <a:gd name="adj1" fmla="val 113500"/>
              <a:gd name="adj2" fmla="val 46805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2800" b="0">
              <a:latin typeface="Comic Sans MS" panose="030F0702030302020204" pitchFamily="66" charset="0"/>
            </a:endParaRPr>
          </a:p>
        </p:txBody>
      </p:sp>
      <p:sp>
        <p:nvSpPr>
          <p:cNvPr id="12297" name="Text Box 7">
            <a:extLst>
              <a:ext uri="{FF2B5EF4-FFF2-40B4-BE49-F238E27FC236}">
                <a16:creationId xmlns:a16="http://schemas.microsoft.com/office/drawing/2014/main" id="{B2A013B1-D79A-42F0-B77A-6AFF30BCBC95}"/>
              </a:ext>
            </a:extLst>
          </p:cNvPr>
          <p:cNvSpPr txBox="1">
            <a:spLocks noChangeArrowheads="1"/>
          </p:cNvSpPr>
          <p:nvPr/>
        </p:nvSpPr>
        <p:spPr bwMode="auto">
          <a:xfrm>
            <a:off x="4381500" y="4098925"/>
            <a:ext cx="3810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b="0">
                <a:latin typeface="Comic Sans MS" panose="030F0702030302020204" pitchFamily="66" charset="0"/>
                <a:ea typeface="宋体" panose="02010600030101010101" pitchFamily="2" charset="-122"/>
              </a:rPr>
              <a:t>Method calls  </a:t>
            </a:r>
          </a:p>
          <a:p>
            <a:pPr algn="ctr"/>
            <a:r>
              <a:rPr lang="en-US" altLang="zh-CN" sz="2800" b="0">
                <a:latin typeface="Comic Sans MS" panose="030F0702030302020204" pitchFamily="66" charset="0"/>
                <a:ea typeface="宋体" panose="02010600030101010101" pitchFamily="2" charset="-122"/>
              </a:rPr>
              <a:t>mutually exclusive</a:t>
            </a:r>
          </a:p>
        </p:txBody>
      </p:sp>
      <p:grpSp>
        <p:nvGrpSpPr>
          <p:cNvPr id="12298" name="Group 6">
            <a:extLst>
              <a:ext uri="{FF2B5EF4-FFF2-40B4-BE49-F238E27FC236}">
                <a16:creationId xmlns:a16="http://schemas.microsoft.com/office/drawing/2014/main" id="{7DEA418C-B7A6-43F1-8BAE-E79D62100C87}"/>
              </a:ext>
            </a:extLst>
          </p:cNvPr>
          <p:cNvGrpSpPr>
            <a:grpSpLocks/>
          </p:cNvGrpSpPr>
          <p:nvPr/>
        </p:nvGrpSpPr>
        <p:grpSpPr bwMode="auto">
          <a:xfrm>
            <a:off x="5413375" y="1296988"/>
            <a:ext cx="2590800" cy="1735137"/>
            <a:chOff x="3650" y="1105"/>
            <a:chExt cx="1632" cy="1093"/>
          </a:xfrm>
        </p:grpSpPr>
        <p:grpSp>
          <p:nvGrpSpPr>
            <p:cNvPr id="12299" name="Group 7">
              <a:extLst>
                <a:ext uri="{FF2B5EF4-FFF2-40B4-BE49-F238E27FC236}">
                  <a16:creationId xmlns:a16="http://schemas.microsoft.com/office/drawing/2014/main" id="{41C513E6-B46F-4107-8057-E1458E6B594F}"/>
                </a:ext>
              </a:extLst>
            </p:cNvPr>
            <p:cNvGrpSpPr>
              <a:grpSpLocks/>
            </p:cNvGrpSpPr>
            <p:nvPr/>
          </p:nvGrpSpPr>
          <p:grpSpPr bwMode="auto">
            <a:xfrm>
              <a:off x="4068" y="1412"/>
              <a:ext cx="813" cy="786"/>
              <a:chOff x="3740" y="1372"/>
              <a:chExt cx="813" cy="786"/>
            </a:xfrm>
          </p:grpSpPr>
          <p:sp>
            <p:nvSpPr>
              <p:cNvPr id="12316" name="Oval 8">
                <a:extLst>
                  <a:ext uri="{FF2B5EF4-FFF2-40B4-BE49-F238E27FC236}">
                    <a16:creationId xmlns:a16="http://schemas.microsoft.com/office/drawing/2014/main" id="{F833FF18-90B9-4DC9-8D22-102E862BE7E5}"/>
                  </a:ext>
                </a:extLst>
              </p:cNvPr>
              <p:cNvSpPr>
                <a:spLocks noChangeArrowheads="1"/>
              </p:cNvSpPr>
              <p:nvPr/>
            </p:nvSpPr>
            <p:spPr bwMode="auto">
              <a:xfrm>
                <a:off x="3740" y="1372"/>
                <a:ext cx="813" cy="786"/>
              </a:xfrm>
              <a:prstGeom prst="ellipse">
                <a:avLst/>
              </a:prstGeom>
              <a:solidFill>
                <a:srgbClr val="00FFFF"/>
              </a:solidFill>
              <a:ln w="28575" algn="ctr">
                <a:solidFill>
                  <a:schemeClr val="tx1"/>
                </a:solidFill>
                <a:round/>
                <a:headEnd/>
                <a:tailEnd/>
              </a:ln>
            </p:spPr>
            <p:txBody>
              <a:bodyPr wrap="none"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2317" name="Oval 9">
                <a:extLst>
                  <a:ext uri="{FF2B5EF4-FFF2-40B4-BE49-F238E27FC236}">
                    <a16:creationId xmlns:a16="http://schemas.microsoft.com/office/drawing/2014/main" id="{C1D1B0CA-8B2E-48E3-99D8-EBD5CD86D4A0}"/>
                  </a:ext>
                </a:extLst>
              </p:cNvPr>
              <p:cNvSpPr>
                <a:spLocks noChangeArrowheads="1"/>
              </p:cNvSpPr>
              <p:nvPr/>
            </p:nvSpPr>
            <p:spPr bwMode="auto">
              <a:xfrm>
                <a:off x="3877" y="1510"/>
                <a:ext cx="539" cy="511"/>
              </a:xfrm>
              <a:prstGeom prst="ellipse">
                <a:avLst/>
              </a:prstGeom>
              <a:solidFill>
                <a:srgbClr val="FFFFCC"/>
              </a:solidFill>
              <a:ln w="28575" algn="ctr">
                <a:solidFill>
                  <a:schemeClr val="tx1"/>
                </a:solidFill>
                <a:round/>
                <a:headEnd/>
                <a:tailEnd/>
              </a:ln>
            </p:spPr>
            <p:txBody>
              <a:bodyPr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2318" name="Line 10">
                <a:extLst>
                  <a:ext uri="{FF2B5EF4-FFF2-40B4-BE49-F238E27FC236}">
                    <a16:creationId xmlns:a16="http://schemas.microsoft.com/office/drawing/2014/main" id="{8368A7F5-58F6-4282-8F3B-602BB09EE598}"/>
                  </a:ext>
                </a:extLst>
              </p:cNvPr>
              <p:cNvSpPr>
                <a:spLocks noChangeShapeType="1"/>
              </p:cNvSpPr>
              <p:nvPr/>
            </p:nvSpPr>
            <p:spPr bwMode="auto">
              <a:xfrm flipV="1">
                <a:off x="3904" y="1983"/>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2319" name="Line 11">
                <a:extLst>
                  <a:ext uri="{FF2B5EF4-FFF2-40B4-BE49-F238E27FC236}">
                    <a16:creationId xmlns:a16="http://schemas.microsoft.com/office/drawing/2014/main" id="{C52F94F2-4E51-4C17-B9B1-E074FF59E9CD}"/>
                  </a:ext>
                </a:extLst>
              </p:cNvPr>
              <p:cNvSpPr>
                <a:spLocks noChangeShapeType="1"/>
              </p:cNvSpPr>
              <p:nvPr/>
            </p:nvSpPr>
            <p:spPr bwMode="auto">
              <a:xfrm flipV="1">
                <a:off x="4308" y="1455"/>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2320" name="Line 12">
                <a:extLst>
                  <a:ext uri="{FF2B5EF4-FFF2-40B4-BE49-F238E27FC236}">
                    <a16:creationId xmlns:a16="http://schemas.microsoft.com/office/drawing/2014/main" id="{8DBC9F11-7957-471E-9A94-4BFAE05C6A14}"/>
                  </a:ext>
                </a:extLst>
              </p:cNvPr>
              <p:cNvSpPr>
                <a:spLocks noChangeShapeType="1"/>
              </p:cNvSpPr>
              <p:nvPr/>
            </p:nvSpPr>
            <p:spPr bwMode="auto">
              <a:xfrm flipV="1">
                <a:off x="4416" y="167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2321" name="Line 13">
                <a:extLst>
                  <a:ext uri="{FF2B5EF4-FFF2-40B4-BE49-F238E27FC236}">
                    <a16:creationId xmlns:a16="http://schemas.microsoft.com/office/drawing/2014/main" id="{E3136C69-5943-4E92-9EE3-16124E4E2DAB}"/>
                  </a:ext>
                </a:extLst>
              </p:cNvPr>
              <p:cNvSpPr>
                <a:spLocks noChangeShapeType="1"/>
              </p:cNvSpPr>
              <p:nvPr/>
            </p:nvSpPr>
            <p:spPr bwMode="auto">
              <a:xfrm flipV="1">
                <a:off x="3760" y="185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2322" name="Line 14">
                <a:extLst>
                  <a:ext uri="{FF2B5EF4-FFF2-40B4-BE49-F238E27FC236}">
                    <a16:creationId xmlns:a16="http://schemas.microsoft.com/office/drawing/2014/main" id="{1BD53E10-89A5-4B5E-A6E6-C37A1B4B9C34}"/>
                  </a:ext>
                </a:extLst>
              </p:cNvPr>
              <p:cNvSpPr>
                <a:spLocks noChangeShapeType="1"/>
              </p:cNvSpPr>
              <p:nvPr/>
            </p:nvSpPr>
            <p:spPr bwMode="auto">
              <a:xfrm>
                <a:off x="3768" y="1613"/>
                <a:ext cx="121" cy="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2323" name="Line 15">
                <a:extLst>
                  <a:ext uri="{FF2B5EF4-FFF2-40B4-BE49-F238E27FC236}">
                    <a16:creationId xmlns:a16="http://schemas.microsoft.com/office/drawing/2014/main" id="{F8A97EFE-2604-4AD0-ADFE-17D7CBD06B70}"/>
                  </a:ext>
                </a:extLst>
              </p:cNvPr>
              <p:cNvSpPr>
                <a:spLocks noChangeShapeType="1"/>
              </p:cNvSpPr>
              <p:nvPr/>
            </p:nvSpPr>
            <p:spPr bwMode="auto">
              <a:xfrm>
                <a:off x="4400" y="1857"/>
                <a:ext cx="117" cy="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2324" name="Line 16">
                <a:extLst>
                  <a:ext uri="{FF2B5EF4-FFF2-40B4-BE49-F238E27FC236}">
                    <a16:creationId xmlns:a16="http://schemas.microsoft.com/office/drawing/2014/main" id="{9B4B4388-7082-4BA0-A251-06F8E9F7EF6F}"/>
                  </a:ext>
                </a:extLst>
              </p:cNvPr>
              <p:cNvSpPr>
                <a:spLocks noChangeShapeType="1"/>
              </p:cNvSpPr>
              <p:nvPr/>
            </p:nvSpPr>
            <p:spPr bwMode="auto">
              <a:xfrm>
                <a:off x="3952" y="142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2325" name="Line 17">
                <a:extLst>
                  <a:ext uri="{FF2B5EF4-FFF2-40B4-BE49-F238E27FC236}">
                    <a16:creationId xmlns:a16="http://schemas.microsoft.com/office/drawing/2014/main" id="{F608EDF4-06E1-49E4-9F1F-7A0110B9141E}"/>
                  </a:ext>
                </a:extLst>
              </p:cNvPr>
              <p:cNvSpPr>
                <a:spLocks noChangeShapeType="1"/>
              </p:cNvSpPr>
              <p:nvPr/>
            </p:nvSpPr>
            <p:spPr bwMode="auto">
              <a:xfrm flipH="1">
                <a:off x="4161" y="1377"/>
                <a:ext cx="11" cy="1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2326" name="Line 18">
                <a:extLst>
                  <a:ext uri="{FF2B5EF4-FFF2-40B4-BE49-F238E27FC236}">
                    <a16:creationId xmlns:a16="http://schemas.microsoft.com/office/drawing/2014/main" id="{6008FEEB-A0A6-4348-9BD6-654612A6200C}"/>
                  </a:ext>
                </a:extLst>
              </p:cNvPr>
              <p:cNvSpPr>
                <a:spLocks noChangeShapeType="1"/>
              </p:cNvSpPr>
              <p:nvPr/>
            </p:nvSpPr>
            <p:spPr bwMode="auto">
              <a:xfrm>
                <a:off x="4300" y="198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2327" name="Line 19">
                <a:extLst>
                  <a:ext uri="{FF2B5EF4-FFF2-40B4-BE49-F238E27FC236}">
                    <a16:creationId xmlns:a16="http://schemas.microsoft.com/office/drawing/2014/main" id="{101AE175-EB8C-4628-B879-EA79F4E3EB67}"/>
                  </a:ext>
                </a:extLst>
              </p:cNvPr>
              <p:cNvSpPr>
                <a:spLocks noChangeShapeType="1"/>
              </p:cNvSpPr>
              <p:nvPr/>
            </p:nvSpPr>
            <p:spPr bwMode="auto">
              <a:xfrm flipH="1">
                <a:off x="4129" y="2025"/>
                <a:ext cx="3"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grpSp>
        <p:sp>
          <p:nvSpPr>
            <p:cNvPr id="12300" name="Text Box 20">
              <a:extLst>
                <a:ext uri="{FF2B5EF4-FFF2-40B4-BE49-F238E27FC236}">
                  <a16:creationId xmlns:a16="http://schemas.microsoft.com/office/drawing/2014/main" id="{940A97D6-50CB-428A-9865-8C911FBBEE2B}"/>
                </a:ext>
              </a:extLst>
            </p:cNvPr>
            <p:cNvSpPr txBox="1">
              <a:spLocks noChangeArrowheads="1"/>
            </p:cNvSpPr>
            <p:nvPr/>
          </p:nvSpPr>
          <p:spPr bwMode="auto">
            <a:xfrm>
              <a:off x="4294" y="127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0</a:t>
              </a:r>
            </a:p>
          </p:txBody>
        </p:sp>
        <p:sp>
          <p:nvSpPr>
            <p:cNvPr id="12301" name="Text Box 21">
              <a:extLst>
                <a:ext uri="{FF2B5EF4-FFF2-40B4-BE49-F238E27FC236}">
                  <a16:creationId xmlns:a16="http://schemas.microsoft.com/office/drawing/2014/main" id="{FC50E64F-805E-4C58-8183-F4CB7729C109}"/>
                </a:ext>
              </a:extLst>
            </p:cNvPr>
            <p:cNvSpPr txBox="1">
              <a:spLocks noChangeArrowheads="1"/>
            </p:cNvSpPr>
            <p:nvPr/>
          </p:nvSpPr>
          <p:spPr bwMode="auto">
            <a:xfrm>
              <a:off x="4582" y="1287"/>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1</a:t>
              </a:r>
            </a:p>
          </p:txBody>
        </p:sp>
        <p:sp>
          <p:nvSpPr>
            <p:cNvPr id="12302" name="Text Box 22">
              <a:extLst>
                <a:ext uri="{FF2B5EF4-FFF2-40B4-BE49-F238E27FC236}">
                  <a16:creationId xmlns:a16="http://schemas.microsoft.com/office/drawing/2014/main" id="{A218CAA3-F9CF-41ED-93F3-A32836A0AB4A}"/>
                </a:ext>
              </a:extLst>
            </p:cNvPr>
            <p:cNvSpPr txBox="1">
              <a:spLocks noChangeArrowheads="1"/>
            </p:cNvSpPr>
            <p:nvPr/>
          </p:nvSpPr>
          <p:spPr bwMode="auto">
            <a:xfrm>
              <a:off x="3650" y="1395"/>
              <a:ext cx="60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capacity-1</a:t>
              </a:r>
            </a:p>
          </p:txBody>
        </p:sp>
        <p:sp>
          <p:nvSpPr>
            <p:cNvPr id="12303" name="Text Box 23">
              <a:extLst>
                <a:ext uri="{FF2B5EF4-FFF2-40B4-BE49-F238E27FC236}">
                  <a16:creationId xmlns:a16="http://schemas.microsoft.com/office/drawing/2014/main" id="{1B430F8E-E2E7-4EB9-BC62-4CB44A6F4C3B}"/>
                </a:ext>
              </a:extLst>
            </p:cNvPr>
            <p:cNvSpPr txBox="1">
              <a:spLocks noChangeArrowheads="1"/>
            </p:cNvSpPr>
            <p:nvPr/>
          </p:nvSpPr>
          <p:spPr bwMode="auto">
            <a:xfrm>
              <a:off x="4786" y="145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2</a:t>
              </a:r>
            </a:p>
          </p:txBody>
        </p:sp>
        <p:sp>
          <p:nvSpPr>
            <p:cNvPr id="12304" name="Text Box 24">
              <a:extLst>
                <a:ext uri="{FF2B5EF4-FFF2-40B4-BE49-F238E27FC236}">
                  <a16:creationId xmlns:a16="http://schemas.microsoft.com/office/drawing/2014/main" id="{0EB08EF5-9CB3-402E-ACA5-5BEFF1E30F6A}"/>
                </a:ext>
              </a:extLst>
            </p:cNvPr>
            <p:cNvSpPr txBox="1">
              <a:spLocks noChangeArrowheads="1"/>
            </p:cNvSpPr>
            <p:nvPr/>
          </p:nvSpPr>
          <p:spPr bwMode="auto">
            <a:xfrm>
              <a:off x="3966" y="1105"/>
              <a:ext cx="390" cy="210"/>
            </a:xfrm>
            <a:prstGeom prst="rect">
              <a:avLst/>
            </a:prstGeom>
            <a:solidFill>
              <a:srgbClr val="00FFFF"/>
            </a:solidFill>
            <a:ln w="28575" algn="ctr">
              <a:solidFill>
                <a:schemeClr val="tx1"/>
              </a:solidFill>
              <a:miter lim="800000"/>
              <a:headEnd/>
              <a:tailEnd/>
            </a:ln>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Comic Sans MS" panose="030F0702030302020204" pitchFamily="66" charset="0"/>
                  <a:ea typeface="宋体" panose="02010600030101010101" pitchFamily="2" charset="-122"/>
                </a:rPr>
                <a:t>head</a:t>
              </a:r>
            </a:p>
          </p:txBody>
        </p:sp>
        <p:sp>
          <p:nvSpPr>
            <p:cNvPr id="12305" name="Line 25">
              <a:extLst>
                <a:ext uri="{FF2B5EF4-FFF2-40B4-BE49-F238E27FC236}">
                  <a16:creationId xmlns:a16="http://schemas.microsoft.com/office/drawing/2014/main" id="{38095F67-363E-4EA6-86D9-4BDA2004DAB5}"/>
                </a:ext>
              </a:extLst>
            </p:cNvPr>
            <p:cNvSpPr>
              <a:spLocks noChangeShapeType="1"/>
            </p:cNvSpPr>
            <p:nvPr/>
          </p:nvSpPr>
          <p:spPr bwMode="auto">
            <a:xfrm>
              <a:off x="4212" y="1284"/>
              <a:ext cx="128" cy="1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2306" name="Text Box 26">
              <a:extLst>
                <a:ext uri="{FF2B5EF4-FFF2-40B4-BE49-F238E27FC236}">
                  <a16:creationId xmlns:a16="http://schemas.microsoft.com/office/drawing/2014/main" id="{DA00FFD0-44FC-48F0-B80D-267E18E5E77D}"/>
                </a:ext>
              </a:extLst>
            </p:cNvPr>
            <p:cNvSpPr txBox="1">
              <a:spLocks noChangeArrowheads="1"/>
            </p:cNvSpPr>
            <p:nvPr/>
          </p:nvSpPr>
          <p:spPr bwMode="auto">
            <a:xfrm>
              <a:off x="4910" y="1113"/>
              <a:ext cx="372" cy="210"/>
            </a:xfrm>
            <a:prstGeom prst="rect">
              <a:avLst/>
            </a:prstGeom>
            <a:solidFill>
              <a:srgbClr val="00FFFF"/>
            </a:solidFill>
            <a:ln w="28575" algn="ctr">
              <a:solidFill>
                <a:schemeClr val="tx1"/>
              </a:solidFill>
              <a:miter lim="800000"/>
              <a:headEnd/>
              <a:tailEnd/>
            </a:ln>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Comic Sans MS" panose="030F0702030302020204" pitchFamily="66" charset="0"/>
                  <a:ea typeface="宋体" panose="02010600030101010101" pitchFamily="2" charset="-122"/>
                </a:rPr>
                <a:t>tail</a:t>
              </a:r>
            </a:p>
          </p:txBody>
        </p:sp>
        <p:sp>
          <p:nvSpPr>
            <p:cNvPr id="12307" name="Line 27">
              <a:extLst>
                <a:ext uri="{FF2B5EF4-FFF2-40B4-BE49-F238E27FC236}">
                  <a16:creationId xmlns:a16="http://schemas.microsoft.com/office/drawing/2014/main" id="{C26598B7-8050-4EAA-949C-88A5EDBC0205}"/>
                </a:ext>
              </a:extLst>
            </p:cNvPr>
            <p:cNvSpPr>
              <a:spLocks noChangeShapeType="1"/>
            </p:cNvSpPr>
            <p:nvPr/>
          </p:nvSpPr>
          <p:spPr bwMode="auto">
            <a:xfrm flipH="1">
              <a:off x="4772" y="1300"/>
              <a:ext cx="256" cy="26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2308" name="Text Box 28">
              <a:extLst>
                <a:ext uri="{FF2B5EF4-FFF2-40B4-BE49-F238E27FC236}">
                  <a16:creationId xmlns:a16="http://schemas.microsoft.com/office/drawing/2014/main" id="{E6F7BB7E-2B32-4739-92DD-7F82130C718A}"/>
                </a:ext>
              </a:extLst>
            </p:cNvPr>
            <p:cNvSpPr txBox="1">
              <a:spLocks noChangeArrowheads="1"/>
            </p:cNvSpPr>
            <p:nvPr/>
          </p:nvSpPr>
          <p:spPr bwMode="auto">
            <a:xfrm>
              <a:off x="4294" y="134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ea typeface="宋体" panose="02010600030101010101" pitchFamily="2" charset="-122"/>
                </a:rPr>
                <a:t>y</a:t>
              </a:r>
            </a:p>
          </p:txBody>
        </p:sp>
        <p:sp>
          <p:nvSpPr>
            <p:cNvPr id="12309" name="Text Box 29">
              <a:extLst>
                <a:ext uri="{FF2B5EF4-FFF2-40B4-BE49-F238E27FC236}">
                  <a16:creationId xmlns:a16="http://schemas.microsoft.com/office/drawing/2014/main" id="{3E1640DE-CCD0-4ED4-9C04-24ECBBB0938B}"/>
                </a:ext>
              </a:extLst>
            </p:cNvPr>
            <p:cNvSpPr txBox="1">
              <a:spLocks noChangeArrowheads="1"/>
            </p:cNvSpPr>
            <p:nvPr/>
          </p:nvSpPr>
          <p:spPr bwMode="auto">
            <a:xfrm>
              <a:off x="4478" y="1364"/>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dirty="0">
                  <a:ea typeface="宋体" panose="02010600030101010101" pitchFamily="2" charset="-122"/>
                </a:rPr>
                <a:t>z</a:t>
              </a:r>
            </a:p>
          </p:txBody>
        </p:sp>
        <p:grpSp>
          <p:nvGrpSpPr>
            <p:cNvPr id="12310" name="Group 30">
              <a:extLst>
                <a:ext uri="{FF2B5EF4-FFF2-40B4-BE49-F238E27FC236}">
                  <a16:creationId xmlns:a16="http://schemas.microsoft.com/office/drawing/2014/main" id="{05002F70-591C-42AF-A587-4CF21692811F}"/>
                </a:ext>
              </a:extLst>
            </p:cNvPr>
            <p:cNvGrpSpPr>
              <a:grpSpLocks/>
            </p:cNvGrpSpPr>
            <p:nvPr/>
          </p:nvGrpSpPr>
          <p:grpSpPr bwMode="auto">
            <a:xfrm>
              <a:off x="3686" y="1604"/>
              <a:ext cx="219" cy="362"/>
              <a:chOff x="3686" y="1604"/>
              <a:chExt cx="219" cy="362"/>
            </a:xfrm>
          </p:grpSpPr>
          <p:sp>
            <p:nvSpPr>
              <p:cNvPr id="12311" name="Oval 31">
                <a:extLst>
                  <a:ext uri="{FF2B5EF4-FFF2-40B4-BE49-F238E27FC236}">
                    <a16:creationId xmlns:a16="http://schemas.microsoft.com/office/drawing/2014/main" id="{E4A607EE-CB29-477C-9856-289CEC354F14}"/>
                  </a:ext>
                </a:extLst>
              </p:cNvPr>
              <p:cNvSpPr>
                <a:spLocks noChangeArrowheads="1"/>
              </p:cNvSpPr>
              <p:nvPr/>
            </p:nvSpPr>
            <p:spPr bwMode="auto">
              <a:xfrm>
                <a:off x="3686" y="1604"/>
                <a:ext cx="219" cy="263"/>
              </a:xfrm>
              <a:prstGeom prst="ellipse">
                <a:avLst/>
              </a:prstGeom>
              <a:solidFill>
                <a:schemeClr val="tx2"/>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2312" name="Oval 32">
                <a:extLst>
                  <a:ext uri="{FF2B5EF4-FFF2-40B4-BE49-F238E27FC236}">
                    <a16:creationId xmlns:a16="http://schemas.microsoft.com/office/drawing/2014/main" id="{E31A7E05-C2DF-49F2-A12B-3004398808DC}"/>
                  </a:ext>
                </a:extLst>
              </p:cNvPr>
              <p:cNvSpPr>
                <a:spLocks noChangeArrowheads="1"/>
              </p:cNvSpPr>
              <p:nvPr/>
            </p:nvSpPr>
            <p:spPr bwMode="auto">
              <a:xfrm>
                <a:off x="3717" y="1640"/>
                <a:ext cx="154" cy="205"/>
              </a:xfrm>
              <a:prstGeom prst="ellipse">
                <a:avLst/>
              </a:prstGeom>
              <a:solidFill>
                <a:srgbClr val="FFFFCC"/>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2313" name="Oval 33">
                <a:extLst>
                  <a:ext uri="{FF2B5EF4-FFF2-40B4-BE49-F238E27FC236}">
                    <a16:creationId xmlns:a16="http://schemas.microsoft.com/office/drawing/2014/main" id="{77BE5C80-147E-4FDF-A367-6F3BFC357671}"/>
                  </a:ext>
                </a:extLst>
              </p:cNvPr>
              <p:cNvSpPr>
                <a:spLocks noChangeArrowheads="1"/>
              </p:cNvSpPr>
              <p:nvPr/>
            </p:nvSpPr>
            <p:spPr bwMode="auto">
              <a:xfrm>
                <a:off x="3687" y="1710"/>
                <a:ext cx="218" cy="256"/>
              </a:xfrm>
              <a:prstGeom prst="ellipse">
                <a:avLst/>
              </a:prstGeom>
              <a:solidFill>
                <a:srgbClr val="00FFFF"/>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2314" name="Oval 34">
                <a:extLst>
                  <a:ext uri="{FF2B5EF4-FFF2-40B4-BE49-F238E27FC236}">
                    <a16:creationId xmlns:a16="http://schemas.microsoft.com/office/drawing/2014/main" id="{82FD9A7F-C91E-4136-9B38-D7C2580BF911}"/>
                  </a:ext>
                </a:extLst>
              </p:cNvPr>
              <p:cNvSpPr>
                <a:spLocks noChangeArrowheads="1"/>
              </p:cNvSpPr>
              <p:nvPr/>
            </p:nvSpPr>
            <p:spPr bwMode="auto">
              <a:xfrm>
                <a:off x="3756" y="1763"/>
                <a:ext cx="79" cy="87"/>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2315" name="AutoShape 35">
                <a:extLst>
                  <a:ext uri="{FF2B5EF4-FFF2-40B4-BE49-F238E27FC236}">
                    <a16:creationId xmlns:a16="http://schemas.microsoft.com/office/drawing/2014/main" id="{38564CCE-C79B-4205-AE10-4063C085ABC0}"/>
                  </a:ext>
                </a:extLst>
              </p:cNvPr>
              <p:cNvSpPr>
                <a:spLocks noChangeArrowheads="1"/>
              </p:cNvSpPr>
              <p:nvPr/>
            </p:nvSpPr>
            <p:spPr bwMode="auto">
              <a:xfrm flipV="1">
                <a:off x="3772" y="1835"/>
                <a:ext cx="52" cy="7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69 w 21600"/>
                  <a:gd name="T13" fmla="*/ 4488 h 21600"/>
                  <a:gd name="T14" fmla="*/ 17031 w 21600"/>
                  <a:gd name="T15" fmla="*/ 1711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4">
            <a:extLst>
              <a:ext uri="{FF2B5EF4-FFF2-40B4-BE49-F238E27FC236}">
                <a16:creationId xmlns:a16="http://schemas.microsoft.com/office/drawing/2014/main" id="{2FF26808-1955-4226-8A54-790C5F456E2C}"/>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3E635F0-A3F0-4C67-9D4C-BBEB1852F484}" type="slidenum">
              <a:rPr lang="ar-SA" altLang="zh-CN" sz="1400" b="0">
                <a:solidFill>
                  <a:schemeClr val="tx1"/>
                </a:solidFill>
                <a:latin typeface="Comic Sans MS" panose="030F0702030302020204" pitchFamily="66" charset="0"/>
              </a:rPr>
              <a:pPr/>
              <a:t>120</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122884" name="Rectangle 2">
            <a:extLst>
              <a:ext uri="{FF2B5EF4-FFF2-40B4-BE49-F238E27FC236}">
                <a16:creationId xmlns:a16="http://schemas.microsoft.com/office/drawing/2014/main" id="{D2F26816-F564-4DDA-877C-63DA74E38B18}"/>
              </a:ext>
            </a:extLst>
          </p:cNvPr>
          <p:cNvSpPr>
            <a:spLocks noGrp="1" noChangeArrowheads="1"/>
          </p:cNvSpPr>
          <p:nvPr>
            <p:ph type="title"/>
          </p:nvPr>
        </p:nvSpPr>
        <p:spPr/>
        <p:txBody>
          <a:bodyPr/>
          <a:lstStyle/>
          <a:p>
            <a:pPr eaLnBrk="1" hangingPunct="1"/>
            <a:r>
              <a:rPr lang="en-US" altLang="zh-CN">
                <a:ea typeface="宋体" panose="02010600030101010101" pitchFamily="2" charset="-122"/>
              </a:rPr>
              <a:t>Equivalent Histories</a:t>
            </a:r>
          </a:p>
        </p:txBody>
      </p:sp>
      <p:sp>
        <p:nvSpPr>
          <p:cNvPr id="122885" name="Text Box 3">
            <a:extLst>
              <a:ext uri="{FF2B5EF4-FFF2-40B4-BE49-F238E27FC236}">
                <a16:creationId xmlns:a16="http://schemas.microsoft.com/office/drawing/2014/main" id="{AC6FD216-6DEA-4767-843D-93D1DF1A77EE}"/>
              </a:ext>
            </a:extLst>
          </p:cNvPr>
          <p:cNvSpPr txBox="1">
            <a:spLocks noChangeArrowheads="1"/>
          </p:cNvSpPr>
          <p:nvPr/>
        </p:nvSpPr>
        <p:spPr bwMode="auto">
          <a:xfrm>
            <a:off x="381000" y="4306888"/>
            <a:ext cx="1143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accent2"/>
                </a:solidFill>
                <a:ea typeface="宋体" panose="02010600030101010101" pitchFamily="2" charset="-122"/>
              </a:rPr>
              <a:t>H=</a:t>
            </a:r>
          </a:p>
        </p:txBody>
      </p:sp>
      <p:sp>
        <p:nvSpPr>
          <p:cNvPr id="122886" name="Text Box 4">
            <a:extLst>
              <a:ext uri="{FF2B5EF4-FFF2-40B4-BE49-F238E27FC236}">
                <a16:creationId xmlns:a16="http://schemas.microsoft.com/office/drawing/2014/main" id="{33588482-F633-4BAF-A33D-EAD4C3D526A2}"/>
              </a:ext>
            </a:extLst>
          </p:cNvPr>
          <p:cNvSpPr txBox="1">
            <a:spLocks noChangeArrowheads="1"/>
          </p:cNvSpPr>
          <p:nvPr/>
        </p:nvSpPr>
        <p:spPr bwMode="auto">
          <a:xfrm>
            <a:off x="1066800" y="3251200"/>
            <a:ext cx="2789238" cy="269240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800">
                <a:solidFill>
                  <a:schemeClr val="tx1"/>
                </a:solidFill>
                <a:ea typeface="宋体" panose="02010600030101010101" pitchFamily="2" charset="-122"/>
              </a:rPr>
              <a:t>A q.enq(3)</a:t>
            </a:r>
          </a:p>
          <a:p>
            <a:r>
              <a:rPr lang="en-US" altLang="zh-CN" sz="2800">
                <a:ea typeface="宋体" panose="02010600030101010101" pitchFamily="2" charset="-122"/>
              </a:rPr>
              <a:t>B p.enq(4)</a:t>
            </a:r>
          </a:p>
          <a:p>
            <a:r>
              <a:rPr lang="en-US" altLang="zh-CN" sz="2800">
                <a:ea typeface="宋体" panose="02010600030101010101" pitchFamily="2" charset="-122"/>
              </a:rPr>
              <a:t>B p:void</a:t>
            </a:r>
          </a:p>
          <a:p>
            <a:r>
              <a:rPr lang="en-US" altLang="zh-CN" sz="2800">
                <a:ea typeface="宋体" panose="02010600030101010101" pitchFamily="2" charset="-122"/>
              </a:rPr>
              <a:t>B q.deq()</a:t>
            </a:r>
          </a:p>
          <a:p>
            <a:r>
              <a:rPr lang="en-US" altLang="zh-CN" sz="2800">
                <a:solidFill>
                  <a:schemeClr val="tx1"/>
                </a:solidFill>
                <a:ea typeface="宋体" panose="02010600030101010101" pitchFamily="2" charset="-122"/>
              </a:rPr>
              <a:t>A q:void</a:t>
            </a:r>
            <a:endParaRPr lang="en-US" altLang="zh-CN" sz="2800">
              <a:ea typeface="宋体" panose="02010600030101010101" pitchFamily="2" charset="-122"/>
            </a:endParaRPr>
          </a:p>
          <a:p>
            <a:r>
              <a:rPr lang="en-US" altLang="zh-CN" sz="2800">
                <a:ea typeface="宋体" panose="02010600030101010101" pitchFamily="2" charset="-122"/>
              </a:rPr>
              <a:t>B q:3</a:t>
            </a:r>
          </a:p>
        </p:txBody>
      </p:sp>
      <p:sp>
        <p:nvSpPr>
          <p:cNvPr id="122887" name="Text Box 5">
            <a:extLst>
              <a:ext uri="{FF2B5EF4-FFF2-40B4-BE49-F238E27FC236}">
                <a16:creationId xmlns:a16="http://schemas.microsoft.com/office/drawing/2014/main" id="{B4781195-5573-41C5-9590-466919AC7E32}"/>
              </a:ext>
            </a:extLst>
          </p:cNvPr>
          <p:cNvSpPr txBox="1">
            <a:spLocks noChangeArrowheads="1"/>
          </p:cNvSpPr>
          <p:nvPr/>
        </p:nvSpPr>
        <p:spPr bwMode="auto">
          <a:xfrm>
            <a:off x="1066800" y="1851025"/>
            <a:ext cx="4114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a:solidFill>
                  <a:srgbClr val="0099FF"/>
                </a:solidFill>
                <a:latin typeface="Comic Sans MS" panose="030F0702030302020204" pitchFamily="66" charset="0"/>
                <a:ea typeface="宋体" panose="02010600030101010101" pitchFamily="2" charset="-122"/>
              </a:rPr>
              <a:t>Threads see the same thing in both</a:t>
            </a:r>
          </a:p>
        </p:txBody>
      </p:sp>
      <p:sp>
        <p:nvSpPr>
          <p:cNvPr id="122888" name="Text Box 6">
            <a:extLst>
              <a:ext uri="{FF2B5EF4-FFF2-40B4-BE49-F238E27FC236}">
                <a16:creationId xmlns:a16="http://schemas.microsoft.com/office/drawing/2014/main" id="{3801FD4B-4CCA-4AD0-833B-6F7FB25FDF35}"/>
              </a:ext>
            </a:extLst>
          </p:cNvPr>
          <p:cNvSpPr txBox="1">
            <a:spLocks noChangeArrowheads="1"/>
          </p:cNvSpPr>
          <p:nvPr/>
        </p:nvSpPr>
        <p:spPr bwMode="auto">
          <a:xfrm>
            <a:off x="5486400" y="3251200"/>
            <a:ext cx="2789238" cy="269240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800">
                <a:solidFill>
                  <a:schemeClr val="tx1"/>
                </a:solidFill>
                <a:ea typeface="宋体" panose="02010600030101010101" pitchFamily="2" charset="-122"/>
              </a:rPr>
              <a:t>A q.enq(3)</a:t>
            </a:r>
          </a:p>
          <a:p>
            <a:r>
              <a:rPr lang="en-US" altLang="zh-CN" sz="2800">
                <a:solidFill>
                  <a:schemeClr val="tx1"/>
                </a:solidFill>
                <a:ea typeface="宋体" panose="02010600030101010101" pitchFamily="2" charset="-122"/>
              </a:rPr>
              <a:t>A q:void</a:t>
            </a:r>
          </a:p>
          <a:p>
            <a:r>
              <a:rPr lang="en-US" altLang="zh-CN" sz="2800">
                <a:ea typeface="宋体" panose="02010600030101010101" pitchFamily="2" charset="-122"/>
              </a:rPr>
              <a:t>B p.enq(4)</a:t>
            </a:r>
          </a:p>
          <a:p>
            <a:r>
              <a:rPr lang="en-US" altLang="zh-CN" sz="2800">
                <a:ea typeface="宋体" panose="02010600030101010101" pitchFamily="2" charset="-122"/>
              </a:rPr>
              <a:t>B p:void</a:t>
            </a:r>
          </a:p>
          <a:p>
            <a:r>
              <a:rPr lang="en-US" altLang="zh-CN" sz="2800">
                <a:ea typeface="宋体" panose="02010600030101010101" pitchFamily="2" charset="-122"/>
              </a:rPr>
              <a:t>B q.deq()</a:t>
            </a:r>
          </a:p>
          <a:p>
            <a:r>
              <a:rPr lang="en-US" altLang="zh-CN" sz="2800">
                <a:ea typeface="宋体" panose="02010600030101010101" pitchFamily="2" charset="-122"/>
              </a:rPr>
              <a:t>B q:3</a:t>
            </a:r>
          </a:p>
        </p:txBody>
      </p:sp>
      <p:sp>
        <p:nvSpPr>
          <p:cNvPr id="122889" name="Text Box 7">
            <a:extLst>
              <a:ext uri="{FF2B5EF4-FFF2-40B4-BE49-F238E27FC236}">
                <a16:creationId xmlns:a16="http://schemas.microsoft.com/office/drawing/2014/main" id="{252C0174-46F5-4631-8865-11E8DEDFCDBC}"/>
              </a:ext>
            </a:extLst>
          </p:cNvPr>
          <p:cNvSpPr txBox="1">
            <a:spLocks noChangeArrowheads="1"/>
          </p:cNvSpPr>
          <p:nvPr/>
        </p:nvSpPr>
        <p:spPr bwMode="auto">
          <a:xfrm>
            <a:off x="4800600" y="4306888"/>
            <a:ext cx="1143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accent2"/>
                </a:solidFill>
                <a:ea typeface="宋体" panose="02010600030101010101" pitchFamily="2" charset="-122"/>
              </a:rPr>
              <a:t>G=</a:t>
            </a:r>
          </a:p>
        </p:txBody>
      </p:sp>
      <p:sp>
        <p:nvSpPr>
          <p:cNvPr id="122890" name="Text Box 8">
            <a:extLst>
              <a:ext uri="{FF2B5EF4-FFF2-40B4-BE49-F238E27FC236}">
                <a16:creationId xmlns:a16="http://schemas.microsoft.com/office/drawing/2014/main" id="{3C0E685A-32C2-4CA3-889D-1660D02F3F63}"/>
              </a:ext>
            </a:extLst>
          </p:cNvPr>
          <p:cNvSpPr txBox="1">
            <a:spLocks noChangeArrowheads="1"/>
          </p:cNvSpPr>
          <p:nvPr/>
        </p:nvSpPr>
        <p:spPr bwMode="auto">
          <a:xfrm>
            <a:off x="5638800" y="1790700"/>
            <a:ext cx="2514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rgbClr val="0099FF"/>
                </a:solidFill>
                <a:ea typeface="宋体" panose="02010600030101010101" pitchFamily="2" charset="-122"/>
              </a:rPr>
              <a:t>H|A = G|A</a:t>
            </a:r>
          </a:p>
          <a:p>
            <a:r>
              <a:rPr lang="en-US" altLang="zh-CN" sz="3200">
                <a:solidFill>
                  <a:srgbClr val="0099FF"/>
                </a:solidFill>
                <a:ea typeface="宋体" panose="02010600030101010101" pitchFamily="2" charset="-122"/>
              </a:rPr>
              <a:t>H|B = G|B</a:t>
            </a:r>
          </a:p>
        </p:txBody>
      </p:sp>
      <p:sp>
        <p:nvSpPr>
          <p:cNvPr id="122891" name="AutoShape 9">
            <a:extLst>
              <a:ext uri="{FF2B5EF4-FFF2-40B4-BE49-F238E27FC236}">
                <a16:creationId xmlns:a16="http://schemas.microsoft.com/office/drawing/2014/main" id="{8273F363-4ECC-451B-A663-992F75086988}"/>
              </a:ext>
            </a:extLst>
          </p:cNvPr>
          <p:cNvSpPr>
            <a:spLocks/>
          </p:cNvSpPr>
          <p:nvPr/>
        </p:nvSpPr>
        <p:spPr bwMode="auto">
          <a:xfrm>
            <a:off x="5105400" y="1752600"/>
            <a:ext cx="381000" cy="1143000"/>
          </a:xfrm>
          <a:prstGeom prst="leftBrace">
            <a:avLst>
              <a:gd name="adj1" fmla="val 25000"/>
              <a:gd name="adj2" fmla="val 50000"/>
            </a:avLst>
          </a:prstGeom>
          <a:noFill/>
          <a:ln w="38100">
            <a:solidFill>
              <a:srgbClr val="00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99FF"/>
              </a:solidFill>
              <a:latin typeface="Comic Sans MS" panose="030F0702030302020204" pitchFamily="66"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88A9FF3F-7AE0-4C85-AF6E-79DB6A9D9F53}"/>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E7E90D9-4BB9-47B9-855F-17FA4FAC9890}" type="slidenum">
              <a:rPr lang="ar-SA" altLang="zh-CN" sz="1400" b="0">
                <a:solidFill>
                  <a:schemeClr val="tx1"/>
                </a:solidFill>
                <a:latin typeface="Comic Sans MS" panose="030F0702030302020204" pitchFamily="66" charset="0"/>
              </a:rPr>
              <a:pPr/>
              <a:t>121</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23908" name="Picture 4" descr="magic">
            <a:extLst>
              <a:ext uri="{FF2B5EF4-FFF2-40B4-BE49-F238E27FC236}">
                <a16:creationId xmlns:a16="http://schemas.microsoft.com/office/drawing/2014/main" id="{01124104-B125-4AF9-9066-03E06A664D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3909" name="Rectangle 2">
            <a:extLst>
              <a:ext uri="{FF2B5EF4-FFF2-40B4-BE49-F238E27FC236}">
                <a16:creationId xmlns:a16="http://schemas.microsoft.com/office/drawing/2014/main" id="{4DCF04DE-3CEF-4CF1-A31F-E629E2E4E29E}"/>
              </a:ext>
            </a:extLst>
          </p:cNvPr>
          <p:cNvSpPr>
            <a:spLocks noGrp="1" noChangeArrowheads="1"/>
          </p:cNvSpPr>
          <p:nvPr>
            <p:ph type="title"/>
          </p:nvPr>
        </p:nvSpPr>
        <p:spPr/>
        <p:txBody>
          <a:bodyPr/>
          <a:lstStyle/>
          <a:p>
            <a:pPr eaLnBrk="1" hangingPunct="1"/>
            <a:r>
              <a:rPr lang="en-US" altLang="zh-CN">
                <a:ea typeface="宋体" panose="02010600030101010101" pitchFamily="2" charset="-122"/>
              </a:rPr>
              <a:t>Sequential Specifications</a:t>
            </a:r>
          </a:p>
        </p:txBody>
      </p:sp>
      <p:sp>
        <p:nvSpPr>
          <p:cNvPr id="123910" name="Rectangle 3">
            <a:extLst>
              <a:ext uri="{FF2B5EF4-FFF2-40B4-BE49-F238E27FC236}">
                <a16:creationId xmlns:a16="http://schemas.microsoft.com/office/drawing/2014/main" id="{CF2A3DA2-3B4C-4E5A-9D88-9A9A75478287}"/>
              </a:ext>
            </a:extLst>
          </p:cNvPr>
          <p:cNvSpPr>
            <a:spLocks noGrp="1" noChangeArrowheads="1"/>
          </p:cNvSpPr>
          <p:nvPr>
            <p:ph type="body" idx="1"/>
          </p:nvPr>
        </p:nvSpPr>
        <p:spPr/>
        <p:txBody>
          <a:bodyPr/>
          <a:lstStyle/>
          <a:p>
            <a:pPr eaLnBrk="1" hangingPunct="1"/>
            <a:r>
              <a:rPr lang="en-US" altLang="zh-CN">
                <a:ea typeface="宋体" panose="02010600030101010101" pitchFamily="2" charset="-122"/>
              </a:rPr>
              <a:t>A</a:t>
            </a:r>
            <a:r>
              <a:rPr lang="en-US" altLang="zh-CN">
                <a:solidFill>
                  <a:srgbClr val="6666FF"/>
                </a:solidFill>
                <a:ea typeface="宋体" panose="02010600030101010101" pitchFamily="2" charset="-122"/>
              </a:rPr>
              <a:t> </a:t>
            </a:r>
            <a:r>
              <a:rPr lang="en-US" altLang="zh-CN">
                <a:solidFill>
                  <a:schemeClr val="tx1"/>
                </a:solidFill>
                <a:ea typeface="宋体" panose="02010600030101010101" pitchFamily="2" charset="-122"/>
              </a:rPr>
              <a:t>sequential specification</a:t>
            </a:r>
            <a:r>
              <a:rPr lang="en-US" altLang="zh-CN">
                <a:solidFill>
                  <a:srgbClr val="6666FF"/>
                </a:solidFill>
                <a:ea typeface="宋体" panose="02010600030101010101" pitchFamily="2" charset="-122"/>
              </a:rPr>
              <a:t> </a:t>
            </a:r>
            <a:r>
              <a:rPr lang="en-US" altLang="zh-CN">
                <a:ea typeface="宋体" panose="02010600030101010101" pitchFamily="2" charset="-122"/>
              </a:rPr>
              <a:t>is some way of telling whether a</a:t>
            </a:r>
          </a:p>
          <a:p>
            <a:pPr lvl="1" eaLnBrk="1" hangingPunct="1"/>
            <a:r>
              <a:rPr lang="en-US" altLang="zh-CN">
                <a:ea typeface="宋体" panose="02010600030101010101" pitchFamily="2" charset="-122"/>
              </a:rPr>
              <a:t>Single-thread, single-object history</a:t>
            </a:r>
          </a:p>
          <a:p>
            <a:pPr lvl="1" eaLnBrk="1" hangingPunct="1"/>
            <a:r>
              <a:rPr lang="en-US" altLang="zh-CN">
                <a:ea typeface="宋体" panose="02010600030101010101" pitchFamily="2" charset="-122"/>
              </a:rPr>
              <a:t>Is </a:t>
            </a:r>
            <a:r>
              <a:rPr lang="en-US" altLang="zh-CN">
                <a:solidFill>
                  <a:schemeClr val="tx1"/>
                </a:solidFill>
                <a:ea typeface="宋体" panose="02010600030101010101" pitchFamily="2" charset="-122"/>
              </a:rPr>
              <a:t>legal</a:t>
            </a:r>
          </a:p>
          <a:p>
            <a:pPr eaLnBrk="1" hangingPunct="1"/>
            <a:r>
              <a:rPr lang="en-US" altLang="zh-CN">
                <a:ea typeface="宋体" panose="02010600030101010101" pitchFamily="2" charset="-122"/>
              </a:rPr>
              <a:t>For example:</a:t>
            </a:r>
          </a:p>
          <a:p>
            <a:pPr lvl="1" eaLnBrk="1" hangingPunct="1"/>
            <a:r>
              <a:rPr lang="en-US" altLang="zh-CN">
                <a:ea typeface="宋体" panose="02010600030101010101" pitchFamily="2" charset="-122"/>
              </a:rPr>
              <a:t>Pre and post-conditions</a:t>
            </a:r>
          </a:p>
          <a:p>
            <a:pPr lvl="1" eaLnBrk="1" hangingPunct="1"/>
            <a:r>
              <a:rPr lang="en-US" altLang="zh-CN">
                <a:ea typeface="宋体" panose="02010600030101010101" pitchFamily="2" charset="-122"/>
              </a:rPr>
              <a:t>But plenty of other techniques exist </a:t>
            </a:r>
            <a:r>
              <a:rPr lang="en-US" altLang="zh-CN">
                <a:latin typeface="Arial" panose="020B0604020202020204" pitchFamily="34" charset="0"/>
                <a:ea typeface="宋体" panose="02010600030101010101" pitchFamily="2" charset="-122"/>
              </a:rPr>
              <a:t>…</a:t>
            </a:r>
            <a:endParaRPr lang="en-US" altLang="zh-CN">
              <a:ea typeface="宋体" panose="02010600030101010101" pitchFamily="2" charset="-122"/>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BBD6400A-AC1B-43A2-A8B1-4F0D7DC38E4A}"/>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F90347E-E113-4A43-8FBD-A12F51C3D7F7}" type="slidenum">
              <a:rPr lang="ar-SA" altLang="zh-CN" sz="1400" b="0">
                <a:solidFill>
                  <a:schemeClr val="tx1"/>
                </a:solidFill>
                <a:latin typeface="Comic Sans MS" panose="030F0702030302020204" pitchFamily="66" charset="0"/>
              </a:rPr>
              <a:pPr/>
              <a:t>122</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24932" name="Picture 4" descr="magic">
            <a:extLst>
              <a:ext uri="{FF2B5EF4-FFF2-40B4-BE49-F238E27FC236}">
                <a16:creationId xmlns:a16="http://schemas.microsoft.com/office/drawing/2014/main" id="{BACD7B78-9682-4915-928B-282C8B71C7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4933" name="Rectangle 2">
            <a:extLst>
              <a:ext uri="{FF2B5EF4-FFF2-40B4-BE49-F238E27FC236}">
                <a16:creationId xmlns:a16="http://schemas.microsoft.com/office/drawing/2014/main" id="{611562E5-651C-44BB-B1E9-35646E74CFA9}"/>
              </a:ext>
            </a:extLst>
          </p:cNvPr>
          <p:cNvSpPr>
            <a:spLocks noGrp="1" noChangeArrowheads="1"/>
          </p:cNvSpPr>
          <p:nvPr>
            <p:ph type="title"/>
          </p:nvPr>
        </p:nvSpPr>
        <p:spPr/>
        <p:txBody>
          <a:bodyPr/>
          <a:lstStyle/>
          <a:p>
            <a:pPr eaLnBrk="1" hangingPunct="1"/>
            <a:r>
              <a:rPr lang="en-US" altLang="zh-CN">
                <a:ea typeface="宋体" panose="02010600030101010101" pitchFamily="2" charset="-122"/>
              </a:rPr>
              <a:t>Legal Histories</a:t>
            </a:r>
          </a:p>
        </p:txBody>
      </p:sp>
      <p:sp>
        <p:nvSpPr>
          <p:cNvPr id="124934" name="Rectangle 3">
            <a:extLst>
              <a:ext uri="{FF2B5EF4-FFF2-40B4-BE49-F238E27FC236}">
                <a16:creationId xmlns:a16="http://schemas.microsoft.com/office/drawing/2014/main" id="{69BAB05C-9161-446E-96CD-8071D3A99FEA}"/>
              </a:ext>
            </a:extLst>
          </p:cNvPr>
          <p:cNvSpPr>
            <a:spLocks noGrp="1" noChangeArrowheads="1"/>
          </p:cNvSpPr>
          <p:nvPr>
            <p:ph type="body" idx="1"/>
          </p:nvPr>
        </p:nvSpPr>
        <p:spPr/>
        <p:txBody>
          <a:bodyPr/>
          <a:lstStyle/>
          <a:p>
            <a:pPr eaLnBrk="1" hangingPunct="1"/>
            <a:r>
              <a:rPr lang="en-US" altLang="zh-CN">
                <a:ea typeface="宋体" panose="02010600030101010101" pitchFamily="2" charset="-122"/>
              </a:rPr>
              <a:t>A sequential (multi-object) history </a:t>
            </a:r>
            <a:r>
              <a:rPr lang="en-US" altLang="zh-CN">
                <a:solidFill>
                  <a:schemeClr val="tx1"/>
                </a:solidFill>
                <a:ea typeface="宋体" panose="02010600030101010101" pitchFamily="2" charset="-122"/>
              </a:rPr>
              <a:t>H</a:t>
            </a:r>
            <a:r>
              <a:rPr lang="en-US" altLang="zh-CN">
                <a:ea typeface="宋体" panose="02010600030101010101" pitchFamily="2" charset="-122"/>
              </a:rPr>
              <a:t> is </a:t>
            </a:r>
            <a:r>
              <a:rPr lang="en-US" altLang="zh-CN">
                <a:solidFill>
                  <a:schemeClr val="tx1"/>
                </a:solidFill>
                <a:ea typeface="宋体" panose="02010600030101010101" pitchFamily="2" charset="-122"/>
              </a:rPr>
              <a:t>legal</a:t>
            </a:r>
            <a:r>
              <a:rPr lang="en-US" altLang="zh-CN">
                <a:ea typeface="宋体" panose="02010600030101010101" pitchFamily="2" charset="-122"/>
              </a:rPr>
              <a:t> if</a:t>
            </a:r>
          </a:p>
          <a:p>
            <a:pPr lvl="1" eaLnBrk="1" hangingPunct="1"/>
            <a:r>
              <a:rPr lang="en-US" altLang="zh-CN">
                <a:ea typeface="宋体" panose="02010600030101010101" pitchFamily="2" charset="-122"/>
              </a:rPr>
              <a:t>For every object </a:t>
            </a:r>
            <a:r>
              <a:rPr lang="en-US" altLang="zh-CN" b="1">
                <a:solidFill>
                  <a:schemeClr val="tx1"/>
                </a:solidFill>
                <a:ea typeface="宋体" panose="02010600030101010101" pitchFamily="2" charset="-122"/>
              </a:rPr>
              <a:t>x</a:t>
            </a:r>
          </a:p>
          <a:p>
            <a:pPr lvl="1" eaLnBrk="1" hangingPunct="1"/>
            <a:r>
              <a:rPr lang="en-US" altLang="zh-CN" b="1">
                <a:solidFill>
                  <a:schemeClr val="tx1"/>
                </a:solidFill>
                <a:ea typeface="宋体" panose="02010600030101010101" pitchFamily="2" charset="-122"/>
              </a:rPr>
              <a:t>H|x</a:t>
            </a:r>
            <a:r>
              <a:rPr lang="en-US" altLang="zh-CN">
                <a:ea typeface="宋体" panose="02010600030101010101" pitchFamily="2" charset="-122"/>
              </a:rPr>
              <a:t> is in the sequential spec for </a:t>
            </a:r>
            <a:r>
              <a:rPr lang="en-US" altLang="zh-CN" b="1">
                <a:solidFill>
                  <a:schemeClr val="tx1"/>
                </a:solidFill>
                <a:ea typeface="宋体" panose="02010600030101010101" pitchFamily="2" charset="-122"/>
              </a:rPr>
              <a:t>x</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Slide Number Placeholder 4">
            <a:extLst>
              <a:ext uri="{FF2B5EF4-FFF2-40B4-BE49-F238E27FC236}">
                <a16:creationId xmlns:a16="http://schemas.microsoft.com/office/drawing/2014/main" id="{19CF42C8-EF09-4DE5-A13F-362E0B2F0358}"/>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F98960E-A2A0-4EC5-A80E-3598DFD7EB94}" type="slidenum">
              <a:rPr lang="ar-SA" altLang="zh-CN" sz="1400" b="0">
                <a:solidFill>
                  <a:schemeClr val="tx1"/>
                </a:solidFill>
                <a:latin typeface="Comic Sans MS" panose="030F0702030302020204" pitchFamily="66" charset="0"/>
              </a:rPr>
              <a:pPr/>
              <a:t>123</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25956" name="Picture 2" descr="magic">
            <a:extLst>
              <a:ext uri="{FF2B5EF4-FFF2-40B4-BE49-F238E27FC236}">
                <a16:creationId xmlns:a16="http://schemas.microsoft.com/office/drawing/2014/main" id="{3039F578-096C-41F0-8666-EA1BE84FF3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5957" name="Rectangle 3">
            <a:extLst>
              <a:ext uri="{FF2B5EF4-FFF2-40B4-BE49-F238E27FC236}">
                <a16:creationId xmlns:a16="http://schemas.microsoft.com/office/drawing/2014/main" id="{A167581C-EDF4-4525-814F-567D8026196F}"/>
              </a:ext>
            </a:extLst>
          </p:cNvPr>
          <p:cNvSpPr>
            <a:spLocks noGrp="1" noChangeArrowheads="1"/>
          </p:cNvSpPr>
          <p:nvPr>
            <p:ph type="title"/>
          </p:nvPr>
        </p:nvSpPr>
        <p:spPr/>
        <p:txBody>
          <a:bodyPr/>
          <a:lstStyle/>
          <a:p>
            <a:pPr eaLnBrk="1" hangingPunct="1"/>
            <a:r>
              <a:rPr lang="en-US" altLang="zh-CN">
                <a:ea typeface="宋体" panose="02010600030101010101" pitchFamily="2" charset="-122"/>
              </a:rPr>
              <a:t>Precedence</a:t>
            </a:r>
          </a:p>
        </p:txBody>
      </p:sp>
      <p:sp>
        <p:nvSpPr>
          <p:cNvPr id="125958" name="Text Box 4">
            <a:extLst>
              <a:ext uri="{FF2B5EF4-FFF2-40B4-BE49-F238E27FC236}">
                <a16:creationId xmlns:a16="http://schemas.microsoft.com/office/drawing/2014/main" id="{E9B5D284-0CDB-413D-9CC9-7141135B9CED}"/>
              </a:ext>
            </a:extLst>
          </p:cNvPr>
          <p:cNvSpPr txBox="1">
            <a:spLocks noChangeArrowheads="1"/>
          </p:cNvSpPr>
          <p:nvPr/>
        </p:nvSpPr>
        <p:spPr bwMode="auto">
          <a:xfrm>
            <a:off x="914400" y="2438400"/>
            <a:ext cx="2789238"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800">
                <a:solidFill>
                  <a:srgbClr val="66FF33"/>
                </a:solidFill>
                <a:ea typeface="宋体" panose="02010600030101010101" pitchFamily="2" charset="-122"/>
              </a:rPr>
              <a:t>A q.enq(3)</a:t>
            </a:r>
          </a:p>
          <a:p>
            <a:r>
              <a:rPr lang="en-US" altLang="zh-CN" sz="2800">
                <a:solidFill>
                  <a:schemeClr val="tx1"/>
                </a:solidFill>
                <a:ea typeface="宋体" panose="02010600030101010101" pitchFamily="2" charset="-122"/>
              </a:rPr>
              <a:t>B p.enq(4)</a:t>
            </a:r>
          </a:p>
          <a:p>
            <a:r>
              <a:rPr lang="en-US" altLang="zh-CN" sz="2800">
                <a:solidFill>
                  <a:schemeClr val="tx1"/>
                </a:solidFill>
                <a:ea typeface="宋体" panose="02010600030101010101" pitchFamily="2" charset="-122"/>
              </a:rPr>
              <a:t>B p.void</a:t>
            </a:r>
          </a:p>
          <a:p>
            <a:r>
              <a:rPr lang="en-US" altLang="zh-CN" sz="2800">
                <a:solidFill>
                  <a:srgbClr val="66FF33"/>
                </a:solidFill>
                <a:ea typeface="宋体" panose="02010600030101010101" pitchFamily="2" charset="-122"/>
              </a:rPr>
              <a:t>A q:void</a:t>
            </a:r>
          </a:p>
          <a:p>
            <a:r>
              <a:rPr lang="en-US" altLang="zh-CN" sz="2800">
                <a:solidFill>
                  <a:srgbClr val="FF9900"/>
                </a:solidFill>
                <a:ea typeface="宋体" panose="02010600030101010101" pitchFamily="2" charset="-122"/>
              </a:rPr>
              <a:t>B q.deq()</a:t>
            </a:r>
          </a:p>
          <a:p>
            <a:r>
              <a:rPr lang="en-US" altLang="zh-CN" sz="2800">
                <a:solidFill>
                  <a:srgbClr val="FF9900"/>
                </a:solidFill>
                <a:ea typeface="宋体" panose="02010600030101010101" pitchFamily="2" charset="-122"/>
              </a:rPr>
              <a:t>B q:3</a:t>
            </a:r>
          </a:p>
        </p:txBody>
      </p:sp>
      <p:sp>
        <p:nvSpPr>
          <p:cNvPr id="125959" name="AutoShape 5">
            <a:extLst>
              <a:ext uri="{FF2B5EF4-FFF2-40B4-BE49-F238E27FC236}">
                <a16:creationId xmlns:a16="http://schemas.microsoft.com/office/drawing/2014/main" id="{9DE1DDCF-EC3A-41E9-96EA-85365C2A1B85}"/>
              </a:ext>
            </a:extLst>
          </p:cNvPr>
          <p:cNvSpPr>
            <a:spLocks/>
          </p:cNvSpPr>
          <p:nvPr/>
        </p:nvSpPr>
        <p:spPr bwMode="auto">
          <a:xfrm>
            <a:off x="3352800" y="2514600"/>
            <a:ext cx="533400" cy="1600200"/>
          </a:xfrm>
          <a:prstGeom prst="rightBrace">
            <a:avLst>
              <a:gd name="adj1" fmla="val 25000"/>
              <a:gd name="adj2" fmla="val 50000"/>
            </a:avLst>
          </a:prstGeom>
          <a:noFill/>
          <a:ln w="38100">
            <a:solidFill>
              <a:srgbClr val="66FF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25960" name="Text Box 6">
            <a:extLst>
              <a:ext uri="{FF2B5EF4-FFF2-40B4-BE49-F238E27FC236}">
                <a16:creationId xmlns:a16="http://schemas.microsoft.com/office/drawing/2014/main" id="{E4FC698E-4F30-49C6-876C-C25F75BBF758}"/>
              </a:ext>
            </a:extLst>
          </p:cNvPr>
          <p:cNvSpPr txBox="1">
            <a:spLocks noChangeArrowheads="1"/>
          </p:cNvSpPr>
          <p:nvPr/>
        </p:nvSpPr>
        <p:spPr bwMode="auto">
          <a:xfrm>
            <a:off x="4141788" y="2874963"/>
            <a:ext cx="45100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a:solidFill>
                  <a:schemeClr val="accent2"/>
                </a:solidFill>
                <a:latin typeface="Comic Sans MS" panose="030F0702030302020204" pitchFamily="66" charset="0"/>
                <a:ea typeface="宋体" panose="02010600030101010101" pitchFamily="2" charset="-122"/>
              </a:rPr>
              <a:t>A method call </a:t>
            </a:r>
            <a:r>
              <a:rPr lang="en-US" altLang="zh-CN" sz="2800">
                <a:solidFill>
                  <a:srgbClr val="FF3300"/>
                </a:solidFill>
                <a:latin typeface="Comic Sans MS" panose="030F0702030302020204" pitchFamily="66" charset="0"/>
                <a:ea typeface="宋体" panose="02010600030101010101" pitchFamily="2" charset="-122"/>
              </a:rPr>
              <a:t>precedes</a:t>
            </a:r>
            <a:r>
              <a:rPr lang="en-US" altLang="zh-CN" sz="2800">
                <a:solidFill>
                  <a:srgbClr val="FF7C80"/>
                </a:solidFill>
                <a:latin typeface="Comic Sans MS" panose="030F0702030302020204" pitchFamily="66" charset="0"/>
                <a:ea typeface="宋体" panose="02010600030101010101" pitchFamily="2" charset="-122"/>
              </a:rPr>
              <a:t> </a:t>
            </a:r>
            <a:r>
              <a:rPr lang="en-US" altLang="zh-CN" sz="2800">
                <a:solidFill>
                  <a:schemeClr val="accent2"/>
                </a:solidFill>
                <a:latin typeface="Comic Sans MS" panose="030F0702030302020204" pitchFamily="66" charset="0"/>
                <a:ea typeface="宋体" panose="02010600030101010101" pitchFamily="2" charset="-122"/>
              </a:rPr>
              <a:t>another if response event precedes invocation event</a:t>
            </a:r>
          </a:p>
        </p:txBody>
      </p:sp>
      <p:sp>
        <p:nvSpPr>
          <p:cNvPr id="125961" name="AutoShape 7">
            <a:extLst>
              <a:ext uri="{FF2B5EF4-FFF2-40B4-BE49-F238E27FC236}">
                <a16:creationId xmlns:a16="http://schemas.microsoft.com/office/drawing/2014/main" id="{DD42A0AE-243E-4853-A948-61BE2BDC144C}"/>
              </a:ext>
            </a:extLst>
          </p:cNvPr>
          <p:cNvSpPr>
            <a:spLocks/>
          </p:cNvSpPr>
          <p:nvPr/>
        </p:nvSpPr>
        <p:spPr bwMode="auto">
          <a:xfrm>
            <a:off x="3382963" y="4267200"/>
            <a:ext cx="487362" cy="685800"/>
          </a:xfrm>
          <a:prstGeom prst="rightBrace">
            <a:avLst>
              <a:gd name="adj1" fmla="val 11726"/>
              <a:gd name="adj2" fmla="val 50000"/>
            </a:avLst>
          </a:pr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chemeClr val="accent2"/>
              </a:solidFill>
              <a:latin typeface="Comic Sans MS" panose="030F0702030302020204" pitchFamily="66" charset="0"/>
            </a:endParaRPr>
          </a:p>
        </p:txBody>
      </p:sp>
      <p:sp>
        <p:nvSpPr>
          <p:cNvPr id="125962" name="AutoShape 8">
            <a:extLst>
              <a:ext uri="{FF2B5EF4-FFF2-40B4-BE49-F238E27FC236}">
                <a16:creationId xmlns:a16="http://schemas.microsoft.com/office/drawing/2014/main" id="{055D95B2-3202-4B5C-8DDF-8682BBACD134}"/>
              </a:ext>
            </a:extLst>
          </p:cNvPr>
          <p:cNvSpPr>
            <a:spLocks noChangeArrowheads="1"/>
          </p:cNvSpPr>
          <p:nvPr/>
        </p:nvSpPr>
        <p:spPr bwMode="auto">
          <a:xfrm>
            <a:off x="3814763" y="5170488"/>
            <a:ext cx="2181225" cy="787400"/>
          </a:xfrm>
          <a:prstGeom prst="leftRightArrow">
            <a:avLst>
              <a:gd name="adj1" fmla="val 50000"/>
              <a:gd name="adj2" fmla="val 55403"/>
            </a:avLst>
          </a:prstGeom>
          <a:solidFill>
            <a:srgbClr val="66FF33"/>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tx1"/>
                </a:solidFill>
                <a:latin typeface="Comic Sans MS" panose="030F0702030302020204" pitchFamily="66" charset="0"/>
                <a:ea typeface="宋体" panose="02010600030101010101" pitchFamily="2" charset="-122"/>
              </a:rPr>
              <a:t>Method call</a:t>
            </a:r>
          </a:p>
        </p:txBody>
      </p:sp>
      <p:sp>
        <p:nvSpPr>
          <p:cNvPr id="125963" name="AutoShape 9">
            <a:extLst>
              <a:ext uri="{FF2B5EF4-FFF2-40B4-BE49-F238E27FC236}">
                <a16:creationId xmlns:a16="http://schemas.microsoft.com/office/drawing/2014/main" id="{F01F86EF-6FF1-4CEA-8775-E225027BC5F5}"/>
              </a:ext>
            </a:extLst>
          </p:cNvPr>
          <p:cNvSpPr>
            <a:spLocks noChangeArrowheads="1"/>
          </p:cNvSpPr>
          <p:nvPr/>
        </p:nvSpPr>
        <p:spPr bwMode="auto">
          <a:xfrm>
            <a:off x="6138863" y="5170488"/>
            <a:ext cx="2181225" cy="787400"/>
          </a:xfrm>
          <a:prstGeom prst="leftRightArrow">
            <a:avLst>
              <a:gd name="adj1" fmla="val 50000"/>
              <a:gd name="adj2" fmla="val 55403"/>
            </a:avLst>
          </a:prstGeom>
          <a:solidFill>
            <a:srgbClr val="FF99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Method call</a:t>
            </a:r>
          </a:p>
        </p:txBody>
      </p:sp>
      <p:sp>
        <p:nvSpPr>
          <p:cNvPr id="125965" name="AutoShape 11">
            <a:extLst>
              <a:ext uri="{FF2B5EF4-FFF2-40B4-BE49-F238E27FC236}">
                <a16:creationId xmlns:a16="http://schemas.microsoft.com/office/drawing/2014/main" id="{0CBDCEFB-F1EF-4428-95DB-17BF98BA0998}"/>
              </a:ext>
            </a:extLst>
          </p:cNvPr>
          <p:cNvSpPr>
            <a:spLocks noChangeArrowheads="1"/>
          </p:cNvSpPr>
          <p:nvPr/>
        </p:nvSpPr>
        <p:spPr bwMode="auto">
          <a:xfrm>
            <a:off x="4035425" y="3154363"/>
            <a:ext cx="488950" cy="1814512"/>
          </a:xfrm>
          <a:prstGeom prst="curvedLeftArrow">
            <a:avLst>
              <a:gd name="adj1" fmla="val 74221"/>
              <a:gd name="adj2" fmla="val 148442"/>
              <a:gd name="adj3" fmla="val 33333"/>
            </a:avLst>
          </a:prstGeom>
          <a:solidFill>
            <a:srgbClr val="FF7C80"/>
          </a:solidFill>
          <a:ln w="9525">
            <a:solidFill>
              <a:srgbClr val="FF7C80"/>
            </a:solidFill>
            <a:miter lim="800000"/>
            <a:headEnd/>
            <a:tailEnd/>
          </a:ln>
        </p:spPr>
        <p:txBody>
          <a:bodyPr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lide Number Placeholder 4">
            <a:extLst>
              <a:ext uri="{FF2B5EF4-FFF2-40B4-BE49-F238E27FC236}">
                <a16:creationId xmlns:a16="http://schemas.microsoft.com/office/drawing/2014/main" id="{188312E3-6EB6-418B-8F00-DBB8C6336BEF}"/>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8468DA6-1C32-4ECD-A3AA-A4848A1838A2}" type="slidenum">
              <a:rPr lang="ar-SA" altLang="zh-CN" sz="1400" b="0">
                <a:solidFill>
                  <a:schemeClr val="tx1"/>
                </a:solidFill>
                <a:latin typeface="Comic Sans MS" panose="030F0702030302020204" pitchFamily="66" charset="0"/>
              </a:rPr>
              <a:pPr/>
              <a:t>124</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26980" name="Picture 2" descr="magic">
            <a:extLst>
              <a:ext uri="{FF2B5EF4-FFF2-40B4-BE49-F238E27FC236}">
                <a16:creationId xmlns:a16="http://schemas.microsoft.com/office/drawing/2014/main" id="{F1F91653-3714-4BF7-823F-C9E79C2BFA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6981" name="Rectangle 3">
            <a:extLst>
              <a:ext uri="{FF2B5EF4-FFF2-40B4-BE49-F238E27FC236}">
                <a16:creationId xmlns:a16="http://schemas.microsoft.com/office/drawing/2014/main" id="{07319E3F-41F4-4209-B541-6F3EEAF12220}"/>
              </a:ext>
            </a:extLst>
          </p:cNvPr>
          <p:cNvSpPr>
            <a:spLocks noGrp="1" noChangeArrowheads="1"/>
          </p:cNvSpPr>
          <p:nvPr>
            <p:ph type="title"/>
          </p:nvPr>
        </p:nvSpPr>
        <p:spPr/>
        <p:txBody>
          <a:bodyPr/>
          <a:lstStyle/>
          <a:p>
            <a:pPr eaLnBrk="1" hangingPunct="1"/>
            <a:r>
              <a:rPr lang="en-US" altLang="zh-CN">
                <a:ea typeface="宋体" panose="02010600030101010101" pitchFamily="2" charset="-122"/>
              </a:rPr>
              <a:t>Non-Precedence</a:t>
            </a:r>
          </a:p>
        </p:txBody>
      </p:sp>
      <p:sp>
        <p:nvSpPr>
          <p:cNvPr id="126982" name="Text Box 4">
            <a:extLst>
              <a:ext uri="{FF2B5EF4-FFF2-40B4-BE49-F238E27FC236}">
                <a16:creationId xmlns:a16="http://schemas.microsoft.com/office/drawing/2014/main" id="{C6952F33-5DAB-47EC-977B-598F22630F05}"/>
              </a:ext>
            </a:extLst>
          </p:cNvPr>
          <p:cNvSpPr txBox="1">
            <a:spLocks noChangeArrowheads="1"/>
          </p:cNvSpPr>
          <p:nvPr/>
        </p:nvSpPr>
        <p:spPr bwMode="auto">
          <a:xfrm>
            <a:off x="914400" y="2438400"/>
            <a:ext cx="2789238"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800">
                <a:solidFill>
                  <a:srgbClr val="66FF33"/>
                </a:solidFill>
                <a:ea typeface="宋体" panose="02010600030101010101" pitchFamily="2" charset="-122"/>
              </a:rPr>
              <a:t>A q.enq(3)</a:t>
            </a:r>
          </a:p>
          <a:p>
            <a:r>
              <a:rPr lang="en-US" altLang="zh-CN" sz="2800">
                <a:solidFill>
                  <a:schemeClr val="tx1"/>
                </a:solidFill>
                <a:ea typeface="宋体" panose="02010600030101010101" pitchFamily="2" charset="-122"/>
              </a:rPr>
              <a:t>B p.enq(4)</a:t>
            </a:r>
          </a:p>
          <a:p>
            <a:r>
              <a:rPr lang="en-US" altLang="zh-CN" sz="2800">
                <a:solidFill>
                  <a:schemeClr val="tx1"/>
                </a:solidFill>
                <a:ea typeface="宋体" panose="02010600030101010101" pitchFamily="2" charset="-122"/>
              </a:rPr>
              <a:t>B p.void</a:t>
            </a:r>
          </a:p>
          <a:p>
            <a:r>
              <a:rPr lang="en-US" altLang="zh-CN" sz="2800">
                <a:solidFill>
                  <a:srgbClr val="FF9900"/>
                </a:solidFill>
                <a:ea typeface="宋体" panose="02010600030101010101" pitchFamily="2" charset="-122"/>
              </a:rPr>
              <a:t>B q.deq()</a:t>
            </a:r>
          </a:p>
          <a:p>
            <a:r>
              <a:rPr lang="en-US" altLang="zh-CN" sz="2800">
                <a:solidFill>
                  <a:srgbClr val="66FF33"/>
                </a:solidFill>
                <a:ea typeface="宋体" panose="02010600030101010101" pitchFamily="2" charset="-122"/>
              </a:rPr>
              <a:t>A q:void</a:t>
            </a:r>
          </a:p>
          <a:p>
            <a:r>
              <a:rPr lang="en-US" altLang="zh-CN" sz="2800">
                <a:solidFill>
                  <a:srgbClr val="FF9900"/>
                </a:solidFill>
                <a:ea typeface="宋体" panose="02010600030101010101" pitchFamily="2" charset="-122"/>
              </a:rPr>
              <a:t>B q:3</a:t>
            </a:r>
          </a:p>
        </p:txBody>
      </p:sp>
      <p:sp>
        <p:nvSpPr>
          <p:cNvPr id="126983" name="AutoShape 5">
            <a:extLst>
              <a:ext uri="{FF2B5EF4-FFF2-40B4-BE49-F238E27FC236}">
                <a16:creationId xmlns:a16="http://schemas.microsoft.com/office/drawing/2014/main" id="{EC58512E-4199-40EB-B43E-C9291F10189B}"/>
              </a:ext>
            </a:extLst>
          </p:cNvPr>
          <p:cNvSpPr>
            <a:spLocks/>
          </p:cNvSpPr>
          <p:nvPr/>
        </p:nvSpPr>
        <p:spPr bwMode="auto">
          <a:xfrm>
            <a:off x="3352800" y="2895600"/>
            <a:ext cx="533400" cy="1600200"/>
          </a:xfrm>
          <a:prstGeom prst="rightBrace">
            <a:avLst>
              <a:gd name="adj1" fmla="val 25000"/>
              <a:gd name="adj2" fmla="val 50000"/>
            </a:avLst>
          </a:prstGeom>
          <a:noFill/>
          <a:ln w="38100">
            <a:solidFill>
              <a:srgbClr val="66FF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26984" name="Text Box 6">
            <a:extLst>
              <a:ext uri="{FF2B5EF4-FFF2-40B4-BE49-F238E27FC236}">
                <a16:creationId xmlns:a16="http://schemas.microsoft.com/office/drawing/2014/main" id="{E38D009A-2251-49FA-BA1F-99195E186517}"/>
              </a:ext>
            </a:extLst>
          </p:cNvPr>
          <p:cNvSpPr txBox="1">
            <a:spLocks noChangeArrowheads="1"/>
          </p:cNvSpPr>
          <p:nvPr/>
        </p:nvSpPr>
        <p:spPr bwMode="auto">
          <a:xfrm>
            <a:off x="4724400" y="3276600"/>
            <a:ext cx="3657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a:solidFill>
                  <a:schemeClr val="accent2"/>
                </a:solidFill>
                <a:latin typeface="Comic Sans MS" panose="030F0702030302020204" pitchFamily="66" charset="0"/>
                <a:ea typeface="宋体" panose="02010600030101010101" pitchFamily="2" charset="-122"/>
              </a:rPr>
              <a:t>Some method calls </a:t>
            </a:r>
            <a:r>
              <a:rPr lang="en-US" altLang="zh-CN" sz="2800">
                <a:latin typeface="Comic Sans MS" panose="030F0702030302020204" pitchFamily="66" charset="0"/>
                <a:ea typeface="宋体" panose="02010600030101010101" pitchFamily="2" charset="-122"/>
              </a:rPr>
              <a:t>overlap</a:t>
            </a:r>
            <a:r>
              <a:rPr lang="en-US" altLang="zh-CN" sz="2800">
                <a:solidFill>
                  <a:schemeClr val="accent2"/>
                </a:solidFill>
                <a:latin typeface="Comic Sans MS" panose="030F0702030302020204" pitchFamily="66" charset="0"/>
                <a:ea typeface="宋体" panose="02010600030101010101" pitchFamily="2" charset="-122"/>
              </a:rPr>
              <a:t> one another</a:t>
            </a:r>
          </a:p>
        </p:txBody>
      </p:sp>
      <p:sp>
        <p:nvSpPr>
          <p:cNvPr id="126985" name="AutoShape 7">
            <a:extLst>
              <a:ext uri="{FF2B5EF4-FFF2-40B4-BE49-F238E27FC236}">
                <a16:creationId xmlns:a16="http://schemas.microsoft.com/office/drawing/2014/main" id="{9EDDC5A5-FDCD-4841-93C9-41F39D4917F3}"/>
              </a:ext>
            </a:extLst>
          </p:cNvPr>
          <p:cNvSpPr>
            <a:spLocks/>
          </p:cNvSpPr>
          <p:nvPr/>
        </p:nvSpPr>
        <p:spPr bwMode="auto">
          <a:xfrm>
            <a:off x="3429000" y="3810000"/>
            <a:ext cx="533400" cy="1219200"/>
          </a:xfrm>
          <a:prstGeom prst="rightBrace">
            <a:avLst>
              <a:gd name="adj1" fmla="val 19048"/>
              <a:gd name="adj2" fmla="val 50000"/>
            </a:avLst>
          </a:pr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chemeClr val="accent2"/>
              </a:solidFill>
              <a:latin typeface="Comic Sans MS" panose="030F0702030302020204" pitchFamily="66" charset="0"/>
            </a:endParaRPr>
          </a:p>
        </p:txBody>
      </p:sp>
      <p:sp>
        <p:nvSpPr>
          <p:cNvPr id="126986" name="AutoShape 8">
            <a:extLst>
              <a:ext uri="{FF2B5EF4-FFF2-40B4-BE49-F238E27FC236}">
                <a16:creationId xmlns:a16="http://schemas.microsoft.com/office/drawing/2014/main" id="{106548B9-CA94-4593-949E-15E7D2BA06BF}"/>
              </a:ext>
            </a:extLst>
          </p:cNvPr>
          <p:cNvSpPr>
            <a:spLocks noChangeArrowheads="1"/>
          </p:cNvSpPr>
          <p:nvPr/>
        </p:nvSpPr>
        <p:spPr bwMode="auto">
          <a:xfrm>
            <a:off x="4576763" y="4529138"/>
            <a:ext cx="2181225" cy="787400"/>
          </a:xfrm>
          <a:prstGeom prst="leftRightArrow">
            <a:avLst>
              <a:gd name="adj1" fmla="val 50000"/>
              <a:gd name="adj2" fmla="val 55403"/>
            </a:avLst>
          </a:prstGeom>
          <a:solidFill>
            <a:srgbClr val="66FF33"/>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tx1"/>
                </a:solidFill>
                <a:latin typeface="Comic Sans MS" panose="030F0702030302020204" pitchFamily="66" charset="0"/>
                <a:ea typeface="宋体" panose="02010600030101010101" pitchFamily="2" charset="-122"/>
              </a:rPr>
              <a:t>Method call</a:t>
            </a:r>
          </a:p>
        </p:txBody>
      </p:sp>
      <p:sp>
        <p:nvSpPr>
          <p:cNvPr id="126987" name="AutoShape 9">
            <a:extLst>
              <a:ext uri="{FF2B5EF4-FFF2-40B4-BE49-F238E27FC236}">
                <a16:creationId xmlns:a16="http://schemas.microsoft.com/office/drawing/2014/main" id="{238AC701-9A59-463D-800A-C7D325DA375D}"/>
              </a:ext>
            </a:extLst>
          </p:cNvPr>
          <p:cNvSpPr>
            <a:spLocks noChangeArrowheads="1"/>
          </p:cNvSpPr>
          <p:nvPr/>
        </p:nvSpPr>
        <p:spPr bwMode="auto">
          <a:xfrm>
            <a:off x="5743575" y="5216525"/>
            <a:ext cx="2181225" cy="787400"/>
          </a:xfrm>
          <a:prstGeom prst="leftRightArrow">
            <a:avLst>
              <a:gd name="adj1" fmla="val 50000"/>
              <a:gd name="adj2" fmla="val 55403"/>
            </a:avLst>
          </a:prstGeom>
          <a:solidFill>
            <a:srgbClr val="FF99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Method call</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4">
            <a:extLst>
              <a:ext uri="{FF2B5EF4-FFF2-40B4-BE49-F238E27FC236}">
                <a16:creationId xmlns:a16="http://schemas.microsoft.com/office/drawing/2014/main" id="{8F752DCA-1E13-4CC6-8C98-EA0291476450}"/>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3664C24-38FA-4AEC-A373-AB696FF599E4}" type="slidenum">
              <a:rPr lang="ar-SA" altLang="zh-CN" sz="1400" b="0">
                <a:solidFill>
                  <a:schemeClr val="tx1"/>
                </a:solidFill>
                <a:latin typeface="Comic Sans MS" panose="030F0702030302020204" pitchFamily="66" charset="0"/>
              </a:rPr>
              <a:pPr/>
              <a:t>125</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28004" name="Picture 2" descr="magic">
            <a:extLst>
              <a:ext uri="{FF2B5EF4-FFF2-40B4-BE49-F238E27FC236}">
                <a16:creationId xmlns:a16="http://schemas.microsoft.com/office/drawing/2014/main" id="{9FA062E6-1FE0-4D66-AECA-C89E04D16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8005" name="Rectangle 3">
            <a:extLst>
              <a:ext uri="{FF2B5EF4-FFF2-40B4-BE49-F238E27FC236}">
                <a16:creationId xmlns:a16="http://schemas.microsoft.com/office/drawing/2014/main" id="{1DB9D862-9022-4A0C-9CA9-0A174B2946DB}"/>
              </a:ext>
            </a:extLst>
          </p:cNvPr>
          <p:cNvSpPr>
            <a:spLocks noGrp="1" noChangeArrowheads="1"/>
          </p:cNvSpPr>
          <p:nvPr>
            <p:ph type="title"/>
          </p:nvPr>
        </p:nvSpPr>
        <p:spPr/>
        <p:txBody>
          <a:bodyPr/>
          <a:lstStyle/>
          <a:p>
            <a:pPr eaLnBrk="1" hangingPunct="1"/>
            <a:r>
              <a:rPr lang="en-US" altLang="zh-CN">
                <a:ea typeface="宋体" panose="02010600030101010101" pitchFamily="2" charset="-122"/>
              </a:rPr>
              <a:t>Notation</a:t>
            </a:r>
          </a:p>
        </p:txBody>
      </p:sp>
      <p:sp>
        <p:nvSpPr>
          <p:cNvPr id="128006" name="Rectangle 4">
            <a:extLst>
              <a:ext uri="{FF2B5EF4-FFF2-40B4-BE49-F238E27FC236}">
                <a16:creationId xmlns:a16="http://schemas.microsoft.com/office/drawing/2014/main" id="{EB13F377-423D-49E5-AFC4-87617A246CFF}"/>
              </a:ext>
            </a:extLst>
          </p:cNvPr>
          <p:cNvSpPr>
            <a:spLocks noGrp="1" noChangeArrowheads="1"/>
          </p:cNvSpPr>
          <p:nvPr>
            <p:ph type="body" idx="1"/>
          </p:nvPr>
        </p:nvSpPr>
        <p:spPr/>
        <p:txBody>
          <a:bodyPr/>
          <a:lstStyle/>
          <a:p>
            <a:pPr eaLnBrk="1" hangingPunct="1">
              <a:lnSpc>
                <a:spcPct val="90000"/>
              </a:lnSpc>
            </a:pPr>
            <a:r>
              <a:rPr lang="en-US" altLang="zh-CN" dirty="0">
                <a:ea typeface="宋体" panose="02010600030101010101" pitchFamily="2" charset="-122"/>
              </a:rPr>
              <a:t>Given </a:t>
            </a:r>
          </a:p>
          <a:p>
            <a:pPr lvl="1" eaLnBrk="1" hangingPunct="1">
              <a:lnSpc>
                <a:spcPct val="90000"/>
              </a:lnSpc>
            </a:pPr>
            <a:r>
              <a:rPr lang="en-US" altLang="zh-CN" dirty="0">
                <a:ea typeface="宋体" panose="02010600030101010101" pitchFamily="2" charset="-122"/>
              </a:rPr>
              <a:t>History </a:t>
            </a:r>
            <a:r>
              <a:rPr lang="en-US" altLang="zh-CN" b="1" dirty="0">
                <a:solidFill>
                  <a:schemeClr val="tx1"/>
                </a:solidFill>
                <a:ea typeface="宋体" panose="02010600030101010101" pitchFamily="2" charset="-122"/>
              </a:rPr>
              <a:t>H</a:t>
            </a:r>
          </a:p>
          <a:p>
            <a:pPr lvl="1" eaLnBrk="1" hangingPunct="1">
              <a:lnSpc>
                <a:spcPct val="90000"/>
              </a:lnSpc>
            </a:pPr>
            <a:r>
              <a:rPr lang="en-US" altLang="zh-CN" dirty="0">
                <a:ea typeface="宋体" panose="02010600030101010101" pitchFamily="2" charset="-122"/>
              </a:rPr>
              <a:t>method executions </a:t>
            </a:r>
            <a:r>
              <a:rPr lang="en-US" altLang="zh-CN" b="1" dirty="0">
                <a:solidFill>
                  <a:schemeClr val="tx1"/>
                </a:solidFill>
                <a:ea typeface="宋体" panose="02010600030101010101" pitchFamily="2" charset="-122"/>
              </a:rPr>
              <a:t>m</a:t>
            </a:r>
            <a:r>
              <a:rPr lang="en-US" altLang="zh-CN" b="1" baseline="-25000" dirty="0">
                <a:solidFill>
                  <a:schemeClr val="tx1"/>
                </a:solidFill>
                <a:ea typeface="宋体" panose="02010600030101010101" pitchFamily="2" charset="-122"/>
              </a:rPr>
              <a:t>0</a:t>
            </a:r>
            <a:r>
              <a:rPr lang="en-US" altLang="zh-CN" baseline="-25000" dirty="0">
                <a:solidFill>
                  <a:schemeClr val="tx1"/>
                </a:solidFill>
                <a:ea typeface="宋体" panose="02010600030101010101" pitchFamily="2" charset="-122"/>
              </a:rPr>
              <a:t> </a:t>
            </a:r>
            <a:r>
              <a:rPr lang="en-US" altLang="zh-CN" dirty="0">
                <a:solidFill>
                  <a:schemeClr val="accent2"/>
                </a:solidFill>
                <a:ea typeface="宋体" panose="02010600030101010101" pitchFamily="2" charset="-122"/>
              </a:rPr>
              <a:t>and </a:t>
            </a:r>
            <a:r>
              <a:rPr lang="en-US" altLang="zh-CN" b="1" dirty="0">
                <a:solidFill>
                  <a:schemeClr val="tx1"/>
                </a:solidFill>
                <a:ea typeface="宋体" panose="02010600030101010101" pitchFamily="2" charset="-122"/>
              </a:rPr>
              <a:t>m</a:t>
            </a:r>
            <a:r>
              <a:rPr lang="en-US" altLang="zh-CN" b="1" baseline="-25000" dirty="0">
                <a:solidFill>
                  <a:schemeClr val="tx1"/>
                </a:solidFill>
                <a:ea typeface="宋体" panose="02010600030101010101" pitchFamily="2" charset="-122"/>
              </a:rPr>
              <a:t>1 </a:t>
            </a:r>
            <a:r>
              <a:rPr lang="en-US" altLang="zh-CN" dirty="0">
                <a:solidFill>
                  <a:schemeClr val="accent2"/>
                </a:solidFill>
                <a:ea typeface="宋体" panose="02010600030101010101" pitchFamily="2" charset="-122"/>
              </a:rPr>
              <a:t>in </a:t>
            </a:r>
            <a:r>
              <a:rPr lang="en-US" altLang="zh-CN" b="1" dirty="0">
                <a:solidFill>
                  <a:schemeClr val="tx1"/>
                </a:solidFill>
                <a:ea typeface="宋体" panose="02010600030101010101" pitchFamily="2" charset="-122"/>
              </a:rPr>
              <a:t>H</a:t>
            </a:r>
            <a:r>
              <a:rPr lang="en-US" altLang="zh-CN" dirty="0">
                <a:solidFill>
                  <a:schemeClr val="accent2"/>
                </a:solidFill>
                <a:ea typeface="宋体" panose="02010600030101010101" pitchFamily="2" charset="-122"/>
              </a:rPr>
              <a:t> </a:t>
            </a:r>
            <a:endParaRPr lang="en-US" altLang="zh-CN" dirty="0">
              <a:solidFill>
                <a:schemeClr val="tx1"/>
              </a:solidFill>
              <a:latin typeface="Symbol" panose="05050102010706020507" pitchFamily="18" charset="2"/>
              <a:ea typeface="宋体" panose="02010600030101010101" pitchFamily="2" charset="-122"/>
              <a:sym typeface="Symbol" panose="05050102010706020507" pitchFamily="18" charset="2"/>
            </a:endParaRPr>
          </a:p>
          <a:p>
            <a:pPr eaLnBrk="1" hangingPunct="1">
              <a:lnSpc>
                <a:spcPct val="90000"/>
              </a:lnSpc>
            </a:pPr>
            <a:r>
              <a:rPr lang="en-US" altLang="zh-CN" dirty="0">
                <a:ea typeface="宋体" panose="02010600030101010101" pitchFamily="2" charset="-122"/>
              </a:rPr>
              <a:t>We say </a:t>
            </a:r>
            <a:r>
              <a:rPr lang="en-US" altLang="zh-CN" dirty="0">
                <a:solidFill>
                  <a:schemeClr val="tx1"/>
                </a:solidFill>
                <a:ea typeface="宋体" panose="02010600030101010101" pitchFamily="2" charset="-122"/>
              </a:rPr>
              <a:t>m</a:t>
            </a:r>
            <a:r>
              <a:rPr lang="en-US" altLang="zh-CN" baseline="-25000" dirty="0">
                <a:solidFill>
                  <a:schemeClr val="tx1"/>
                </a:solidFill>
                <a:ea typeface="宋体" panose="02010600030101010101" pitchFamily="2" charset="-122"/>
              </a:rPr>
              <a:t>0 </a:t>
            </a:r>
            <a:r>
              <a:rPr lang="en-US" altLang="zh-CN" dirty="0">
                <a:solidFill>
                  <a:schemeClr val="tx1"/>
                </a:solidFill>
                <a:ea typeface="宋体" panose="02010600030101010101" pitchFamily="2" charset="-122"/>
                <a:sym typeface="Wingdings" panose="05000000000000000000" pitchFamily="2" charset="2"/>
              </a:rPr>
              <a:t></a:t>
            </a:r>
            <a:r>
              <a:rPr lang="en-US" altLang="zh-CN" b="1" baseline="-25000" dirty="0">
                <a:solidFill>
                  <a:schemeClr val="tx1"/>
                </a:solidFill>
                <a:ea typeface="宋体" panose="02010600030101010101" pitchFamily="2" charset="-122"/>
                <a:sym typeface="Symbol" panose="05050102010706020507" pitchFamily="18" charset="2"/>
              </a:rPr>
              <a:t>H</a:t>
            </a:r>
            <a:r>
              <a:rPr lang="en-US" altLang="zh-CN" dirty="0">
                <a:solidFill>
                  <a:schemeClr val="tx1"/>
                </a:solidFill>
                <a:latin typeface="Symbol" panose="05050102010706020507" pitchFamily="18" charset="2"/>
                <a:ea typeface="宋体" panose="02010600030101010101" pitchFamily="2" charset="-122"/>
                <a:sym typeface="Symbol" panose="05050102010706020507" pitchFamily="18" charset="2"/>
              </a:rPr>
              <a:t> </a:t>
            </a:r>
            <a:r>
              <a:rPr lang="en-US" altLang="zh-CN" dirty="0">
                <a:solidFill>
                  <a:schemeClr val="tx1"/>
                </a:solidFill>
                <a:ea typeface="宋体" panose="02010600030101010101" pitchFamily="2" charset="-122"/>
              </a:rPr>
              <a:t>m</a:t>
            </a:r>
            <a:r>
              <a:rPr lang="en-US" altLang="zh-CN" baseline="-25000" dirty="0">
                <a:solidFill>
                  <a:schemeClr val="tx1"/>
                </a:solidFill>
                <a:ea typeface="宋体" panose="02010600030101010101" pitchFamily="2" charset="-122"/>
              </a:rPr>
              <a:t>1</a:t>
            </a:r>
            <a:r>
              <a:rPr lang="en-US" altLang="zh-CN" dirty="0">
                <a:solidFill>
                  <a:schemeClr val="accent2"/>
                </a:solidFill>
                <a:ea typeface="宋体" panose="02010600030101010101" pitchFamily="2" charset="-122"/>
              </a:rPr>
              <a:t>, if</a:t>
            </a:r>
            <a:endParaRPr lang="en-US" altLang="zh-CN" dirty="0">
              <a:solidFill>
                <a:schemeClr val="tx1"/>
              </a:solidFill>
              <a:latin typeface="Symbol" panose="05050102010706020507" pitchFamily="18" charset="2"/>
              <a:ea typeface="宋体" panose="02010600030101010101" pitchFamily="2" charset="-122"/>
              <a:sym typeface="Symbol" panose="05050102010706020507" pitchFamily="18" charset="2"/>
            </a:endParaRPr>
          </a:p>
          <a:p>
            <a:pPr lvl="1" eaLnBrk="1" hangingPunct="1">
              <a:lnSpc>
                <a:spcPct val="90000"/>
              </a:lnSpc>
            </a:pPr>
            <a:r>
              <a:rPr lang="en-US" altLang="zh-CN" b="1" dirty="0">
                <a:solidFill>
                  <a:schemeClr val="tx1"/>
                </a:solidFill>
                <a:ea typeface="宋体" panose="02010600030101010101" pitchFamily="2" charset="-122"/>
              </a:rPr>
              <a:t>m</a:t>
            </a:r>
            <a:r>
              <a:rPr lang="en-US" altLang="zh-CN" b="1" baseline="-25000" dirty="0">
                <a:solidFill>
                  <a:schemeClr val="tx1"/>
                </a:solidFill>
                <a:ea typeface="宋体" panose="02010600030101010101" pitchFamily="2" charset="-122"/>
              </a:rPr>
              <a:t>0</a:t>
            </a:r>
            <a:r>
              <a:rPr lang="en-US" altLang="zh-CN" b="1" dirty="0">
                <a:solidFill>
                  <a:schemeClr val="accent2"/>
                </a:solidFill>
                <a:ea typeface="宋体" panose="02010600030101010101" pitchFamily="2" charset="-122"/>
              </a:rPr>
              <a:t> </a:t>
            </a:r>
            <a:r>
              <a:rPr lang="en-US" altLang="zh-CN" dirty="0">
                <a:ea typeface="宋体" panose="02010600030101010101" pitchFamily="2" charset="-122"/>
              </a:rPr>
              <a:t>precedes </a:t>
            </a:r>
            <a:r>
              <a:rPr lang="en-US" altLang="zh-CN" b="1" dirty="0">
                <a:solidFill>
                  <a:schemeClr val="tx1"/>
                </a:solidFill>
                <a:ea typeface="宋体" panose="02010600030101010101" pitchFamily="2" charset="-122"/>
              </a:rPr>
              <a:t>m</a:t>
            </a:r>
            <a:r>
              <a:rPr lang="en-US" altLang="zh-CN" b="1" baseline="-25000" dirty="0">
                <a:solidFill>
                  <a:schemeClr val="tx1"/>
                </a:solidFill>
                <a:ea typeface="宋体" panose="02010600030101010101" pitchFamily="2" charset="-122"/>
              </a:rPr>
              <a:t>1</a:t>
            </a:r>
          </a:p>
          <a:p>
            <a:pPr eaLnBrk="1" hangingPunct="1">
              <a:lnSpc>
                <a:spcPct val="90000"/>
              </a:lnSpc>
            </a:pPr>
            <a:r>
              <a:rPr lang="en-US" altLang="zh-CN" dirty="0">
                <a:ea typeface="宋体" panose="02010600030101010101" pitchFamily="2" charset="-122"/>
              </a:rPr>
              <a:t>Relation </a:t>
            </a:r>
            <a:r>
              <a:rPr lang="en-US" altLang="zh-CN" b="1" dirty="0">
                <a:solidFill>
                  <a:schemeClr val="tx1"/>
                </a:solidFill>
                <a:ea typeface="宋体" panose="02010600030101010101" pitchFamily="2" charset="-122"/>
              </a:rPr>
              <a:t>m</a:t>
            </a:r>
            <a:r>
              <a:rPr lang="en-US" altLang="zh-CN" b="1" baseline="-25000" dirty="0">
                <a:solidFill>
                  <a:schemeClr val="tx1"/>
                </a:solidFill>
                <a:ea typeface="宋体" panose="02010600030101010101" pitchFamily="2" charset="-122"/>
              </a:rPr>
              <a:t>0 </a:t>
            </a:r>
            <a:r>
              <a:rPr lang="en-US" altLang="zh-CN" dirty="0">
                <a:solidFill>
                  <a:schemeClr val="tx1"/>
                </a:solidFill>
                <a:ea typeface="宋体" panose="02010600030101010101" pitchFamily="2" charset="-122"/>
                <a:sym typeface="Wingdings" panose="05000000000000000000" pitchFamily="2" charset="2"/>
              </a:rPr>
              <a:t></a:t>
            </a:r>
            <a:r>
              <a:rPr lang="en-US" altLang="zh-CN" b="1" baseline="-25000" dirty="0">
                <a:solidFill>
                  <a:schemeClr val="tx1"/>
                </a:solidFill>
                <a:ea typeface="宋体" panose="02010600030101010101" pitchFamily="2" charset="-122"/>
                <a:sym typeface="Symbol" panose="05050102010706020507" pitchFamily="18" charset="2"/>
              </a:rPr>
              <a:t>H</a:t>
            </a:r>
            <a:r>
              <a:rPr lang="en-US" altLang="zh-CN" b="1" dirty="0">
                <a:solidFill>
                  <a:schemeClr val="tx1"/>
                </a:solidFill>
                <a:latin typeface="Symbol" panose="05050102010706020507" pitchFamily="18" charset="2"/>
                <a:ea typeface="宋体" panose="02010600030101010101" pitchFamily="2" charset="-122"/>
                <a:sym typeface="Symbol" panose="05050102010706020507" pitchFamily="18" charset="2"/>
              </a:rPr>
              <a:t> </a:t>
            </a:r>
            <a:r>
              <a:rPr lang="en-US" altLang="zh-CN" b="1" dirty="0">
                <a:solidFill>
                  <a:schemeClr val="tx1"/>
                </a:solidFill>
                <a:ea typeface="宋体" panose="02010600030101010101" pitchFamily="2" charset="-122"/>
              </a:rPr>
              <a:t>m</a:t>
            </a:r>
            <a:r>
              <a:rPr lang="en-US" altLang="zh-CN" b="1" baseline="-25000" dirty="0">
                <a:solidFill>
                  <a:schemeClr val="tx1"/>
                </a:solidFill>
                <a:ea typeface="宋体" panose="02010600030101010101" pitchFamily="2" charset="-122"/>
              </a:rPr>
              <a:t>1</a:t>
            </a:r>
            <a:r>
              <a:rPr lang="en-US" altLang="zh-CN" baseline="-25000" dirty="0">
                <a:solidFill>
                  <a:schemeClr val="tx1"/>
                </a:solidFill>
                <a:ea typeface="宋体" panose="02010600030101010101" pitchFamily="2" charset="-122"/>
              </a:rPr>
              <a:t> </a:t>
            </a:r>
            <a:r>
              <a:rPr lang="en-US" altLang="zh-CN" dirty="0">
                <a:ea typeface="宋体" panose="02010600030101010101" pitchFamily="2" charset="-122"/>
              </a:rPr>
              <a:t>is a</a:t>
            </a:r>
          </a:p>
          <a:p>
            <a:pPr lvl="1" eaLnBrk="1" hangingPunct="1">
              <a:lnSpc>
                <a:spcPct val="90000"/>
              </a:lnSpc>
            </a:pPr>
            <a:r>
              <a:rPr lang="en-US" altLang="zh-CN" dirty="0">
                <a:ea typeface="宋体" panose="02010600030101010101" pitchFamily="2" charset="-122"/>
              </a:rPr>
              <a:t>Partial order </a:t>
            </a:r>
          </a:p>
          <a:p>
            <a:pPr lvl="1" eaLnBrk="1" hangingPunct="1">
              <a:lnSpc>
                <a:spcPct val="90000"/>
              </a:lnSpc>
            </a:pPr>
            <a:r>
              <a:rPr lang="en-US" altLang="zh-CN" dirty="0">
                <a:ea typeface="宋体" panose="02010600030101010101" pitchFamily="2" charset="-122"/>
              </a:rPr>
              <a:t>Total order if </a:t>
            </a:r>
            <a:r>
              <a:rPr lang="en-US" altLang="zh-CN" b="1" dirty="0">
                <a:solidFill>
                  <a:schemeClr val="tx1"/>
                </a:solidFill>
                <a:ea typeface="宋体" panose="02010600030101010101" pitchFamily="2" charset="-122"/>
              </a:rPr>
              <a:t>H</a:t>
            </a:r>
            <a:r>
              <a:rPr lang="en-US" altLang="zh-CN" dirty="0">
                <a:ea typeface="宋体" panose="02010600030101010101" pitchFamily="2" charset="-122"/>
              </a:rPr>
              <a:t> is sequential</a:t>
            </a:r>
            <a:endParaRPr lang="en-US" altLang="zh-CN" dirty="0">
              <a:solidFill>
                <a:schemeClr val="tx1"/>
              </a:solidFill>
              <a:latin typeface="Symbol" panose="05050102010706020507" pitchFamily="18" charset="2"/>
              <a:ea typeface="宋体" panose="02010600030101010101" pitchFamily="2" charset="-122"/>
              <a:sym typeface="Symbol" panose="05050102010706020507" pitchFamily="18" charset="2"/>
            </a:endParaRPr>
          </a:p>
          <a:p>
            <a:pPr lvl="1" eaLnBrk="1" hangingPunct="1">
              <a:lnSpc>
                <a:spcPct val="90000"/>
              </a:lnSpc>
            </a:pPr>
            <a:endParaRPr lang="en-US" altLang="zh-CN" baseline="-25000" dirty="0">
              <a:solidFill>
                <a:schemeClr val="tx1"/>
              </a:solidFill>
              <a:ea typeface="宋体" panose="02010600030101010101" pitchFamily="2" charset="-122"/>
            </a:endParaRPr>
          </a:p>
          <a:p>
            <a:pPr eaLnBrk="1" hangingPunct="1">
              <a:lnSpc>
                <a:spcPct val="90000"/>
              </a:lnSpc>
            </a:pPr>
            <a:endParaRPr lang="en-US" altLang="zh-CN" dirty="0">
              <a:solidFill>
                <a:srgbClr val="0099FF"/>
              </a:solidFill>
              <a:ea typeface="宋体" panose="02010600030101010101" pitchFamily="2" charset="-122"/>
            </a:endParaRPr>
          </a:p>
          <a:p>
            <a:pPr lvl="1" eaLnBrk="1" hangingPunct="1">
              <a:lnSpc>
                <a:spcPct val="90000"/>
              </a:lnSpc>
            </a:pPr>
            <a:endParaRPr lang="en-US" altLang="zh-CN" baseline="-25000" dirty="0">
              <a:solidFill>
                <a:schemeClr val="tx1"/>
              </a:solidFill>
              <a:ea typeface="宋体" panose="02010600030101010101" pitchFamily="2" charset="-122"/>
            </a:endParaRPr>
          </a:p>
        </p:txBody>
      </p:sp>
      <p:grpSp>
        <p:nvGrpSpPr>
          <p:cNvPr id="128007" name="Group 5">
            <a:extLst>
              <a:ext uri="{FF2B5EF4-FFF2-40B4-BE49-F238E27FC236}">
                <a16:creationId xmlns:a16="http://schemas.microsoft.com/office/drawing/2014/main" id="{79187470-B7C1-4FF1-97DE-676A05100CCE}"/>
              </a:ext>
            </a:extLst>
          </p:cNvPr>
          <p:cNvGrpSpPr>
            <a:grpSpLocks/>
          </p:cNvGrpSpPr>
          <p:nvPr/>
        </p:nvGrpSpPr>
        <p:grpSpPr bwMode="auto">
          <a:xfrm>
            <a:off x="4987925" y="3917950"/>
            <a:ext cx="3392488" cy="592138"/>
            <a:chOff x="1760" y="3139"/>
            <a:chExt cx="3568" cy="624"/>
          </a:xfrm>
        </p:grpSpPr>
        <p:sp>
          <p:nvSpPr>
            <p:cNvPr id="128010" name="AutoShape 6">
              <a:extLst>
                <a:ext uri="{FF2B5EF4-FFF2-40B4-BE49-F238E27FC236}">
                  <a16:creationId xmlns:a16="http://schemas.microsoft.com/office/drawing/2014/main" id="{5726AFFA-916E-47FE-B56F-710B28F2F770}"/>
                </a:ext>
              </a:extLst>
            </p:cNvPr>
            <p:cNvSpPr>
              <a:spLocks noChangeArrowheads="1"/>
            </p:cNvSpPr>
            <p:nvPr/>
          </p:nvSpPr>
          <p:spPr bwMode="auto">
            <a:xfrm>
              <a:off x="1760" y="3139"/>
              <a:ext cx="1728" cy="624"/>
            </a:xfrm>
            <a:prstGeom prst="leftRightArrow">
              <a:avLst>
                <a:gd name="adj1" fmla="val 50000"/>
                <a:gd name="adj2" fmla="val 55385"/>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2000" baseline="-25000">
                <a:solidFill>
                  <a:schemeClr val="bg1"/>
                </a:solidFill>
                <a:latin typeface="Comic Sans MS" panose="030F0702030302020204" pitchFamily="66" charset="0"/>
              </a:endParaRPr>
            </a:p>
          </p:txBody>
        </p:sp>
        <p:sp>
          <p:nvSpPr>
            <p:cNvPr id="128011" name="AutoShape 7">
              <a:extLst>
                <a:ext uri="{FF2B5EF4-FFF2-40B4-BE49-F238E27FC236}">
                  <a16:creationId xmlns:a16="http://schemas.microsoft.com/office/drawing/2014/main" id="{4E9EA21C-253C-476B-B132-E32453067B67}"/>
                </a:ext>
              </a:extLst>
            </p:cNvPr>
            <p:cNvSpPr>
              <a:spLocks noChangeArrowheads="1"/>
            </p:cNvSpPr>
            <p:nvPr/>
          </p:nvSpPr>
          <p:spPr bwMode="auto">
            <a:xfrm>
              <a:off x="3600" y="3139"/>
              <a:ext cx="1728" cy="624"/>
            </a:xfrm>
            <a:prstGeom prst="leftRightArrow">
              <a:avLst>
                <a:gd name="adj1" fmla="val 50000"/>
                <a:gd name="adj2" fmla="val 55385"/>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2000" baseline="-25000">
                <a:solidFill>
                  <a:schemeClr val="bg1"/>
                </a:solidFill>
                <a:latin typeface="Comic Sans MS" panose="030F0702030302020204" pitchFamily="66" charset="0"/>
              </a:endParaRPr>
            </a:p>
          </p:txBody>
        </p:sp>
      </p:grpSp>
      <p:sp>
        <p:nvSpPr>
          <p:cNvPr id="128008" name="Text Box 8">
            <a:extLst>
              <a:ext uri="{FF2B5EF4-FFF2-40B4-BE49-F238E27FC236}">
                <a16:creationId xmlns:a16="http://schemas.microsoft.com/office/drawing/2014/main" id="{3F09C50D-23A5-446C-80D4-23941944208A}"/>
              </a:ext>
            </a:extLst>
          </p:cNvPr>
          <p:cNvSpPr txBox="1">
            <a:spLocks noChangeArrowheads="1"/>
          </p:cNvSpPr>
          <p:nvPr/>
        </p:nvSpPr>
        <p:spPr bwMode="auto">
          <a:xfrm>
            <a:off x="5532438" y="3937000"/>
            <a:ext cx="544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spcBef>
                <a:spcPct val="50000"/>
              </a:spcBef>
            </a:pPr>
            <a:r>
              <a:rPr lang="en-US" altLang="zh-CN">
                <a:solidFill>
                  <a:schemeClr val="bg1"/>
                </a:solidFill>
                <a:latin typeface="Comic Sans MS" panose="030F0702030302020204" pitchFamily="66" charset="0"/>
                <a:ea typeface="宋体" panose="02010600030101010101" pitchFamily="2" charset="-122"/>
              </a:rPr>
              <a:t>m</a:t>
            </a:r>
            <a:r>
              <a:rPr lang="en-US" altLang="zh-CN" baseline="-25000">
                <a:solidFill>
                  <a:schemeClr val="bg1"/>
                </a:solidFill>
                <a:latin typeface="Comic Sans MS" panose="030F0702030302020204" pitchFamily="66" charset="0"/>
                <a:ea typeface="宋体" panose="02010600030101010101" pitchFamily="2" charset="-122"/>
              </a:rPr>
              <a:t>0</a:t>
            </a:r>
          </a:p>
        </p:txBody>
      </p:sp>
      <p:sp>
        <p:nvSpPr>
          <p:cNvPr id="128009" name="Text Box 9">
            <a:extLst>
              <a:ext uri="{FF2B5EF4-FFF2-40B4-BE49-F238E27FC236}">
                <a16:creationId xmlns:a16="http://schemas.microsoft.com/office/drawing/2014/main" id="{430552C5-3845-4BCB-B101-A6BCDFE1A5B0}"/>
              </a:ext>
            </a:extLst>
          </p:cNvPr>
          <p:cNvSpPr txBox="1">
            <a:spLocks noChangeArrowheads="1"/>
          </p:cNvSpPr>
          <p:nvPr/>
        </p:nvSpPr>
        <p:spPr bwMode="auto">
          <a:xfrm>
            <a:off x="7315200" y="3937000"/>
            <a:ext cx="544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spcBef>
                <a:spcPct val="50000"/>
              </a:spcBef>
            </a:pPr>
            <a:r>
              <a:rPr lang="en-US" altLang="zh-CN">
                <a:solidFill>
                  <a:schemeClr val="bg1"/>
                </a:solidFill>
                <a:latin typeface="Comic Sans MS" panose="030F0702030302020204" pitchFamily="66" charset="0"/>
                <a:ea typeface="宋体" panose="02010600030101010101" pitchFamily="2" charset="-122"/>
              </a:rPr>
              <a:t>m</a:t>
            </a:r>
            <a:r>
              <a:rPr lang="en-US" altLang="zh-CN" baseline="-25000">
                <a:solidFill>
                  <a:schemeClr val="bg1"/>
                </a:solidFill>
                <a:latin typeface="Comic Sans MS" panose="030F0702030302020204" pitchFamily="66" charset="0"/>
                <a:ea typeface="宋体" panose="02010600030101010101" pitchFamily="2" charset="-122"/>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8006">
                                            <p:txEl>
                                              <p:pRg st="5" end="5"/>
                                            </p:txEl>
                                          </p:spTgt>
                                        </p:tgtEl>
                                        <p:attrNameLst>
                                          <p:attrName>style.visibility</p:attrName>
                                        </p:attrNameLst>
                                      </p:cBhvr>
                                      <p:to>
                                        <p:strVal val="visible"/>
                                      </p:to>
                                    </p:set>
                                    <p:animEffect transition="in" filter="fade">
                                      <p:cBhvr>
                                        <p:cTn id="7" dur="500"/>
                                        <p:tgtEl>
                                          <p:spTgt spid="128006">
                                            <p:txEl>
                                              <p:pRg st="5" end="5"/>
                                            </p:txEl>
                                          </p:spTgt>
                                        </p:tgtEl>
                                      </p:cBhvr>
                                    </p:animEffect>
                                    <p:anim calcmode="lin" valueType="num">
                                      <p:cBhvr>
                                        <p:cTn id="8" dur="500" fill="hold"/>
                                        <p:tgtEl>
                                          <p:spTgt spid="128006">
                                            <p:txEl>
                                              <p:pRg st="5" end="5"/>
                                            </p:txEl>
                                          </p:spTgt>
                                        </p:tgtEl>
                                        <p:attrNameLst>
                                          <p:attrName>ppt_x</p:attrName>
                                        </p:attrNameLst>
                                      </p:cBhvr>
                                      <p:tavLst>
                                        <p:tav tm="0">
                                          <p:val>
                                            <p:strVal val="#ppt_x"/>
                                          </p:val>
                                        </p:tav>
                                        <p:tav tm="100000">
                                          <p:val>
                                            <p:strVal val="#ppt_x"/>
                                          </p:val>
                                        </p:tav>
                                      </p:tavLst>
                                    </p:anim>
                                    <p:anim calcmode="lin" valueType="num">
                                      <p:cBhvr>
                                        <p:cTn id="9" dur="500" fill="hold"/>
                                        <p:tgtEl>
                                          <p:spTgt spid="128006">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8006">
                                            <p:txEl>
                                              <p:pRg st="6" end="6"/>
                                            </p:txEl>
                                          </p:spTgt>
                                        </p:tgtEl>
                                        <p:attrNameLst>
                                          <p:attrName>style.visibility</p:attrName>
                                        </p:attrNameLst>
                                      </p:cBhvr>
                                      <p:to>
                                        <p:strVal val="visible"/>
                                      </p:to>
                                    </p:set>
                                    <p:animEffect transition="in" filter="fade">
                                      <p:cBhvr>
                                        <p:cTn id="12" dur="500"/>
                                        <p:tgtEl>
                                          <p:spTgt spid="128006">
                                            <p:txEl>
                                              <p:pRg st="6" end="6"/>
                                            </p:txEl>
                                          </p:spTgt>
                                        </p:tgtEl>
                                      </p:cBhvr>
                                    </p:animEffect>
                                    <p:anim calcmode="lin" valueType="num">
                                      <p:cBhvr>
                                        <p:cTn id="13" dur="500" fill="hold"/>
                                        <p:tgtEl>
                                          <p:spTgt spid="128006">
                                            <p:txEl>
                                              <p:pRg st="6" end="6"/>
                                            </p:txEl>
                                          </p:spTgt>
                                        </p:tgtEl>
                                        <p:attrNameLst>
                                          <p:attrName>ppt_x</p:attrName>
                                        </p:attrNameLst>
                                      </p:cBhvr>
                                      <p:tavLst>
                                        <p:tav tm="0">
                                          <p:val>
                                            <p:strVal val="#ppt_x"/>
                                          </p:val>
                                        </p:tav>
                                        <p:tav tm="100000">
                                          <p:val>
                                            <p:strVal val="#ppt_x"/>
                                          </p:val>
                                        </p:tav>
                                      </p:tavLst>
                                    </p:anim>
                                    <p:anim calcmode="lin" valueType="num">
                                      <p:cBhvr>
                                        <p:cTn id="14" dur="500" fill="hold"/>
                                        <p:tgtEl>
                                          <p:spTgt spid="12800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8006">
                                            <p:txEl>
                                              <p:pRg st="7" end="7"/>
                                            </p:txEl>
                                          </p:spTgt>
                                        </p:tgtEl>
                                        <p:attrNameLst>
                                          <p:attrName>style.visibility</p:attrName>
                                        </p:attrNameLst>
                                      </p:cBhvr>
                                      <p:to>
                                        <p:strVal val="visible"/>
                                      </p:to>
                                    </p:set>
                                    <p:animEffect transition="in" filter="fade">
                                      <p:cBhvr>
                                        <p:cTn id="19" dur="500"/>
                                        <p:tgtEl>
                                          <p:spTgt spid="128006">
                                            <p:txEl>
                                              <p:pRg st="7" end="7"/>
                                            </p:txEl>
                                          </p:spTgt>
                                        </p:tgtEl>
                                      </p:cBhvr>
                                    </p:animEffect>
                                    <p:anim calcmode="lin" valueType="num">
                                      <p:cBhvr>
                                        <p:cTn id="20" dur="500" fill="hold"/>
                                        <p:tgtEl>
                                          <p:spTgt spid="128006">
                                            <p:txEl>
                                              <p:pRg st="7" end="7"/>
                                            </p:txEl>
                                          </p:spTgt>
                                        </p:tgtEl>
                                        <p:attrNameLst>
                                          <p:attrName>ppt_x</p:attrName>
                                        </p:attrNameLst>
                                      </p:cBhvr>
                                      <p:tavLst>
                                        <p:tav tm="0">
                                          <p:val>
                                            <p:strVal val="#ppt_x"/>
                                          </p:val>
                                        </p:tav>
                                        <p:tav tm="100000">
                                          <p:val>
                                            <p:strVal val="#ppt_x"/>
                                          </p:val>
                                        </p:tav>
                                      </p:tavLst>
                                    </p:anim>
                                    <p:anim calcmode="lin" valueType="num">
                                      <p:cBhvr>
                                        <p:cTn id="21" dur="500" fill="hold"/>
                                        <p:tgtEl>
                                          <p:spTgt spid="12800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80BD04B2-07E8-41DE-977A-E06AB3B4AE9B}"/>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5DA7D3C-F9E4-4C17-B0A1-413EFAE1BBFD}" type="slidenum">
              <a:rPr lang="ar-SA" altLang="zh-CN" sz="1400" b="0">
                <a:solidFill>
                  <a:schemeClr val="tx1"/>
                </a:solidFill>
                <a:latin typeface="Comic Sans MS" panose="030F0702030302020204" pitchFamily="66" charset="0"/>
              </a:rPr>
              <a:pPr/>
              <a:t>126</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29028" name="Picture 2" descr="magic">
            <a:extLst>
              <a:ext uri="{FF2B5EF4-FFF2-40B4-BE49-F238E27FC236}">
                <a16:creationId xmlns:a16="http://schemas.microsoft.com/office/drawing/2014/main" id="{34A2A2D0-F1E4-4554-9E09-54094D7C06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9029" name="Rectangle 3">
            <a:extLst>
              <a:ext uri="{FF2B5EF4-FFF2-40B4-BE49-F238E27FC236}">
                <a16:creationId xmlns:a16="http://schemas.microsoft.com/office/drawing/2014/main" id="{08BC2640-AF06-4541-9959-6DD16178ECC1}"/>
              </a:ext>
            </a:extLst>
          </p:cNvPr>
          <p:cNvSpPr>
            <a:spLocks noGrp="1" noChangeArrowheads="1"/>
          </p:cNvSpPr>
          <p:nvPr>
            <p:ph type="title"/>
          </p:nvPr>
        </p:nvSpPr>
        <p:spPr/>
        <p:txBody>
          <a:bodyPr/>
          <a:lstStyle/>
          <a:p>
            <a:pPr eaLnBrk="1" hangingPunct="1"/>
            <a:r>
              <a:rPr lang="en-US" altLang="zh-CN">
                <a:ea typeface="宋体" panose="02010600030101010101" pitchFamily="2" charset="-122"/>
              </a:rPr>
              <a:t>Linearizability</a:t>
            </a:r>
          </a:p>
        </p:txBody>
      </p:sp>
      <p:sp>
        <p:nvSpPr>
          <p:cNvPr id="129030" name="Rectangle 4">
            <a:extLst>
              <a:ext uri="{FF2B5EF4-FFF2-40B4-BE49-F238E27FC236}">
                <a16:creationId xmlns:a16="http://schemas.microsoft.com/office/drawing/2014/main" id="{5FF9CCAB-9473-4747-B59E-7C2875277693}"/>
              </a:ext>
            </a:extLst>
          </p:cNvPr>
          <p:cNvSpPr>
            <a:spLocks noGrp="1" noChangeArrowheads="1"/>
          </p:cNvSpPr>
          <p:nvPr>
            <p:ph type="body" idx="1"/>
          </p:nvPr>
        </p:nvSpPr>
        <p:spPr/>
        <p:txBody>
          <a:bodyPr/>
          <a:lstStyle/>
          <a:p>
            <a:pPr eaLnBrk="1" hangingPunct="1">
              <a:lnSpc>
                <a:spcPct val="90000"/>
              </a:lnSpc>
            </a:pPr>
            <a:r>
              <a:rPr lang="en-US" altLang="zh-CN" dirty="0">
                <a:ea typeface="宋体" panose="02010600030101010101" pitchFamily="2" charset="-122"/>
              </a:rPr>
              <a:t>History </a:t>
            </a:r>
            <a:r>
              <a:rPr lang="en-US" altLang="zh-CN" dirty="0">
                <a:solidFill>
                  <a:schemeClr val="tx1"/>
                </a:solidFill>
                <a:ea typeface="宋体" panose="02010600030101010101" pitchFamily="2" charset="-122"/>
              </a:rPr>
              <a:t>H</a:t>
            </a:r>
            <a:r>
              <a:rPr lang="en-US" altLang="zh-CN" dirty="0">
                <a:ea typeface="宋体" panose="02010600030101010101" pitchFamily="2" charset="-122"/>
              </a:rPr>
              <a:t> is </a:t>
            </a:r>
            <a:r>
              <a:rPr lang="en-US" altLang="zh-CN" b="1" i="1" dirty="0">
                <a:solidFill>
                  <a:srgbClr val="FF0000"/>
                </a:solidFill>
                <a:ea typeface="宋体" panose="02010600030101010101" pitchFamily="2" charset="-122"/>
              </a:rPr>
              <a:t>linearizable</a:t>
            </a:r>
            <a:r>
              <a:rPr lang="en-US" altLang="zh-CN" dirty="0">
                <a:ea typeface="宋体" panose="02010600030101010101" pitchFamily="2" charset="-122"/>
              </a:rPr>
              <a:t> if it can be extended to </a:t>
            </a:r>
            <a:r>
              <a:rPr lang="en-US" altLang="zh-CN" b="1" dirty="0">
                <a:solidFill>
                  <a:schemeClr val="tx1"/>
                </a:solidFill>
                <a:ea typeface="宋体" panose="02010600030101010101" pitchFamily="2" charset="-122"/>
              </a:rPr>
              <a:t>G</a:t>
            </a:r>
            <a:r>
              <a:rPr lang="en-US" altLang="zh-CN" dirty="0">
                <a:ea typeface="宋体" panose="02010600030101010101" pitchFamily="2" charset="-122"/>
              </a:rPr>
              <a:t> by</a:t>
            </a:r>
          </a:p>
          <a:p>
            <a:pPr lvl="1" eaLnBrk="1" hangingPunct="1">
              <a:lnSpc>
                <a:spcPct val="90000"/>
              </a:lnSpc>
            </a:pPr>
            <a:r>
              <a:rPr lang="en-US" altLang="zh-CN" dirty="0">
                <a:ea typeface="宋体" panose="02010600030101010101" pitchFamily="2" charset="-122"/>
              </a:rPr>
              <a:t>Appending zero or more responses to pending invocations</a:t>
            </a:r>
          </a:p>
          <a:p>
            <a:pPr lvl="1" eaLnBrk="1" hangingPunct="1">
              <a:lnSpc>
                <a:spcPct val="90000"/>
              </a:lnSpc>
            </a:pPr>
            <a:r>
              <a:rPr lang="en-US" altLang="zh-CN" dirty="0">
                <a:ea typeface="宋体" panose="02010600030101010101" pitchFamily="2" charset="-122"/>
              </a:rPr>
              <a:t>Discarding other pending invocations</a:t>
            </a:r>
          </a:p>
          <a:p>
            <a:pPr eaLnBrk="1" hangingPunct="1">
              <a:lnSpc>
                <a:spcPct val="90000"/>
              </a:lnSpc>
            </a:pPr>
            <a:r>
              <a:rPr lang="en-US" altLang="zh-CN" dirty="0">
                <a:ea typeface="宋体" panose="02010600030101010101" pitchFamily="2" charset="-122"/>
              </a:rPr>
              <a:t>So that </a:t>
            </a:r>
            <a:r>
              <a:rPr lang="en-US" altLang="zh-CN" dirty="0">
                <a:solidFill>
                  <a:schemeClr val="tx1"/>
                </a:solidFill>
                <a:ea typeface="宋体" panose="02010600030101010101" pitchFamily="2" charset="-122"/>
              </a:rPr>
              <a:t>G</a:t>
            </a:r>
            <a:r>
              <a:rPr lang="en-US" altLang="zh-CN" dirty="0">
                <a:ea typeface="宋体" panose="02010600030101010101" pitchFamily="2" charset="-122"/>
              </a:rPr>
              <a:t> is equivalent to</a:t>
            </a:r>
          </a:p>
          <a:p>
            <a:pPr lvl="1" eaLnBrk="1" hangingPunct="1">
              <a:lnSpc>
                <a:spcPct val="90000"/>
              </a:lnSpc>
            </a:pPr>
            <a:r>
              <a:rPr lang="en-US" altLang="zh-CN" dirty="0">
                <a:ea typeface="宋体" panose="02010600030101010101" pitchFamily="2" charset="-122"/>
              </a:rPr>
              <a:t>Legal sequential history </a:t>
            </a:r>
            <a:r>
              <a:rPr lang="en-US" altLang="zh-CN" b="1" dirty="0">
                <a:solidFill>
                  <a:schemeClr val="tx1"/>
                </a:solidFill>
                <a:ea typeface="宋体" panose="02010600030101010101" pitchFamily="2" charset="-122"/>
              </a:rPr>
              <a:t>S</a:t>
            </a:r>
            <a:r>
              <a:rPr lang="en-US" altLang="zh-CN" b="1" dirty="0">
                <a:ea typeface="宋体" panose="02010600030101010101" pitchFamily="2" charset="-122"/>
              </a:rPr>
              <a:t> </a:t>
            </a:r>
          </a:p>
          <a:p>
            <a:pPr lvl="1" eaLnBrk="1" hangingPunct="1">
              <a:lnSpc>
                <a:spcPct val="90000"/>
              </a:lnSpc>
            </a:pPr>
            <a:r>
              <a:rPr lang="en-US" altLang="zh-CN" dirty="0">
                <a:ea typeface="宋体" panose="02010600030101010101" pitchFamily="2" charset="-122"/>
              </a:rPr>
              <a:t>where </a:t>
            </a:r>
            <a:r>
              <a:rPr lang="en-US" altLang="zh-CN" dirty="0">
                <a:solidFill>
                  <a:schemeClr val="tx1"/>
                </a:solidFill>
                <a:ea typeface="宋体" panose="02010600030101010101" pitchFamily="2" charset="-122"/>
                <a:sym typeface="Wingdings" panose="05000000000000000000" pitchFamily="2" charset="2"/>
              </a:rPr>
              <a:t></a:t>
            </a:r>
            <a:r>
              <a:rPr lang="en-US" altLang="zh-CN" b="1" baseline="-25000" dirty="0">
                <a:solidFill>
                  <a:schemeClr val="tx1"/>
                </a:solidFill>
                <a:ea typeface="宋体" panose="02010600030101010101" pitchFamily="2" charset="-122"/>
                <a:sym typeface="Symbol" panose="05050102010706020507" pitchFamily="18" charset="2"/>
              </a:rPr>
              <a:t>G</a:t>
            </a:r>
            <a:r>
              <a:rPr lang="en-US" altLang="zh-CN" dirty="0">
                <a:solidFill>
                  <a:schemeClr val="tx1"/>
                </a:solidFill>
                <a:latin typeface="Symbol" panose="05050102010706020507" pitchFamily="18" charset="2"/>
                <a:ea typeface="宋体" panose="02010600030101010101" pitchFamily="2" charset="-122"/>
                <a:sym typeface="Symbol" panose="05050102010706020507" pitchFamily="18" charset="2"/>
              </a:rPr>
              <a:t> </a:t>
            </a:r>
            <a:r>
              <a:rPr lang="en-US" altLang="zh-CN" dirty="0">
                <a:solidFill>
                  <a:schemeClr val="tx1"/>
                </a:solidFill>
                <a:ea typeface="宋体" panose="02010600030101010101" pitchFamily="2" charset="-122"/>
                <a:sym typeface="Symbol" panose="05050102010706020507" pitchFamily="18" charset="2"/>
              </a:rPr>
              <a:t></a:t>
            </a:r>
            <a:r>
              <a:rPr lang="en-US" altLang="zh-CN" baseline="-25000" dirty="0">
                <a:solidFill>
                  <a:schemeClr val="tx1"/>
                </a:solidFill>
                <a:ea typeface="宋体" panose="02010600030101010101" pitchFamily="2" charset="-122"/>
              </a:rPr>
              <a:t> </a:t>
            </a:r>
            <a:r>
              <a:rPr lang="en-US" altLang="zh-CN" dirty="0">
                <a:solidFill>
                  <a:schemeClr val="tx1"/>
                </a:solidFill>
                <a:ea typeface="宋体" panose="02010600030101010101" pitchFamily="2" charset="-122"/>
                <a:sym typeface="Wingdings" panose="05000000000000000000" pitchFamily="2" charset="2"/>
              </a:rPr>
              <a:t></a:t>
            </a:r>
            <a:r>
              <a:rPr lang="en-US" altLang="zh-CN" b="1" baseline="-25000" dirty="0">
                <a:solidFill>
                  <a:schemeClr val="tx1"/>
                </a:solidFill>
                <a:ea typeface="宋体" panose="02010600030101010101" pitchFamily="2" charset="-122"/>
                <a:sym typeface="Symbol" panose="05050102010706020507" pitchFamily="18" charset="2"/>
              </a:rPr>
              <a:t>S</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Slide Number Placeholder 3">
            <a:extLst>
              <a:ext uri="{FF2B5EF4-FFF2-40B4-BE49-F238E27FC236}">
                <a16:creationId xmlns:a16="http://schemas.microsoft.com/office/drawing/2014/main" id="{8F40D21B-3919-4398-8AC2-57B32CD59900}"/>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30C6C94-3A52-4EF3-BD66-932F9E8A1307}" type="slidenum">
              <a:rPr lang="ar-SA" altLang="zh-CN" sz="1400" b="0">
                <a:solidFill>
                  <a:schemeClr val="tx1"/>
                </a:solidFill>
                <a:latin typeface="Comic Sans MS" panose="030F0702030302020204" pitchFamily="66" charset="0"/>
              </a:rPr>
              <a:pPr/>
              <a:t>127</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130052" name="Line 44">
            <a:extLst>
              <a:ext uri="{FF2B5EF4-FFF2-40B4-BE49-F238E27FC236}">
                <a16:creationId xmlns:a16="http://schemas.microsoft.com/office/drawing/2014/main" id="{AD025144-EF15-45AC-903A-A50AB1C8984A}"/>
              </a:ext>
            </a:extLst>
          </p:cNvPr>
          <p:cNvSpPr>
            <a:spLocks noChangeShapeType="1"/>
          </p:cNvSpPr>
          <p:nvPr/>
        </p:nvSpPr>
        <p:spPr bwMode="auto">
          <a:xfrm flipH="1">
            <a:off x="2032000" y="4140200"/>
            <a:ext cx="12700" cy="140970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pic>
        <p:nvPicPr>
          <p:cNvPr id="130053" name="Picture 2" descr="magic">
            <a:extLst>
              <a:ext uri="{FF2B5EF4-FFF2-40B4-BE49-F238E27FC236}">
                <a16:creationId xmlns:a16="http://schemas.microsoft.com/office/drawing/2014/main" id="{3F092DAE-5122-4EC9-A451-E5A1398836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0054" name="Rectangle 3">
            <a:extLst>
              <a:ext uri="{FF2B5EF4-FFF2-40B4-BE49-F238E27FC236}">
                <a16:creationId xmlns:a16="http://schemas.microsoft.com/office/drawing/2014/main" id="{7BE2298C-501F-4A3D-AC45-B1FAE99C9C28}"/>
              </a:ext>
            </a:extLst>
          </p:cNvPr>
          <p:cNvSpPr>
            <a:spLocks noGrp="1" noChangeArrowheads="1"/>
          </p:cNvSpPr>
          <p:nvPr>
            <p:ph type="title"/>
          </p:nvPr>
        </p:nvSpPr>
        <p:spPr/>
        <p:txBody>
          <a:bodyPr/>
          <a:lstStyle/>
          <a:p>
            <a:pPr eaLnBrk="1" hangingPunct="1"/>
            <a:r>
              <a:rPr lang="en-US" altLang="zh-CN" sz="4000" dirty="0">
                <a:solidFill>
                  <a:schemeClr val="tx1"/>
                </a:solidFill>
                <a:ea typeface="宋体" panose="02010600030101010101" pitchFamily="2" charset="-122"/>
                <a:sym typeface="Wingdings" panose="05000000000000000000" pitchFamily="2" charset="2"/>
              </a:rPr>
              <a:t>What is </a:t>
            </a:r>
            <a:r>
              <a:rPr lang="en-US" altLang="zh-CN" sz="4000" b="1" baseline="-25000" dirty="0">
                <a:solidFill>
                  <a:schemeClr val="tx1"/>
                </a:solidFill>
                <a:ea typeface="宋体" panose="02010600030101010101" pitchFamily="2" charset="-122"/>
                <a:sym typeface="Symbol" panose="05050102010706020507" pitchFamily="18" charset="2"/>
              </a:rPr>
              <a:t>G</a:t>
            </a:r>
            <a:r>
              <a:rPr lang="en-US" altLang="zh-CN" sz="4000" dirty="0">
                <a:solidFill>
                  <a:schemeClr val="tx1"/>
                </a:solidFill>
                <a:latin typeface="Symbol" panose="05050102010706020507" pitchFamily="18" charset="2"/>
                <a:ea typeface="宋体" panose="02010600030101010101" pitchFamily="2" charset="-122"/>
                <a:sym typeface="Symbol" panose="05050102010706020507" pitchFamily="18" charset="2"/>
              </a:rPr>
              <a:t> </a:t>
            </a:r>
            <a:r>
              <a:rPr lang="en-US" altLang="zh-CN" sz="4000" dirty="0">
                <a:solidFill>
                  <a:schemeClr val="tx1"/>
                </a:solidFill>
                <a:ea typeface="宋体" panose="02010600030101010101" pitchFamily="2" charset="-122"/>
                <a:sym typeface="Symbol" panose="05050102010706020507" pitchFamily="18" charset="2"/>
              </a:rPr>
              <a:t></a:t>
            </a:r>
            <a:r>
              <a:rPr lang="en-US" altLang="zh-CN" sz="4000" baseline="-25000" dirty="0">
                <a:solidFill>
                  <a:schemeClr val="tx1"/>
                </a:solidFill>
                <a:ea typeface="宋体" panose="02010600030101010101" pitchFamily="2" charset="-122"/>
              </a:rPr>
              <a:t> </a:t>
            </a:r>
            <a:r>
              <a:rPr lang="en-US" altLang="zh-CN" sz="4000" dirty="0">
                <a:solidFill>
                  <a:schemeClr val="tx1"/>
                </a:solidFill>
                <a:ea typeface="宋体" panose="02010600030101010101" pitchFamily="2" charset="-122"/>
                <a:sym typeface="Wingdings" panose="05000000000000000000" pitchFamily="2" charset="2"/>
              </a:rPr>
              <a:t></a:t>
            </a:r>
            <a:r>
              <a:rPr lang="en-US" altLang="zh-CN" sz="4000" b="1" baseline="-25000" dirty="0">
                <a:solidFill>
                  <a:schemeClr val="tx1"/>
                </a:solidFill>
                <a:ea typeface="宋体" panose="02010600030101010101" pitchFamily="2" charset="-122"/>
                <a:sym typeface="Symbol" panose="05050102010706020507" pitchFamily="18" charset="2"/>
              </a:rPr>
              <a:t>S</a:t>
            </a:r>
            <a:br>
              <a:rPr lang="en-US" altLang="zh-CN" sz="4000" b="1" baseline="-25000" dirty="0">
                <a:solidFill>
                  <a:schemeClr val="tx1"/>
                </a:solidFill>
                <a:ea typeface="宋体" panose="02010600030101010101" pitchFamily="2" charset="-122"/>
                <a:sym typeface="Symbol" panose="05050102010706020507" pitchFamily="18" charset="2"/>
              </a:rPr>
            </a:br>
            <a:endParaRPr lang="en-US" altLang="zh-CN" sz="4000" b="1" baseline="-25000" dirty="0">
              <a:solidFill>
                <a:schemeClr val="tx1"/>
              </a:solidFill>
              <a:ea typeface="宋体" panose="02010600030101010101" pitchFamily="2" charset="-122"/>
              <a:sym typeface="Symbol" panose="05050102010706020507" pitchFamily="18" charset="2"/>
            </a:endParaRPr>
          </a:p>
        </p:txBody>
      </p:sp>
      <p:sp>
        <p:nvSpPr>
          <p:cNvPr id="130055" name="Text Box 4">
            <a:extLst>
              <a:ext uri="{FF2B5EF4-FFF2-40B4-BE49-F238E27FC236}">
                <a16:creationId xmlns:a16="http://schemas.microsoft.com/office/drawing/2014/main" id="{56A616F2-2865-4340-8782-008C953C836D}"/>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130056" name="AutoShape 5">
            <a:extLst>
              <a:ext uri="{FF2B5EF4-FFF2-40B4-BE49-F238E27FC236}">
                <a16:creationId xmlns:a16="http://schemas.microsoft.com/office/drawing/2014/main" id="{5FE11917-C0E8-4EB6-87A8-2EB2A4B1623D}"/>
              </a:ext>
            </a:extLst>
          </p:cNvPr>
          <p:cNvSpPr>
            <a:spLocks noChangeArrowheads="1"/>
          </p:cNvSpPr>
          <p:nvPr/>
        </p:nvSpPr>
        <p:spPr bwMode="auto">
          <a:xfrm>
            <a:off x="1536700" y="3340100"/>
            <a:ext cx="1828800" cy="990600"/>
          </a:xfrm>
          <a:prstGeom prst="leftRightArrow">
            <a:avLst>
              <a:gd name="adj1" fmla="val 50000"/>
              <a:gd name="adj2" fmla="val 36923"/>
            </a:avLst>
          </a:prstGeom>
          <a:solidFill>
            <a:srgbClr val="66FF33"/>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a</a:t>
            </a:r>
          </a:p>
        </p:txBody>
      </p:sp>
      <p:sp>
        <p:nvSpPr>
          <p:cNvPr id="130057" name="AutoShape 20">
            <a:extLst>
              <a:ext uri="{FF2B5EF4-FFF2-40B4-BE49-F238E27FC236}">
                <a16:creationId xmlns:a16="http://schemas.microsoft.com/office/drawing/2014/main" id="{DCF98DD2-18E3-42DC-B517-9C69FAAE3CFD}"/>
              </a:ext>
            </a:extLst>
          </p:cNvPr>
          <p:cNvSpPr>
            <a:spLocks noChangeArrowheads="1"/>
          </p:cNvSpPr>
          <p:nvPr/>
        </p:nvSpPr>
        <p:spPr bwMode="auto">
          <a:xfrm>
            <a:off x="1244600" y="4279900"/>
            <a:ext cx="1981200" cy="990600"/>
          </a:xfrm>
          <a:prstGeom prst="leftRightArrow">
            <a:avLst>
              <a:gd name="adj1" fmla="val 50000"/>
              <a:gd name="adj2" fmla="val 40000"/>
            </a:avLst>
          </a:prstGeom>
          <a:solidFill>
            <a:srgbClr val="FF99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b</a:t>
            </a:r>
          </a:p>
        </p:txBody>
      </p:sp>
      <p:grpSp>
        <p:nvGrpSpPr>
          <p:cNvPr id="130058" name="Group 23">
            <a:extLst>
              <a:ext uri="{FF2B5EF4-FFF2-40B4-BE49-F238E27FC236}">
                <a16:creationId xmlns:a16="http://schemas.microsoft.com/office/drawing/2014/main" id="{D2F9367C-1F85-4AC0-90C7-463C5D1D5AEC}"/>
              </a:ext>
            </a:extLst>
          </p:cNvPr>
          <p:cNvGrpSpPr>
            <a:grpSpLocks/>
          </p:cNvGrpSpPr>
          <p:nvPr/>
        </p:nvGrpSpPr>
        <p:grpSpPr bwMode="auto">
          <a:xfrm>
            <a:off x="838200" y="5257800"/>
            <a:ext cx="7391400" cy="762000"/>
            <a:chOff x="528" y="3312"/>
            <a:chExt cx="4656" cy="480"/>
          </a:xfrm>
        </p:grpSpPr>
        <p:sp>
          <p:nvSpPr>
            <p:cNvPr id="130074" name="AutoShape 24">
              <a:extLst>
                <a:ext uri="{FF2B5EF4-FFF2-40B4-BE49-F238E27FC236}">
                  <a16:creationId xmlns:a16="http://schemas.microsoft.com/office/drawing/2014/main" id="{21282540-1AB9-4847-95A8-41681F830052}"/>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30075" name="Text Box 25">
              <a:extLst>
                <a:ext uri="{FF2B5EF4-FFF2-40B4-BE49-F238E27FC236}">
                  <a16:creationId xmlns:a16="http://schemas.microsoft.com/office/drawing/2014/main" id="{AF741C6A-BF92-4CAF-AD07-508042503FF4}"/>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130060" name="Rectangle 28">
            <a:extLst>
              <a:ext uri="{FF2B5EF4-FFF2-40B4-BE49-F238E27FC236}">
                <a16:creationId xmlns:a16="http://schemas.microsoft.com/office/drawing/2014/main" id="{DF2DCF03-DB5B-4ED1-8DBB-C673F2E2F817}"/>
              </a:ext>
            </a:extLst>
          </p:cNvPr>
          <p:cNvSpPr>
            <a:spLocks noChangeArrowheads="1"/>
          </p:cNvSpPr>
          <p:nvPr/>
        </p:nvSpPr>
        <p:spPr bwMode="auto">
          <a:xfrm rot="2521886">
            <a:off x="3425825" y="3987800"/>
            <a:ext cx="693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b="0">
                <a:solidFill>
                  <a:schemeClr val="tx1"/>
                </a:solidFill>
                <a:ea typeface="宋体" panose="02010600030101010101" pitchFamily="2" charset="-122"/>
                <a:sym typeface="Wingdings" panose="05000000000000000000" pitchFamily="2" charset="2"/>
              </a:rPr>
              <a:t></a:t>
            </a:r>
            <a:r>
              <a:rPr lang="en-US" altLang="zh-CN">
                <a:solidFill>
                  <a:schemeClr val="tx1"/>
                </a:solidFill>
                <a:ea typeface="宋体" panose="02010600030101010101" pitchFamily="2" charset="-122"/>
                <a:sym typeface="Symbol" panose="05050102010706020507" pitchFamily="18" charset="2"/>
              </a:rPr>
              <a:t>G</a:t>
            </a:r>
          </a:p>
        </p:txBody>
      </p:sp>
      <p:sp>
        <p:nvSpPr>
          <p:cNvPr id="130061" name="Rectangle 29">
            <a:extLst>
              <a:ext uri="{FF2B5EF4-FFF2-40B4-BE49-F238E27FC236}">
                <a16:creationId xmlns:a16="http://schemas.microsoft.com/office/drawing/2014/main" id="{F07ACDA9-B41D-42AC-9299-351547017963}"/>
              </a:ext>
            </a:extLst>
          </p:cNvPr>
          <p:cNvSpPr>
            <a:spLocks noChangeArrowheads="1"/>
          </p:cNvSpPr>
          <p:nvPr/>
        </p:nvSpPr>
        <p:spPr bwMode="auto">
          <a:xfrm>
            <a:off x="6423025" y="5384800"/>
            <a:ext cx="693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b="0">
                <a:solidFill>
                  <a:schemeClr val="tx1"/>
                </a:solidFill>
                <a:ea typeface="宋体" panose="02010600030101010101" pitchFamily="2" charset="-122"/>
                <a:sym typeface="Wingdings" panose="05000000000000000000" pitchFamily="2" charset="2"/>
              </a:rPr>
              <a:t></a:t>
            </a:r>
            <a:r>
              <a:rPr lang="en-US" altLang="zh-CN">
                <a:solidFill>
                  <a:schemeClr val="tx1"/>
                </a:solidFill>
                <a:ea typeface="宋体" panose="02010600030101010101" pitchFamily="2" charset="-122"/>
                <a:sym typeface="Symbol" panose="05050102010706020507" pitchFamily="18" charset="2"/>
              </a:rPr>
              <a:t>S</a:t>
            </a:r>
          </a:p>
        </p:txBody>
      </p:sp>
      <p:sp>
        <p:nvSpPr>
          <p:cNvPr id="130062" name="AutoShape 31">
            <a:extLst>
              <a:ext uri="{FF2B5EF4-FFF2-40B4-BE49-F238E27FC236}">
                <a16:creationId xmlns:a16="http://schemas.microsoft.com/office/drawing/2014/main" id="{0F6899A0-C8AD-4AA3-AE75-4BD7E0460ECD}"/>
              </a:ext>
            </a:extLst>
          </p:cNvPr>
          <p:cNvSpPr>
            <a:spLocks noChangeArrowheads="1"/>
          </p:cNvSpPr>
          <p:nvPr/>
        </p:nvSpPr>
        <p:spPr bwMode="auto">
          <a:xfrm flipH="1">
            <a:off x="4275138" y="4248150"/>
            <a:ext cx="3530600" cy="10334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522 h 21600"/>
              <a:gd name="T14" fmla="*/ 20952 w 21600"/>
              <a:gd name="T15" fmla="*/ 16078 h 21600"/>
            </a:gdLst>
            <a:ahLst/>
            <a:cxnLst>
              <a:cxn ang="T8">
                <a:pos x="T0" y="T1"/>
              </a:cxn>
              <a:cxn ang="T9">
                <a:pos x="T2" y="T3"/>
              </a:cxn>
              <a:cxn ang="T10">
                <a:pos x="T4" y="T5"/>
              </a:cxn>
              <a:cxn ang="T11">
                <a:pos x="T6" y="T7"/>
              </a:cxn>
            </a:cxnLst>
            <a:rect l="T12" t="T13" r="T14" b="T15"/>
            <a:pathLst>
              <a:path w="21600" h="21600">
                <a:moveTo>
                  <a:pt x="20275" y="0"/>
                </a:moveTo>
                <a:lnTo>
                  <a:pt x="20275" y="5522"/>
                </a:lnTo>
                <a:lnTo>
                  <a:pt x="3375" y="5522"/>
                </a:lnTo>
                <a:lnTo>
                  <a:pt x="3375" y="16078"/>
                </a:lnTo>
                <a:lnTo>
                  <a:pt x="20275" y="16078"/>
                </a:lnTo>
                <a:lnTo>
                  <a:pt x="20275" y="21600"/>
                </a:lnTo>
                <a:lnTo>
                  <a:pt x="21600" y="10800"/>
                </a:lnTo>
                <a:close/>
              </a:path>
              <a:path w="21600" h="21600">
                <a:moveTo>
                  <a:pt x="1350" y="5522"/>
                </a:moveTo>
                <a:lnTo>
                  <a:pt x="1350" y="16078"/>
                </a:lnTo>
                <a:lnTo>
                  <a:pt x="2700" y="16078"/>
                </a:lnTo>
                <a:lnTo>
                  <a:pt x="2700" y="5522"/>
                </a:lnTo>
                <a:close/>
              </a:path>
              <a:path w="21600" h="21600">
                <a:moveTo>
                  <a:pt x="0" y="5522"/>
                </a:moveTo>
                <a:lnTo>
                  <a:pt x="0" y="16078"/>
                </a:lnTo>
                <a:lnTo>
                  <a:pt x="675" y="16078"/>
                </a:lnTo>
                <a:lnTo>
                  <a:pt x="675" y="5522"/>
                </a:lnTo>
                <a:close/>
              </a:path>
            </a:pathLst>
          </a:custGeom>
          <a:solidFill>
            <a:srgbClr val="FF99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c</a:t>
            </a:r>
          </a:p>
        </p:txBody>
      </p:sp>
      <p:sp>
        <p:nvSpPr>
          <p:cNvPr id="130063" name="Line 33">
            <a:extLst>
              <a:ext uri="{FF2B5EF4-FFF2-40B4-BE49-F238E27FC236}">
                <a16:creationId xmlns:a16="http://schemas.microsoft.com/office/drawing/2014/main" id="{99375B59-5ED1-4AE9-BA63-CB56C0D4D6DF}"/>
              </a:ext>
            </a:extLst>
          </p:cNvPr>
          <p:cNvSpPr>
            <a:spLocks noChangeShapeType="1"/>
          </p:cNvSpPr>
          <p:nvPr/>
        </p:nvSpPr>
        <p:spPr bwMode="auto">
          <a:xfrm>
            <a:off x="2668588" y="4503738"/>
            <a:ext cx="0" cy="522287"/>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0064" name="Line 34">
            <a:extLst>
              <a:ext uri="{FF2B5EF4-FFF2-40B4-BE49-F238E27FC236}">
                <a16:creationId xmlns:a16="http://schemas.microsoft.com/office/drawing/2014/main" id="{AD8905D8-0A55-4A06-B135-B94ADF707A69}"/>
              </a:ext>
            </a:extLst>
          </p:cNvPr>
          <p:cNvSpPr>
            <a:spLocks noChangeShapeType="1"/>
          </p:cNvSpPr>
          <p:nvPr/>
        </p:nvSpPr>
        <p:spPr bwMode="auto">
          <a:xfrm>
            <a:off x="2047875" y="3614738"/>
            <a:ext cx="0" cy="449262"/>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0065" name="Line 35">
            <a:extLst>
              <a:ext uri="{FF2B5EF4-FFF2-40B4-BE49-F238E27FC236}">
                <a16:creationId xmlns:a16="http://schemas.microsoft.com/office/drawing/2014/main" id="{C5F8F02F-AB15-4830-98F3-75BFFAD5491E}"/>
              </a:ext>
            </a:extLst>
          </p:cNvPr>
          <p:cNvSpPr>
            <a:spLocks noChangeShapeType="1"/>
          </p:cNvSpPr>
          <p:nvPr/>
        </p:nvSpPr>
        <p:spPr bwMode="auto">
          <a:xfrm>
            <a:off x="5030788" y="4491038"/>
            <a:ext cx="0" cy="522287"/>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0066" name="Rectangle 37">
            <a:extLst>
              <a:ext uri="{FF2B5EF4-FFF2-40B4-BE49-F238E27FC236}">
                <a16:creationId xmlns:a16="http://schemas.microsoft.com/office/drawing/2014/main" id="{678DEBFE-980F-4E1C-817A-295D18636B5A}"/>
              </a:ext>
            </a:extLst>
          </p:cNvPr>
          <p:cNvSpPr>
            <a:spLocks noChangeArrowheads="1"/>
          </p:cNvSpPr>
          <p:nvPr/>
        </p:nvSpPr>
        <p:spPr bwMode="auto">
          <a:xfrm>
            <a:off x="3425825" y="4546600"/>
            <a:ext cx="693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b="0">
                <a:solidFill>
                  <a:schemeClr val="tx1"/>
                </a:solidFill>
                <a:ea typeface="宋体" panose="02010600030101010101" pitchFamily="2" charset="-122"/>
                <a:sym typeface="Wingdings" panose="05000000000000000000" pitchFamily="2" charset="2"/>
              </a:rPr>
              <a:t></a:t>
            </a:r>
            <a:r>
              <a:rPr lang="en-US" altLang="zh-CN">
                <a:solidFill>
                  <a:schemeClr val="tx1"/>
                </a:solidFill>
                <a:ea typeface="宋体" panose="02010600030101010101" pitchFamily="2" charset="-122"/>
                <a:sym typeface="Symbol" panose="05050102010706020507" pitchFamily="18" charset="2"/>
              </a:rPr>
              <a:t>G</a:t>
            </a:r>
          </a:p>
        </p:txBody>
      </p:sp>
      <p:sp>
        <p:nvSpPr>
          <p:cNvPr id="130067" name="Line 39">
            <a:extLst>
              <a:ext uri="{FF2B5EF4-FFF2-40B4-BE49-F238E27FC236}">
                <a16:creationId xmlns:a16="http://schemas.microsoft.com/office/drawing/2014/main" id="{4370DB4A-84C5-4211-B7E1-8D48FF99D6D1}"/>
              </a:ext>
            </a:extLst>
          </p:cNvPr>
          <p:cNvSpPr>
            <a:spLocks noChangeShapeType="1"/>
          </p:cNvSpPr>
          <p:nvPr/>
        </p:nvSpPr>
        <p:spPr bwMode="auto">
          <a:xfrm flipH="1">
            <a:off x="2035175" y="5443538"/>
            <a:ext cx="12700" cy="411162"/>
          </a:xfrm>
          <a:prstGeom prst="line">
            <a:avLst/>
          </a:prstGeom>
          <a:noFill/>
          <a:ln w="76200">
            <a:solidFill>
              <a:srgbClr val="66FF33"/>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0068" name="Line 40">
            <a:extLst>
              <a:ext uri="{FF2B5EF4-FFF2-40B4-BE49-F238E27FC236}">
                <a16:creationId xmlns:a16="http://schemas.microsoft.com/office/drawing/2014/main" id="{E0264EE2-CAFF-4E4A-895E-86D8434F5BE5}"/>
              </a:ext>
            </a:extLst>
          </p:cNvPr>
          <p:cNvSpPr>
            <a:spLocks noChangeShapeType="1"/>
          </p:cNvSpPr>
          <p:nvPr/>
        </p:nvSpPr>
        <p:spPr bwMode="auto">
          <a:xfrm flipH="1">
            <a:off x="2668588" y="5430838"/>
            <a:ext cx="12700" cy="446087"/>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0069" name="Line 41">
            <a:extLst>
              <a:ext uri="{FF2B5EF4-FFF2-40B4-BE49-F238E27FC236}">
                <a16:creationId xmlns:a16="http://schemas.microsoft.com/office/drawing/2014/main" id="{3149290E-B8A0-4A76-A7EC-589AEB8217C5}"/>
              </a:ext>
            </a:extLst>
          </p:cNvPr>
          <p:cNvSpPr>
            <a:spLocks noChangeShapeType="1"/>
          </p:cNvSpPr>
          <p:nvPr/>
        </p:nvSpPr>
        <p:spPr bwMode="auto">
          <a:xfrm flipH="1">
            <a:off x="5018088" y="5456238"/>
            <a:ext cx="12700" cy="357187"/>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0070" name="Text Box 42">
            <a:extLst>
              <a:ext uri="{FF2B5EF4-FFF2-40B4-BE49-F238E27FC236}">
                <a16:creationId xmlns:a16="http://schemas.microsoft.com/office/drawing/2014/main" id="{45DB0018-26DF-45B5-B2BF-3205FBAF589A}"/>
              </a:ext>
            </a:extLst>
          </p:cNvPr>
          <p:cNvSpPr txBox="1">
            <a:spLocks noChangeArrowheads="1"/>
          </p:cNvSpPr>
          <p:nvPr/>
        </p:nvSpPr>
        <p:spPr bwMode="auto">
          <a:xfrm>
            <a:off x="2511425" y="1779588"/>
            <a:ext cx="39989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800" b="0">
                <a:solidFill>
                  <a:schemeClr val="tx1"/>
                </a:solidFill>
                <a:ea typeface="宋体" panose="02010600030101010101" pitchFamily="2" charset="-122"/>
                <a:sym typeface="Wingdings" panose="05000000000000000000" pitchFamily="2" charset="2"/>
              </a:rPr>
              <a:t></a:t>
            </a:r>
            <a:r>
              <a:rPr lang="en-US" altLang="zh-CN" sz="2800" baseline="-25000">
                <a:solidFill>
                  <a:schemeClr val="tx1"/>
                </a:solidFill>
                <a:ea typeface="宋体" panose="02010600030101010101" pitchFamily="2" charset="-122"/>
                <a:sym typeface="Symbol" panose="05050102010706020507" pitchFamily="18" charset="2"/>
              </a:rPr>
              <a:t>G</a:t>
            </a:r>
            <a:r>
              <a:rPr lang="en-US" altLang="zh-CN">
                <a:solidFill>
                  <a:schemeClr val="tx1"/>
                </a:solidFill>
                <a:ea typeface="宋体" panose="02010600030101010101" pitchFamily="2" charset="-122"/>
              </a:rPr>
              <a:t> = {a</a:t>
            </a:r>
            <a:r>
              <a:rPr lang="en-US" altLang="zh-CN">
                <a:solidFill>
                  <a:schemeClr val="tx1"/>
                </a:solidFill>
                <a:ea typeface="宋体" panose="02010600030101010101" pitchFamily="2" charset="-122"/>
                <a:sym typeface="Wingdings" panose="05000000000000000000" pitchFamily="2" charset="2"/>
              </a:rPr>
              <a:t>c,bc}</a:t>
            </a:r>
          </a:p>
          <a:p>
            <a:r>
              <a:rPr lang="en-US" altLang="zh-CN" sz="2800" b="0">
                <a:solidFill>
                  <a:schemeClr val="tx1"/>
                </a:solidFill>
                <a:ea typeface="宋体" panose="02010600030101010101" pitchFamily="2" charset="-122"/>
                <a:sym typeface="Wingdings" panose="05000000000000000000" pitchFamily="2" charset="2"/>
              </a:rPr>
              <a:t></a:t>
            </a:r>
            <a:r>
              <a:rPr lang="en-US" altLang="zh-CN" sz="2800" baseline="-25000">
                <a:solidFill>
                  <a:schemeClr val="tx1"/>
                </a:solidFill>
                <a:ea typeface="宋体" panose="02010600030101010101" pitchFamily="2" charset="-122"/>
                <a:sym typeface="Symbol" panose="05050102010706020507" pitchFamily="18" charset="2"/>
              </a:rPr>
              <a:t>S</a:t>
            </a:r>
            <a:r>
              <a:rPr lang="en-US" altLang="zh-CN">
                <a:ea typeface="宋体" panose="02010600030101010101" pitchFamily="2" charset="-122"/>
              </a:rPr>
              <a:t> </a:t>
            </a:r>
            <a:r>
              <a:rPr lang="en-US" altLang="zh-CN">
                <a:solidFill>
                  <a:schemeClr val="tx1"/>
                </a:solidFill>
                <a:ea typeface="宋体" panose="02010600030101010101" pitchFamily="2" charset="-122"/>
                <a:sym typeface="Wingdings" panose="05000000000000000000" pitchFamily="2" charset="2"/>
              </a:rPr>
              <a:t>= {ab,ac,bc}</a:t>
            </a:r>
          </a:p>
        </p:txBody>
      </p:sp>
      <p:sp>
        <p:nvSpPr>
          <p:cNvPr id="1049643" name="Text Box 43">
            <a:extLst>
              <a:ext uri="{FF2B5EF4-FFF2-40B4-BE49-F238E27FC236}">
                <a16:creationId xmlns:a16="http://schemas.microsoft.com/office/drawing/2014/main" id="{558FE91C-75E4-4C6B-83DB-A8D62F07AF23}"/>
              </a:ext>
            </a:extLst>
          </p:cNvPr>
          <p:cNvSpPr txBox="1">
            <a:spLocks noChangeArrowheads="1"/>
          </p:cNvSpPr>
          <p:nvPr/>
        </p:nvSpPr>
        <p:spPr bwMode="auto">
          <a:xfrm rot="-1949151">
            <a:off x="5737225" y="3246438"/>
            <a:ext cx="3135313" cy="860425"/>
          </a:xfrm>
          <a:prstGeom prst="rect">
            <a:avLst/>
          </a:prstGeom>
          <a:solidFill>
            <a:schemeClr val="bg1"/>
          </a:solidFill>
          <a:ln w="38100" algn="ctr">
            <a:solidFill>
              <a:srgbClr val="FF3300"/>
            </a:solidFill>
            <a:miter lim="800000"/>
            <a:headEnd/>
            <a:tailEnd/>
          </a:ln>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latin typeface="Comic Sans MS" panose="030F0702030302020204" pitchFamily="66" charset="0"/>
                <a:ea typeface="宋体" panose="02010600030101010101" pitchFamily="2" charset="-122"/>
              </a:rPr>
              <a:t>A limitation on the </a:t>
            </a:r>
          </a:p>
          <a:p>
            <a:r>
              <a:rPr lang="en-US" altLang="zh-CN">
                <a:latin typeface="Comic Sans MS" panose="030F0702030302020204" pitchFamily="66" charset="0"/>
                <a:ea typeface="宋体" panose="02010600030101010101" pitchFamily="2" charset="-122"/>
              </a:rPr>
              <a:t>Choice of S!</a:t>
            </a:r>
          </a:p>
        </p:txBody>
      </p:sp>
      <p:sp>
        <p:nvSpPr>
          <p:cNvPr id="130072" name="Line 45">
            <a:extLst>
              <a:ext uri="{FF2B5EF4-FFF2-40B4-BE49-F238E27FC236}">
                <a16:creationId xmlns:a16="http://schemas.microsoft.com/office/drawing/2014/main" id="{F93110D9-176E-4AB8-8A2C-340F7F070EB2}"/>
              </a:ext>
            </a:extLst>
          </p:cNvPr>
          <p:cNvSpPr>
            <a:spLocks noChangeShapeType="1"/>
          </p:cNvSpPr>
          <p:nvPr/>
        </p:nvSpPr>
        <p:spPr bwMode="auto">
          <a:xfrm flipH="1">
            <a:off x="2641600" y="4711700"/>
            <a:ext cx="12700" cy="60960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30073" name="Line 46">
            <a:extLst>
              <a:ext uri="{FF2B5EF4-FFF2-40B4-BE49-F238E27FC236}">
                <a16:creationId xmlns:a16="http://schemas.microsoft.com/office/drawing/2014/main" id="{A9D0622A-5376-4D5C-B207-F763E4934E6B}"/>
              </a:ext>
            </a:extLst>
          </p:cNvPr>
          <p:cNvSpPr>
            <a:spLocks noChangeShapeType="1"/>
          </p:cNvSpPr>
          <p:nvPr/>
        </p:nvSpPr>
        <p:spPr bwMode="auto">
          <a:xfrm flipH="1">
            <a:off x="5003800" y="4533900"/>
            <a:ext cx="12700" cy="83820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96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643" grpId="0" animBg="1"/>
    </p:bld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D42778C1-3996-4B6F-BAFF-9E3711E2340E}"/>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116EBDA-618F-4A0C-83F3-D1FB1DD4AAE7}" type="slidenum">
              <a:rPr lang="ar-SA" altLang="zh-CN" sz="1400" b="0">
                <a:solidFill>
                  <a:schemeClr val="tx1"/>
                </a:solidFill>
                <a:latin typeface="Comic Sans MS" panose="030F0702030302020204" pitchFamily="66" charset="0"/>
              </a:rPr>
              <a:pPr/>
              <a:t>128</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31076" name="Picture 2" descr="magic">
            <a:extLst>
              <a:ext uri="{FF2B5EF4-FFF2-40B4-BE49-F238E27FC236}">
                <a16:creationId xmlns:a16="http://schemas.microsoft.com/office/drawing/2014/main" id="{9CF215E5-CB6E-47E7-BDC5-855A8314A5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1077" name="Rectangle 3">
            <a:extLst>
              <a:ext uri="{FF2B5EF4-FFF2-40B4-BE49-F238E27FC236}">
                <a16:creationId xmlns:a16="http://schemas.microsoft.com/office/drawing/2014/main" id="{7A5143AC-E9C1-4B39-B063-5B3E10C0C925}"/>
              </a:ext>
            </a:extLst>
          </p:cNvPr>
          <p:cNvSpPr>
            <a:spLocks noGrp="1" noChangeArrowheads="1"/>
          </p:cNvSpPr>
          <p:nvPr>
            <p:ph type="title"/>
          </p:nvPr>
        </p:nvSpPr>
        <p:spPr/>
        <p:txBody>
          <a:bodyPr/>
          <a:lstStyle/>
          <a:p>
            <a:pPr eaLnBrk="1" hangingPunct="1"/>
            <a:r>
              <a:rPr lang="en-US" altLang="zh-CN">
                <a:ea typeface="宋体" panose="02010600030101010101" pitchFamily="2" charset="-122"/>
              </a:rPr>
              <a:t>Remarks</a:t>
            </a:r>
          </a:p>
        </p:txBody>
      </p:sp>
      <p:sp>
        <p:nvSpPr>
          <p:cNvPr id="131078" name="Rectangle 4">
            <a:extLst>
              <a:ext uri="{FF2B5EF4-FFF2-40B4-BE49-F238E27FC236}">
                <a16:creationId xmlns:a16="http://schemas.microsoft.com/office/drawing/2014/main" id="{81474903-B1CB-4470-97AC-78E8B5D44ED2}"/>
              </a:ext>
            </a:extLst>
          </p:cNvPr>
          <p:cNvSpPr>
            <a:spLocks noGrp="1" noChangeArrowheads="1"/>
          </p:cNvSpPr>
          <p:nvPr>
            <p:ph type="body" idx="1"/>
          </p:nvPr>
        </p:nvSpPr>
        <p:spPr/>
        <p:txBody>
          <a:bodyPr/>
          <a:lstStyle/>
          <a:p>
            <a:pPr eaLnBrk="1" hangingPunct="1"/>
            <a:r>
              <a:rPr lang="en-US" altLang="zh-CN" dirty="0">
                <a:ea typeface="宋体" panose="02010600030101010101" pitchFamily="2" charset="-122"/>
              </a:rPr>
              <a:t>Some pending invocations</a:t>
            </a:r>
          </a:p>
          <a:p>
            <a:pPr lvl="1" eaLnBrk="1" hangingPunct="1"/>
            <a:r>
              <a:rPr lang="en-US" altLang="zh-CN" dirty="0">
                <a:ea typeface="宋体" panose="02010600030101010101" pitchFamily="2" charset="-122"/>
              </a:rPr>
              <a:t>Took effect, so keep them</a:t>
            </a:r>
          </a:p>
          <a:p>
            <a:pPr lvl="1" eaLnBrk="1" hangingPunct="1"/>
            <a:r>
              <a:rPr lang="en-US" altLang="zh-CN" dirty="0">
                <a:ea typeface="宋体" panose="02010600030101010101" pitchFamily="2" charset="-122"/>
              </a:rPr>
              <a:t>Discard the rest</a:t>
            </a:r>
          </a:p>
          <a:p>
            <a:pPr eaLnBrk="1" hangingPunct="1"/>
            <a:r>
              <a:rPr lang="en-US" altLang="zh-CN" dirty="0">
                <a:ea typeface="宋体" panose="02010600030101010101" pitchFamily="2" charset="-122"/>
              </a:rPr>
              <a:t>Condition </a:t>
            </a:r>
            <a:r>
              <a:rPr lang="en-US" altLang="zh-CN" dirty="0">
                <a:solidFill>
                  <a:schemeClr val="tx1"/>
                </a:solidFill>
                <a:ea typeface="宋体" panose="02010600030101010101" pitchFamily="2" charset="-122"/>
                <a:sym typeface="Wingdings" panose="05000000000000000000" pitchFamily="2" charset="2"/>
              </a:rPr>
              <a:t></a:t>
            </a:r>
            <a:r>
              <a:rPr lang="en-US" altLang="zh-CN" b="1" baseline="-25000" dirty="0">
                <a:solidFill>
                  <a:schemeClr val="tx1"/>
                </a:solidFill>
                <a:ea typeface="宋体" panose="02010600030101010101" pitchFamily="2" charset="-122"/>
                <a:sym typeface="Symbol" panose="05050102010706020507" pitchFamily="18" charset="2"/>
              </a:rPr>
              <a:t>G</a:t>
            </a:r>
            <a:r>
              <a:rPr lang="en-US" altLang="zh-CN" dirty="0">
                <a:solidFill>
                  <a:schemeClr val="tx1"/>
                </a:solidFill>
                <a:latin typeface="Symbol" panose="05050102010706020507" pitchFamily="18" charset="2"/>
                <a:ea typeface="宋体" panose="02010600030101010101" pitchFamily="2" charset="-122"/>
                <a:sym typeface="Symbol" panose="05050102010706020507" pitchFamily="18" charset="2"/>
              </a:rPr>
              <a:t> </a:t>
            </a:r>
            <a:r>
              <a:rPr lang="en-US" altLang="zh-CN" dirty="0">
                <a:solidFill>
                  <a:schemeClr val="tx1"/>
                </a:solidFill>
                <a:ea typeface="宋体" panose="02010600030101010101" pitchFamily="2" charset="-122"/>
                <a:sym typeface="Symbol" panose="05050102010706020507" pitchFamily="18" charset="2"/>
              </a:rPr>
              <a:t></a:t>
            </a:r>
            <a:r>
              <a:rPr lang="en-US" altLang="zh-CN" baseline="-25000" dirty="0">
                <a:solidFill>
                  <a:schemeClr val="tx1"/>
                </a:solidFill>
                <a:ea typeface="宋体" panose="02010600030101010101" pitchFamily="2" charset="-122"/>
              </a:rPr>
              <a:t> </a:t>
            </a:r>
            <a:r>
              <a:rPr lang="en-US" altLang="zh-CN" dirty="0">
                <a:solidFill>
                  <a:schemeClr val="tx1"/>
                </a:solidFill>
                <a:ea typeface="宋体" panose="02010600030101010101" pitchFamily="2" charset="-122"/>
                <a:sym typeface="Wingdings" panose="05000000000000000000" pitchFamily="2" charset="2"/>
              </a:rPr>
              <a:t></a:t>
            </a:r>
            <a:r>
              <a:rPr lang="en-US" altLang="zh-CN" b="1" baseline="-25000" dirty="0">
                <a:solidFill>
                  <a:schemeClr val="tx1"/>
                </a:solidFill>
                <a:ea typeface="宋体" panose="02010600030101010101" pitchFamily="2" charset="-122"/>
                <a:sym typeface="Symbol" panose="05050102010706020507" pitchFamily="18" charset="2"/>
              </a:rPr>
              <a:t>S</a:t>
            </a:r>
            <a:endParaRPr lang="en-US" altLang="zh-CN" dirty="0">
              <a:ea typeface="宋体" panose="02010600030101010101" pitchFamily="2" charset="-122"/>
              <a:sym typeface="Symbol" panose="05050102010706020507" pitchFamily="18" charset="2"/>
            </a:endParaRPr>
          </a:p>
          <a:p>
            <a:pPr lvl="1" eaLnBrk="1" hangingPunct="1"/>
            <a:r>
              <a:rPr lang="en-US" altLang="zh-CN" dirty="0">
                <a:ea typeface="宋体" panose="02010600030101010101" pitchFamily="2" charset="-122"/>
              </a:rPr>
              <a:t>Means that </a:t>
            </a:r>
            <a:r>
              <a:rPr lang="en-US" altLang="zh-CN" b="1" dirty="0">
                <a:solidFill>
                  <a:schemeClr val="tx1"/>
                </a:solidFill>
                <a:ea typeface="宋体" panose="02010600030101010101" pitchFamily="2" charset="-122"/>
              </a:rPr>
              <a:t>S </a:t>
            </a:r>
            <a:r>
              <a:rPr lang="en-US" altLang="zh-CN" dirty="0">
                <a:ea typeface="宋体" panose="02010600030101010101" pitchFamily="2" charset="-122"/>
              </a:rPr>
              <a:t>respects </a:t>
            </a:r>
            <a:r>
              <a:rPr lang="en-US" altLang="zh-CN" dirty="0">
                <a:latin typeface="Arial" panose="020B0604020202020204" pitchFamily="34" charset="0"/>
                <a:ea typeface="宋体" panose="02010600030101010101" pitchFamily="2" charset="-122"/>
              </a:rPr>
              <a:t>“</a:t>
            </a:r>
            <a:r>
              <a:rPr lang="en-US" altLang="zh-CN" dirty="0">
                <a:ea typeface="宋体" panose="02010600030101010101" pitchFamily="2" charset="-122"/>
              </a:rPr>
              <a:t>real-time order</a:t>
            </a:r>
            <a:r>
              <a:rPr lang="en-US" altLang="zh-CN" dirty="0">
                <a:latin typeface="Arial" panose="020B0604020202020204" pitchFamily="34" charset="0"/>
                <a:ea typeface="宋体" panose="02010600030101010101" pitchFamily="2" charset="-122"/>
              </a:rPr>
              <a:t>”</a:t>
            </a:r>
            <a:r>
              <a:rPr lang="en-US" altLang="zh-CN" dirty="0">
                <a:ea typeface="宋体" panose="02010600030101010101" pitchFamily="2" charset="-122"/>
              </a:rPr>
              <a:t> of </a:t>
            </a:r>
            <a:r>
              <a:rPr lang="en-US" altLang="zh-CN" b="1" dirty="0">
                <a:solidFill>
                  <a:schemeClr val="tx1"/>
                </a:solidFill>
                <a:ea typeface="宋体" panose="02010600030101010101" pitchFamily="2" charset="-122"/>
              </a:rPr>
              <a:t>G</a:t>
            </a:r>
          </a:p>
          <a:p>
            <a:pPr eaLnBrk="1" hangingPunct="1"/>
            <a:endParaRPr lang="en-US" altLang="zh-CN" dirty="0">
              <a:ea typeface="宋体" panose="02010600030101010101" pitchFamily="2" charset="-122"/>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lide Number Placeholder 3">
            <a:extLst>
              <a:ext uri="{FF2B5EF4-FFF2-40B4-BE49-F238E27FC236}">
                <a16:creationId xmlns:a16="http://schemas.microsoft.com/office/drawing/2014/main" id="{DEE2928E-D981-47E6-9B43-67192AAD3EAE}"/>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1C8957B-EC48-4308-AAB0-8AD25E8F9E33}" type="slidenum">
              <a:rPr lang="ar-SA" altLang="zh-CN" sz="1400" b="0">
                <a:solidFill>
                  <a:schemeClr val="tx1"/>
                </a:solidFill>
                <a:latin typeface="Comic Sans MS" panose="030F0702030302020204" pitchFamily="66" charset="0"/>
              </a:rPr>
              <a:pPr/>
              <a:t>129</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132100" name="Text Box 2">
            <a:extLst>
              <a:ext uri="{FF2B5EF4-FFF2-40B4-BE49-F238E27FC236}">
                <a16:creationId xmlns:a16="http://schemas.microsoft.com/office/drawing/2014/main" id="{983D55AC-47A2-435C-90F1-EEC6CE295595}"/>
              </a:ext>
            </a:extLst>
          </p:cNvPr>
          <p:cNvSpPr txBox="1">
            <a:spLocks noChangeArrowheads="1"/>
          </p:cNvSpPr>
          <p:nvPr/>
        </p:nvSpPr>
        <p:spPr bwMode="auto">
          <a:xfrm>
            <a:off x="2803525" y="1897063"/>
            <a:ext cx="2789238"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FF9900"/>
                </a:solidFill>
                <a:ea typeface="宋体" panose="02010600030101010101" pitchFamily="2" charset="-122"/>
              </a:rPr>
              <a:t>A q.enq(3)</a:t>
            </a:r>
          </a:p>
          <a:p>
            <a:r>
              <a:rPr lang="en-US" altLang="zh-CN">
                <a:solidFill>
                  <a:srgbClr val="66FF33"/>
                </a:solidFill>
                <a:ea typeface="宋体" panose="02010600030101010101" pitchFamily="2" charset="-122"/>
              </a:rPr>
              <a:t>B q.enq(4)</a:t>
            </a:r>
          </a:p>
          <a:p>
            <a:r>
              <a:rPr lang="en-US" altLang="zh-CN">
                <a:solidFill>
                  <a:srgbClr val="66FF33"/>
                </a:solidFill>
                <a:ea typeface="宋体" panose="02010600030101010101" pitchFamily="2" charset="-122"/>
              </a:rPr>
              <a:t>B q:void</a:t>
            </a:r>
          </a:p>
          <a:p>
            <a:r>
              <a:rPr lang="en-US" altLang="zh-CN">
                <a:solidFill>
                  <a:srgbClr val="66FF33"/>
                </a:solidFill>
                <a:ea typeface="宋体" panose="02010600030101010101" pitchFamily="2" charset="-122"/>
              </a:rPr>
              <a:t>B q.deq()</a:t>
            </a:r>
          </a:p>
          <a:p>
            <a:r>
              <a:rPr lang="en-US" altLang="zh-CN">
                <a:solidFill>
                  <a:srgbClr val="66FF33"/>
                </a:solidFill>
                <a:ea typeface="宋体" panose="02010600030101010101" pitchFamily="2" charset="-122"/>
              </a:rPr>
              <a:t>B q:4</a:t>
            </a:r>
          </a:p>
          <a:p>
            <a:r>
              <a:rPr lang="en-US" altLang="zh-CN">
                <a:solidFill>
                  <a:srgbClr val="66FF33"/>
                </a:solidFill>
                <a:ea typeface="宋体" panose="02010600030101010101" pitchFamily="2" charset="-122"/>
              </a:rPr>
              <a:t>B q:enq(6)</a:t>
            </a:r>
          </a:p>
        </p:txBody>
      </p:sp>
      <p:sp>
        <p:nvSpPr>
          <p:cNvPr id="132101" name="Rectangle 3">
            <a:extLst>
              <a:ext uri="{FF2B5EF4-FFF2-40B4-BE49-F238E27FC236}">
                <a16:creationId xmlns:a16="http://schemas.microsoft.com/office/drawing/2014/main" id="{1F87E9F8-1FF2-4A37-A3CF-622A8B603419}"/>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grpSp>
        <p:nvGrpSpPr>
          <p:cNvPr id="132102" name="Group 7">
            <a:extLst>
              <a:ext uri="{FF2B5EF4-FFF2-40B4-BE49-F238E27FC236}">
                <a16:creationId xmlns:a16="http://schemas.microsoft.com/office/drawing/2014/main" id="{CC32F7B9-4528-4418-A1BF-7E08D0EFA963}"/>
              </a:ext>
            </a:extLst>
          </p:cNvPr>
          <p:cNvGrpSpPr>
            <a:grpSpLocks/>
          </p:cNvGrpSpPr>
          <p:nvPr/>
        </p:nvGrpSpPr>
        <p:grpSpPr bwMode="auto">
          <a:xfrm>
            <a:off x="1295400" y="5651500"/>
            <a:ext cx="7391400" cy="630238"/>
            <a:chOff x="528" y="3352"/>
            <a:chExt cx="4656" cy="397"/>
          </a:xfrm>
        </p:grpSpPr>
        <p:sp>
          <p:nvSpPr>
            <p:cNvPr id="132107" name="AutoShape 5">
              <a:extLst>
                <a:ext uri="{FF2B5EF4-FFF2-40B4-BE49-F238E27FC236}">
                  <a16:creationId xmlns:a16="http://schemas.microsoft.com/office/drawing/2014/main" id="{9CF14898-C6BA-4A35-97F7-A4E2D9F0B115}"/>
                </a:ext>
              </a:extLst>
            </p:cNvPr>
            <p:cNvSpPr>
              <a:spLocks noChangeArrowheads="1"/>
            </p:cNvSpPr>
            <p:nvPr/>
          </p:nvSpPr>
          <p:spPr bwMode="auto">
            <a:xfrm>
              <a:off x="528" y="3352"/>
              <a:ext cx="4656" cy="397"/>
            </a:xfrm>
            <a:prstGeom prst="rightArrow">
              <a:avLst>
                <a:gd name="adj1" fmla="val 50000"/>
                <a:gd name="adj2" fmla="val 293199"/>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32108" name="Text Box 6">
              <a:extLst>
                <a:ext uri="{FF2B5EF4-FFF2-40B4-BE49-F238E27FC236}">
                  <a16:creationId xmlns:a16="http://schemas.microsoft.com/office/drawing/2014/main" id="{27958776-C03B-49D4-851E-6AC9CFD1EC9C}"/>
                </a:ext>
              </a:extLst>
            </p:cNvPr>
            <p:cNvSpPr txBox="1">
              <a:spLocks noChangeArrowheads="1"/>
            </p:cNvSpPr>
            <p:nvPr/>
          </p:nvSpPr>
          <p:spPr bwMode="auto">
            <a:xfrm>
              <a:off x="2211" y="3436"/>
              <a:ext cx="41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800" b="0">
                  <a:solidFill>
                    <a:schemeClr val="bg1"/>
                  </a:solidFill>
                  <a:latin typeface="Comic Sans MS" panose="030F0702030302020204" pitchFamily="66" charset="0"/>
                  <a:ea typeface="宋体" panose="02010600030101010101" pitchFamily="2" charset="-122"/>
                </a:rPr>
                <a:t>time</a:t>
              </a:r>
            </a:p>
          </p:txBody>
        </p:sp>
      </p:grpSp>
      <p:sp>
        <p:nvSpPr>
          <p:cNvPr id="132103" name="AutoShape 8">
            <a:extLst>
              <a:ext uri="{FF2B5EF4-FFF2-40B4-BE49-F238E27FC236}">
                <a16:creationId xmlns:a16="http://schemas.microsoft.com/office/drawing/2014/main" id="{DC870500-D7EE-4ED3-8A48-C6E0B003F8C2}"/>
              </a:ext>
            </a:extLst>
          </p:cNvPr>
          <p:cNvSpPr>
            <a:spLocks noChangeArrowheads="1"/>
          </p:cNvSpPr>
          <p:nvPr/>
        </p:nvSpPr>
        <p:spPr bwMode="auto">
          <a:xfrm>
            <a:off x="1943100" y="51054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Comic Sans MS" panose="030F0702030302020204" pitchFamily="66" charset="0"/>
                <a:ea typeface="宋体" panose="02010600030101010101" pitchFamily="2" charset="-122"/>
              </a:rPr>
              <a:t>B.q.enq(4</a:t>
            </a:r>
            <a:r>
              <a:rPr lang="en-US" altLang="zh-CN" sz="1400">
                <a:solidFill>
                  <a:schemeClr val="tx1"/>
                </a:solidFill>
                <a:latin typeface="Comic Sans MS" panose="030F0702030302020204" pitchFamily="66" charset="0"/>
                <a:ea typeface="宋体" panose="02010600030101010101" pitchFamily="2" charset="-122"/>
              </a:rPr>
              <a:t>)</a:t>
            </a:r>
          </a:p>
        </p:txBody>
      </p:sp>
      <p:sp>
        <p:nvSpPr>
          <p:cNvPr id="132104" name="AutoShape 9">
            <a:extLst>
              <a:ext uri="{FF2B5EF4-FFF2-40B4-BE49-F238E27FC236}">
                <a16:creationId xmlns:a16="http://schemas.microsoft.com/office/drawing/2014/main" id="{AE622C30-9B08-4F5D-AF4C-903BD426A634}"/>
              </a:ext>
            </a:extLst>
          </p:cNvPr>
          <p:cNvSpPr>
            <a:spLocks noChangeArrowheads="1"/>
          </p:cNvSpPr>
          <p:nvPr/>
        </p:nvSpPr>
        <p:spPr bwMode="auto">
          <a:xfrm flipH="1">
            <a:off x="1595438" y="4476750"/>
            <a:ext cx="3543300" cy="6524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522 h 21600"/>
              <a:gd name="T14" fmla="*/ 20952 w 21600"/>
              <a:gd name="T15" fmla="*/ 16078 h 21600"/>
            </a:gdLst>
            <a:ahLst/>
            <a:cxnLst>
              <a:cxn ang="T8">
                <a:pos x="T0" y="T1"/>
              </a:cxn>
              <a:cxn ang="T9">
                <a:pos x="T2" y="T3"/>
              </a:cxn>
              <a:cxn ang="T10">
                <a:pos x="T4" y="T5"/>
              </a:cxn>
              <a:cxn ang="T11">
                <a:pos x="T6" y="T7"/>
              </a:cxn>
            </a:cxnLst>
            <a:rect l="T12" t="T13" r="T14" b="T15"/>
            <a:pathLst>
              <a:path w="21600" h="21600">
                <a:moveTo>
                  <a:pt x="20275" y="0"/>
                </a:moveTo>
                <a:lnTo>
                  <a:pt x="20275" y="5522"/>
                </a:lnTo>
                <a:lnTo>
                  <a:pt x="3375" y="5522"/>
                </a:lnTo>
                <a:lnTo>
                  <a:pt x="3375" y="16078"/>
                </a:lnTo>
                <a:lnTo>
                  <a:pt x="20275" y="16078"/>
                </a:lnTo>
                <a:lnTo>
                  <a:pt x="20275" y="21600"/>
                </a:lnTo>
                <a:lnTo>
                  <a:pt x="21600" y="10800"/>
                </a:lnTo>
                <a:close/>
              </a:path>
              <a:path w="21600" h="21600">
                <a:moveTo>
                  <a:pt x="1350" y="5522"/>
                </a:moveTo>
                <a:lnTo>
                  <a:pt x="1350" y="16078"/>
                </a:lnTo>
                <a:lnTo>
                  <a:pt x="2700" y="16078"/>
                </a:lnTo>
                <a:lnTo>
                  <a:pt x="2700" y="5522"/>
                </a:lnTo>
                <a:close/>
              </a:path>
              <a:path w="21600" h="21600">
                <a:moveTo>
                  <a:pt x="0" y="5522"/>
                </a:moveTo>
                <a:lnTo>
                  <a:pt x="0" y="16078"/>
                </a:lnTo>
                <a:lnTo>
                  <a:pt x="675" y="16078"/>
                </a:lnTo>
                <a:lnTo>
                  <a:pt x="675" y="5522"/>
                </a:lnTo>
                <a:close/>
              </a:path>
            </a:pathLst>
          </a:custGeom>
          <a:solidFill>
            <a:srgbClr val="FF99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Comic Sans MS" panose="030F0702030302020204" pitchFamily="66" charset="0"/>
                <a:ea typeface="宋体" panose="02010600030101010101" pitchFamily="2" charset="-122"/>
              </a:rPr>
              <a:t>A. q.enq(3)</a:t>
            </a:r>
          </a:p>
        </p:txBody>
      </p:sp>
      <p:sp>
        <p:nvSpPr>
          <p:cNvPr id="132105" name="AutoShape 10">
            <a:extLst>
              <a:ext uri="{FF2B5EF4-FFF2-40B4-BE49-F238E27FC236}">
                <a16:creationId xmlns:a16="http://schemas.microsoft.com/office/drawing/2014/main" id="{64FE0228-1C93-4CEE-BC38-25282A622725}"/>
              </a:ext>
            </a:extLst>
          </p:cNvPr>
          <p:cNvSpPr>
            <a:spLocks noChangeArrowheads="1"/>
          </p:cNvSpPr>
          <p:nvPr/>
        </p:nvSpPr>
        <p:spPr bwMode="auto">
          <a:xfrm>
            <a:off x="3886200" y="51181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Comic Sans MS" panose="030F0702030302020204" pitchFamily="66" charset="0"/>
                <a:ea typeface="宋体" panose="02010600030101010101" pitchFamily="2" charset="-122"/>
              </a:rPr>
              <a:t>B.q.deq(4</a:t>
            </a:r>
            <a:r>
              <a:rPr lang="en-US" altLang="zh-CN" sz="1400">
                <a:solidFill>
                  <a:schemeClr val="tx1"/>
                </a:solidFill>
                <a:latin typeface="Comic Sans MS" panose="030F0702030302020204" pitchFamily="66" charset="0"/>
                <a:ea typeface="宋体" panose="02010600030101010101" pitchFamily="2" charset="-122"/>
              </a:rPr>
              <a:t>)</a:t>
            </a:r>
          </a:p>
        </p:txBody>
      </p:sp>
      <p:sp>
        <p:nvSpPr>
          <p:cNvPr id="132106" name="AutoShape 12">
            <a:extLst>
              <a:ext uri="{FF2B5EF4-FFF2-40B4-BE49-F238E27FC236}">
                <a16:creationId xmlns:a16="http://schemas.microsoft.com/office/drawing/2014/main" id="{DE94659A-6196-4AE0-818E-71919254F311}"/>
              </a:ext>
            </a:extLst>
          </p:cNvPr>
          <p:cNvSpPr>
            <a:spLocks noChangeArrowheads="1"/>
          </p:cNvSpPr>
          <p:nvPr/>
        </p:nvSpPr>
        <p:spPr bwMode="auto">
          <a:xfrm flipH="1">
            <a:off x="5900738" y="5073650"/>
            <a:ext cx="1866900" cy="6524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522 h 21600"/>
              <a:gd name="T14" fmla="*/ 20952 w 21600"/>
              <a:gd name="T15" fmla="*/ 16078 h 21600"/>
            </a:gdLst>
            <a:ahLst/>
            <a:cxnLst>
              <a:cxn ang="T8">
                <a:pos x="T0" y="T1"/>
              </a:cxn>
              <a:cxn ang="T9">
                <a:pos x="T2" y="T3"/>
              </a:cxn>
              <a:cxn ang="T10">
                <a:pos x="T4" y="T5"/>
              </a:cxn>
              <a:cxn ang="T11">
                <a:pos x="T6" y="T7"/>
              </a:cxn>
            </a:cxnLst>
            <a:rect l="T12" t="T13" r="T14" b="T15"/>
            <a:pathLst>
              <a:path w="21600" h="21600">
                <a:moveTo>
                  <a:pt x="20275" y="0"/>
                </a:moveTo>
                <a:lnTo>
                  <a:pt x="20275" y="5522"/>
                </a:lnTo>
                <a:lnTo>
                  <a:pt x="3375" y="5522"/>
                </a:lnTo>
                <a:lnTo>
                  <a:pt x="3375" y="16078"/>
                </a:lnTo>
                <a:lnTo>
                  <a:pt x="20275" y="16078"/>
                </a:lnTo>
                <a:lnTo>
                  <a:pt x="20275" y="21600"/>
                </a:lnTo>
                <a:lnTo>
                  <a:pt x="21600" y="10800"/>
                </a:lnTo>
                <a:close/>
              </a:path>
              <a:path w="21600" h="21600">
                <a:moveTo>
                  <a:pt x="1350" y="5522"/>
                </a:moveTo>
                <a:lnTo>
                  <a:pt x="1350" y="16078"/>
                </a:lnTo>
                <a:lnTo>
                  <a:pt x="2700" y="16078"/>
                </a:lnTo>
                <a:lnTo>
                  <a:pt x="2700" y="5522"/>
                </a:lnTo>
                <a:close/>
              </a:path>
              <a:path w="21600" h="21600">
                <a:moveTo>
                  <a:pt x="0" y="5522"/>
                </a:moveTo>
                <a:lnTo>
                  <a:pt x="0" y="16078"/>
                </a:lnTo>
                <a:lnTo>
                  <a:pt x="675" y="16078"/>
                </a:lnTo>
                <a:lnTo>
                  <a:pt x="675" y="5522"/>
                </a:lnTo>
                <a:close/>
              </a:path>
            </a:pathLst>
          </a:custGeom>
          <a:solidFill>
            <a:srgbClr val="66FF33"/>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Comic Sans MS" panose="030F0702030302020204" pitchFamily="66" charset="0"/>
                <a:ea typeface="宋体" panose="02010600030101010101" pitchFamily="2" charset="-122"/>
              </a:rPr>
              <a:t>B. q.enq(6)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97386C15-3C74-4001-8780-7C47C0B4D1D0}"/>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35F7319-BEF7-408C-B5F0-A856C056F89A}" type="slidenum">
              <a:rPr lang="ar-SA" altLang="zh-CN" sz="1400" b="0">
                <a:solidFill>
                  <a:schemeClr val="tx1"/>
                </a:solidFill>
                <a:latin typeface="Comic Sans MS" panose="030F0702030302020204" pitchFamily="66" charset="0"/>
              </a:rPr>
              <a:pPr/>
              <a:t>13</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3316" name="Picture 2" descr="magic">
            <a:extLst>
              <a:ext uri="{FF2B5EF4-FFF2-40B4-BE49-F238E27FC236}">
                <a16:creationId xmlns:a16="http://schemas.microsoft.com/office/drawing/2014/main" id="{8E9BFCA9-E58C-40BA-AE6B-18DE4F9C6B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317" name="Rectangle 3">
            <a:extLst>
              <a:ext uri="{FF2B5EF4-FFF2-40B4-BE49-F238E27FC236}">
                <a16:creationId xmlns:a16="http://schemas.microsoft.com/office/drawing/2014/main" id="{8ABB1198-4DBC-4343-BC88-0D8BA05B18BB}"/>
              </a:ext>
            </a:extLst>
          </p:cNvPr>
          <p:cNvSpPr>
            <a:spLocks noGrp="1" noChangeArrowheads="1"/>
          </p:cNvSpPr>
          <p:nvPr>
            <p:ph type="title"/>
          </p:nvPr>
        </p:nvSpPr>
        <p:spPr>
          <a:xfrm>
            <a:off x="671513" y="233363"/>
            <a:ext cx="7772400" cy="1143000"/>
          </a:xfrm>
        </p:spPr>
        <p:txBody>
          <a:bodyPr/>
          <a:lstStyle/>
          <a:p>
            <a:pPr eaLnBrk="1" hangingPunct="1"/>
            <a:r>
              <a:rPr lang="en-US" altLang="zh-CN">
                <a:ea typeface="宋体" panose="02010600030101010101" pitchFamily="2" charset="-122"/>
              </a:rPr>
              <a:t>Implementation: </a:t>
            </a:r>
            <a:r>
              <a:rPr lang="en-US" altLang="zh-CN">
                <a:solidFill>
                  <a:srgbClr val="FF3300"/>
                </a:solidFill>
                <a:ea typeface="宋体" panose="02010600030101010101" pitchFamily="2" charset="-122"/>
              </a:rPr>
              <a:t>Deq</a:t>
            </a:r>
          </a:p>
        </p:txBody>
      </p:sp>
      <p:sp>
        <p:nvSpPr>
          <p:cNvPr id="8198" name="Rectangle 4">
            <a:extLst>
              <a:ext uri="{FF2B5EF4-FFF2-40B4-BE49-F238E27FC236}">
                <a16:creationId xmlns:a16="http://schemas.microsoft.com/office/drawing/2014/main" id="{7DA5EC1C-288B-4D4A-91F1-36E927FC2706}"/>
              </a:ext>
            </a:extLst>
          </p:cNvPr>
          <p:cNvSpPr>
            <a:spLocks noChangeArrowheads="1"/>
          </p:cNvSpPr>
          <p:nvPr/>
        </p:nvSpPr>
        <p:spPr bwMode="auto">
          <a:xfrm>
            <a:off x="723900" y="1612900"/>
            <a:ext cx="7937500" cy="3786188"/>
          </a:xfrm>
          <a:prstGeom prst="rect">
            <a:avLst/>
          </a:prstGeom>
          <a:solidFill>
            <a:srgbClr val="FFFFCC"/>
          </a:solidFill>
          <a:ln w="9525">
            <a:noFill/>
            <a:miter lim="800000"/>
            <a:headEnd/>
            <a:tailEnd/>
          </a:ln>
        </p:spPr>
        <p:txBody>
          <a:bodyPr>
            <a:spAutoFit/>
          </a:bodyPr>
          <a:lstStyle/>
          <a:p>
            <a:pPr>
              <a:defRPr/>
            </a:pPr>
            <a:r>
              <a:rPr lang="en-US" sz="2000" dirty="0">
                <a:solidFill>
                  <a:schemeClr val="bg1">
                    <a:lumMod val="65000"/>
                  </a:schemeClr>
                </a:solidFill>
                <a:cs typeface="Arial" charset="0"/>
              </a:rPr>
              <a:t>public T </a:t>
            </a:r>
            <a:r>
              <a:rPr lang="en-US" sz="2000" dirty="0" err="1">
                <a:solidFill>
                  <a:schemeClr val="bg1">
                    <a:lumMod val="65000"/>
                  </a:schemeClr>
                </a:solidFill>
                <a:cs typeface="Arial" charset="0"/>
              </a:rPr>
              <a:t>deq</a:t>
            </a:r>
            <a:r>
              <a:rPr lang="en-US" sz="2000" dirty="0">
                <a:solidFill>
                  <a:schemeClr val="bg1">
                    <a:lumMod val="65000"/>
                  </a:schemeClr>
                </a:solidFill>
                <a:cs typeface="Arial" charset="0"/>
              </a:rPr>
              <a:t>() throws </a:t>
            </a:r>
            <a:r>
              <a:rPr lang="en-US" sz="2000" dirty="0" err="1">
                <a:solidFill>
                  <a:schemeClr val="bg1">
                    <a:lumMod val="65000"/>
                  </a:schemeClr>
                </a:solidFill>
                <a:cs typeface="Arial" charset="0"/>
              </a:rPr>
              <a:t>EmptyException</a:t>
            </a:r>
            <a:r>
              <a:rPr lang="en-US" sz="2000" dirty="0">
                <a:solidFill>
                  <a:schemeClr val="bg1">
                    <a:lumMod val="65000"/>
                  </a:schemeClr>
                </a:solidFill>
                <a:cs typeface="Arial" charset="0"/>
              </a:rPr>
              <a:t> {</a:t>
            </a:r>
          </a:p>
          <a:p>
            <a:pPr>
              <a:defRPr/>
            </a:pPr>
            <a:r>
              <a:rPr lang="en-US" sz="2000" dirty="0">
                <a:solidFill>
                  <a:schemeClr val="tx1"/>
                </a:solidFill>
                <a:cs typeface="Arial" charset="0"/>
              </a:rPr>
              <a:t>  </a:t>
            </a:r>
            <a:r>
              <a:rPr lang="en-US" sz="2000" dirty="0" err="1">
                <a:solidFill>
                  <a:schemeClr val="bg1">
                    <a:lumMod val="65000"/>
                  </a:schemeClr>
                </a:solidFill>
                <a:cs typeface="Arial" charset="0"/>
              </a:rPr>
              <a:t>lock.lock</a:t>
            </a:r>
            <a:r>
              <a:rPr lang="en-US" sz="2000" dirty="0">
                <a:solidFill>
                  <a:schemeClr val="bg1">
                    <a:lumMod val="65000"/>
                  </a:schemeClr>
                </a:solidFill>
                <a:cs typeface="Arial" charset="0"/>
              </a:rPr>
              <a:t>();             </a:t>
            </a:r>
          </a:p>
          <a:p>
            <a:pPr>
              <a:defRPr/>
            </a:pPr>
            <a:r>
              <a:rPr lang="en-US" sz="2000" dirty="0">
                <a:solidFill>
                  <a:schemeClr val="tx1"/>
                </a:solidFill>
                <a:cs typeface="Arial" charset="0"/>
              </a:rPr>
              <a:t>  </a:t>
            </a:r>
            <a:r>
              <a:rPr lang="en-US" sz="2000" dirty="0">
                <a:solidFill>
                  <a:schemeClr val="bg1">
                    <a:lumMod val="65000"/>
                  </a:schemeClr>
                </a:solidFill>
                <a:cs typeface="Arial" charset="0"/>
              </a:rPr>
              <a:t>try {      </a:t>
            </a:r>
          </a:p>
          <a:p>
            <a:pPr>
              <a:defRPr/>
            </a:pPr>
            <a:r>
              <a:rPr lang="en-US" sz="2000" dirty="0">
                <a:solidFill>
                  <a:schemeClr val="bg1">
                    <a:lumMod val="65000"/>
                  </a:schemeClr>
                </a:solidFill>
                <a:cs typeface="Arial" charset="0"/>
              </a:rPr>
              <a:t>    </a:t>
            </a:r>
            <a:r>
              <a:rPr lang="en-US" sz="2000" dirty="0">
                <a:solidFill>
                  <a:schemeClr val="tx1"/>
                </a:solidFill>
                <a:cs typeface="Arial" charset="0"/>
              </a:rPr>
              <a:t>if</a:t>
            </a:r>
            <a:r>
              <a:rPr lang="en-US" sz="2000" dirty="0">
                <a:solidFill>
                  <a:schemeClr val="bg1">
                    <a:lumMod val="65000"/>
                  </a:schemeClr>
                </a:solidFill>
                <a:cs typeface="Arial" charset="0"/>
              </a:rPr>
              <a:t> </a:t>
            </a:r>
            <a:r>
              <a:rPr lang="en-US" sz="2000" dirty="0">
                <a:solidFill>
                  <a:srgbClr val="0070C0"/>
                </a:solidFill>
                <a:cs typeface="Arial" charset="0"/>
              </a:rPr>
              <a:t>(tail == head)        </a:t>
            </a:r>
          </a:p>
          <a:p>
            <a:pPr>
              <a:defRPr/>
            </a:pPr>
            <a:r>
              <a:rPr lang="en-US" sz="2000" dirty="0">
                <a:solidFill>
                  <a:schemeClr val="bg1">
                    <a:lumMod val="65000"/>
                  </a:schemeClr>
                </a:solidFill>
                <a:cs typeface="Arial" charset="0"/>
              </a:rPr>
              <a:t>       </a:t>
            </a:r>
            <a:r>
              <a:rPr lang="en-US" sz="2000" dirty="0">
                <a:solidFill>
                  <a:schemeClr val="tx1"/>
                </a:solidFill>
                <a:cs typeface="Arial" charset="0"/>
              </a:rPr>
              <a:t>throw new </a:t>
            </a:r>
            <a:r>
              <a:rPr lang="en-US" sz="2000" dirty="0" err="1">
                <a:solidFill>
                  <a:srgbClr val="0070C0"/>
                </a:solidFill>
                <a:cs typeface="Arial" charset="0"/>
              </a:rPr>
              <a:t>EmptyException</a:t>
            </a:r>
            <a:r>
              <a:rPr lang="en-US" sz="2000" dirty="0">
                <a:solidFill>
                  <a:srgbClr val="0070C0"/>
                </a:solidFill>
                <a:cs typeface="Arial" charset="0"/>
              </a:rPr>
              <a:t>();      </a:t>
            </a:r>
          </a:p>
          <a:p>
            <a:pPr>
              <a:defRPr/>
            </a:pPr>
            <a:r>
              <a:rPr lang="en-US" sz="2000" dirty="0">
                <a:solidFill>
                  <a:schemeClr val="bg1">
                    <a:lumMod val="65000"/>
                  </a:schemeClr>
                </a:solidFill>
                <a:cs typeface="Arial" charset="0"/>
              </a:rPr>
              <a:t>    T x = items[head % </a:t>
            </a:r>
            <a:r>
              <a:rPr lang="en-US" sz="2000" dirty="0" err="1">
                <a:solidFill>
                  <a:schemeClr val="bg1">
                    <a:lumMod val="65000"/>
                  </a:schemeClr>
                </a:solidFill>
                <a:cs typeface="Arial" charset="0"/>
              </a:rPr>
              <a:t>items.length</a:t>
            </a:r>
            <a:r>
              <a:rPr lang="en-US" sz="2000" dirty="0">
                <a:solidFill>
                  <a:schemeClr val="bg1">
                    <a:lumMod val="65000"/>
                  </a:schemeClr>
                </a:solidFill>
                <a:cs typeface="Arial" charset="0"/>
              </a:rPr>
              <a:t>];      </a:t>
            </a:r>
          </a:p>
          <a:p>
            <a:pPr>
              <a:defRPr/>
            </a:pPr>
            <a:r>
              <a:rPr lang="en-US" sz="2000" dirty="0">
                <a:solidFill>
                  <a:schemeClr val="bg1">
                    <a:lumMod val="65000"/>
                  </a:schemeClr>
                </a:solidFill>
                <a:cs typeface="Arial" charset="0"/>
              </a:rPr>
              <a:t>    head++;      </a:t>
            </a:r>
          </a:p>
          <a:p>
            <a:pPr>
              <a:defRPr/>
            </a:pPr>
            <a:r>
              <a:rPr lang="en-US" sz="2000" dirty="0">
                <a:solidFill>
                  <a:schemeClr val="bg1">
                    <a:lumMod val="65000"/>
                  </a:schemeClr>
                </a:solidFill>
                <a:cs typeface="Arial" charset="0"/>
              </a:rPr>
              <a:t>    return x;    </a:t>
            </a:r>
          </a:p>
          <a:p>
            <a:pPr>
              <a:defRPr/>
            </a:pPr>
            <a:r>
              <a:rPr lang="en-US" sz="2000" dirty="0">
                <a:solidFill>
                  <a:schemeClr val="bg1">
                    <a:lumMod val="65000"/>
                  </a:schemeClr>
                </a:solidFill>
                <a:cs typeface="Arial" charset="0"/>
              </a:rPr>
              <a:t>  } finally {      </a:t>
            </a:r>
          </a:p>
          <a:p>
            <a:pPr>
              <a:defRPr/>
            </a:pPr>
            <a:r>
              <a:rPr lang="en-US" sz="2000" dirty="0">
                <a:solidFill>
                  <a:schemeClr val="bg1">
                    <a:lumMod val="65000"/>
                  </a:schemeClr>
                </a:solidFill>
                <a:cs typeface="Arial" charset="0"/>
              </a:rPr>
              <a:t>    </a:t>
            </a:r>
            <a:r>
              <a:rPr lang="en-US" sz="2000" dirty="0" err="1">
                <a:solidFill>
                  <a:schemeClr val="bg1">
                    <a:lumMod val="65000"/>
                  </a:schemeClr>
                </a:solidFill>
                <a:cs typeface="Arial" charset="0"/>
              </a:rPr>
              <a:t>lock.unlock</a:t>
            </a:r>
            <a:r>
              <a:rPr lang="en-US" sz="2000" dirty="0">
                <a:solidFill>
                  <a:schemeClr val="bg1">
                    <a:lumMod val="65000"/>
                  </a:schemeClr>
                </a:solidFill>
                <a:cs typeface="Arial" charset="0"/>
              </a:rPr>
              <a:t>();    </a:t>
            </a:r>
          </a:p>
          <a:p>
            <a:pPr>
              <a:defRPr/>
            </a:pPr>
            <a:r>
              <a:rPr lang="en-US" sz="2000" dirty="0">
                <a:solidFill>
                  <a:schemeClr val="bg1">
                    <a:lumMod val="65000"/>
                  </a:schemeClr>
                </a:solidFill>
                <a:cs typeface="Arial" charset="0"/>
              </a:rPr>
              <a:t>  }  </a:t>
            </a:r>
          </a:p>
          <a:p>
            <a:pPr>
              <a:defRPr/>
            </a:pPr>
            <a:r>
              <a:rPr lang="en-US" sz="2000" dirty="0">
                <a:solidFill>
                  <a:schemeClr val="bg1">
                    <a:lumMod val="65000"/>
                  </a:schemeClr>
                </a:solidFill>
                <a:cs typeface="Arial" charset="0"/>
              </a:rPr>
              <a:t>} </a:t>
            </a:r>
          </a:p>
        </p:txBody>
      </p:sp>
      <p:pic>
        <p:nvPicPr>
          <p:cNvPr id="13319" name="Picture 2" descr="magic">
            <a:extLst>
              <a:ext uri="{FF2B5EF4-FFF2-40B4-BE49-F238E27FC236}">
                <a16:creationId xmlns:a16="http://schemas.microsoft.com/office/drawing/2014/main" id="{7AE057F4-62DE-48A5-AEE5-2BD51BFB00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11811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320" name="AutoShape 6">
            <a:extLst>
              <a:ext uri="{FF2B5EF4-FFF2-40B4-BE49-F238E27FC236}">
                <a16:creationId xmlns:a16="http://schemas.microsoft.com/office/drawing/2014/main" id="{2F8400E8-2A22-4F1F-9D6D-5F2AC05652A2}"/>
              </a:ext>
            </a:extLst>
          </p:cNvPr>
          <p:cNvSpPr>
            <a:spLocks noChangeArrowheads="1"/>
          </p:cNvSpPr>
          <p:nvPr/>
        </p:nvSpPr>
        <p:spPr bwMode="auto">
          <a:xfrm>
            <a:off x="1295400" y="2508250"/>
            <a:ext cx="4787900" cy="692150"/>
          </a:xfrm>
          <a:prstGeom prst="wedgeRoundRectCallout">
            <a:avLst>
              <a:gd name="adj1" fmla="val 39301"/>
              <a:gd name="adj2" fmla="val 18054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2800" b="0">
              <a:latin typeface="Comic Sans MS" panose="030F0702030302020204" pitchFamily="66" charset="0"/>
            </a:endParaRPr>
          </a:p>
        </p:txBody>
      </p:sp>
      <p:sp>
        <p:nvSpPr>
          <p:cNvPr id="13321" name="Text Box 7">
            <a:extLst>
              <a:ext uri="{FF2B5EF4-FFF2-40B4-BE49-F238E27FC236}">
                <a16:creationId xmlns:a16="http://schemas.microsoft.com/office/drawing/2014/main" id="{F16537AE-D1F5-4310-BDFB-F4DFBA640F18}"/>
              </a:ext>
            </a:extLst>
          </p:cNvPr>
          <p:cNvSpPr txBox="1">
            <a:spLocks noChangeArrowheads="1"/>
          </p:cNvSpPr>
          <p:nvPr/>
        </p:nvSpPr>
        <p:spPr bwMode="auto">
          <a:xfrm>
            <a:off x="4051300" y="4225925"/>
            <a:ext cx="45847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b="0">
                <a:latin typeface="Comic Sans MS" panose="030F0702030302020204" pitchFamily="66" charset="0"/>
                <a:ea typeface="宋体" panose="02010600030101010101" pitchFamily="2" charset="-122"/>
              </a:rPr>
              <a:t>If queue empty</a:t>
            </a:r>
          </a:p>
          <a:p>
            <a:pPr algn="ctr"/>
            <a:r>
              <a:rPr lang="en-US" altLang="zh-CN" sz="2800" b="0">
                <a:latin typeface="Comic Sans MS" panose="030F0702030302020204" pitchFamily="66" charset="0"/>
                <a:ea typeface="宋体" panose="02010600030101010101" pitchFamily="2" charset="-122"/>
              </a:rPr>
              <a:t>throw exception</a:t>
            </a:r>
          </a:p>
        </p:txBody>
      </p:sp>
      <p:grpSp>
        <p:nvGrpSpPr>
          <p:cNvPr id="13322" name="Group 6">
            <a:extLst>
              <a:ext uri="{FF2B5EF4-FFF2-40B4-BE49-F238E27FC236}">
                <a16:creationId xmlns:a16="http://schemas.microsoft.com/office/drawing/2014/main" id="{397BB09E-CC75-4144-A6CB-27974DB180FE}"/>
              </a:ext>
            </a:extLst>
          </p:cNvPr>
          <p:cNvGrpSpPr>
            <a:grpSpLocks/>
          </p:cNvGrpSpPr>
          <p:nvPr/>
        </p:nvGrpSpPr>
        <p:grpSpPr bwMode="auto">
          <a:xfrm>
            <a:off x="5413375" y="1296988"/>
            <a:ext cx="2590800" cy="1735137"/>
            <a:chOff x="3650" y="1105"/>
            <a:chExt cx="1632" cy="1093"/>
          </a:xfrm>
        </p:grpSpPr>
        <p:grpSp>
          <p:nvGrpSpPr>
            <p:cNvPr id="13323" name="Group 7">
              <a:extLst>
                <a:ext uri="{FF2B5EF4-FFF2-40B4-BE49-F238E27FC236}">
                  <a16:creationId xmlns:a16="http://schemas.microsoft.com/office/drawing/2014/main" id="{7AC37361-B688-4E46-BD32-A9A76B03ED3F}"/>
                </a:ext>
              </a:extLst>
            </p:cNvPr>
            <p:cNvGrpSpPr>
              <a:grpSpLocks/>
            </p:cNvGrpSpPr>
            <p:nvPr/>
          </p:nvGrpSpPr>
          <p:grpSpPr bwMode="auto">
            <a:xfrm>
              <a:off x="4068" y="1412"/>
              <a:ext cx="813" cy="786"/>
              <a:chOff x="3740" y="1372"/>
              <a:chExt cx="813" cy="786"/>
            </a:xfrm>
          </p:grpSpPr>
          <p:sp>
            <p:nvSpPr>
              <p:cNvPr id="13340" name="Oval 8">
                <a:extLst>
                  <a:ext uri="{FF2B5EF4-FFF2-40B4-BE49-F238E27FC236}">
                    <a16:creationId xmlns:a16="http://schemas.microsoft.com/office/drawing/2014/main" id="{87E12D8D-2034-4E0E-B68E-1DCDC99D93A0}"/>
                  </a:ext>
                </a:extLst>
              </p:cNvPr>
              <p:cNvSpPr>
                <a:spLocks noChangeArrowheads="1"/>
              </p:cNvSpPr>
              <p:nvPr/>
            </p:nvSpPr>
            <p:spPr bwMode="auto">
              <a:xfrm>
                <a:off x="3740" y="1372"/>
                <a:ext cx="813" cy="786"/>
              </a:xfrm>
              <a:prstGeom prst="ellipse">
                <a:avLst/>
              </a:prstGeom>
              <a:solidFill>
                <a:srgbClr val="00FFFF"/>
              </a:solidFill>
              <a:ln w="28575" algn="ctr">
                <a:solidFill>
                  <a:schemeClr val="tx1"/>
                </a:solidFill>
                <a:round/>
                <a:headEnd/>
                <a:tailEnd/>
              </a:ln>
            </p:spPr>
            <p:txBody>
              <a:bodyPr wrap="none"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3341" name="Oval 9">
                <a:extLst>
                  <a:ext uri="{FF2B5EF4-FFF2-40B4-BE49-F238E27FC236}">
                    <a16:creationId xmlns:a16="http://schemas.microsoft.com/office/drawing/2014/main" id="{DEC926A2-F660-488A-A287-82A7D364D9DA}"/>
                  </a:ext>
                </a:extLst>
              </p:cNvPr>
              <p:cNvSpPr>
                <a:spLocks noChangeArrowheads="1"/>
              </p:cNvSpPr>
              <p:nvPr/>
            </p:nvSpPr>
            <p:spPr bwMode="auto">
              <a:xfrm>
                <a:off x="3877" y="1510"/>
                <a:ext cx="539" cy="511"/>
              </a:xfrm>
              <a:prstGeom prst="ellipse">
                <a:avLst/>
              </a:prstGeom>
              <a:solidFill>
                <a:srgbClr val="FFFFCC"/>
              </a:solidFill>
              <a:ln w="28575" algn="ctr">
                <a:solidFill>
                  <a:schemeClr val="tx1"/>
                </a:solidFill>
                <a:round/>
                <a:headEnd/>
                <a:tailEnd/>
              </a:ln>
            </p:spPr>
            <p:txBody>
              <a:bodyPr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3342" name="Line 10">
                <a:extLst>
                  <a:ext uri="{FF2B5EF4-FFF2-40B4-BE49-F238E27FC236}">
                    <a16:creationId xmlns:a16="http://schemas.microsoft.com/office/drawing/2014/main" id="{D755D92C-A364-4B7A-9904-432D63DD6B2D}"/>
                  </a:ext>
                </a:extLst>
              </p:cNvPr>
              <p:cNvSpPr>
                <a:spLocks noChangeShapeType="1"/>
              </p:cNvSpPr>
              <p:nvPr/>
            </p:nvSpPr>
            <p:spPr bwMode="auto">
              <a:xfrm flipV="1">
                <a:off x="3904" y="1983"/>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3343" name="Line 11">
                <a:extLst>
                  <a:ext uri="{FF2B5EF4-FFF2-40B4-BE49-F238E27FC236}">
                    <a16:creationId xmlns:a16="http://schemas.microsoft.com/office/drawing/2014/main" id="{03E5AA31-71E9-4859-BBAE-F72CF1C461E2}"/>
                  </a:ext>
                </a:extLst>
              </p:cNvPr>
              <p:cNvSpPr>
                <a:spLocks noChangeShapeType="1"/>
              </p:cNvSpPr>
              <p:nvPr/>
            </p:nvSpPr>
            <p:spPr bwMode="auto">
              <a:xfrm flipV="1">
                <a:off x="4308" y="1455"/>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3344" name="Line 12">
                <a:extLst>
                  <a:ext uri="{FF2B5EF4-FFF2-40B4-BE49-F238E27FC236}">
                    <a16:creationId xmlns:a16="http://schemas.microsoft.com/office/drawing/2014/main" id="{15B73F25-BDEE-4BB0-8E4D-4AE63251A76D}"/>
                  </a:ext>
                </a:extLst>
              </p:cNvPr>
              <p:cNvSpPr>
                <a:spLocks noChangeShapeType="1"/>
              </p:cNvSpPr>
              <p:nvPr/>
            </p:nvSpPr>
            <p:spPr bwMode="auto">
              <a:xfrm flipV="1">
                <a:off x="4416" y="167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3345" name="Line 13">
                <a:extLst>
                  <a:ext uri="{FF2B5EF4-FFF2-40B4-BE49-F238E27FC236}">
                    <a16:creationId xmlns:a16="http://schemas.microsoft.com/office/drawing/2014/main" id="{067E6A21-5B78-4D1D-85D1-8BEEEDA3F25D}"/>
                  </a:ext>
                </a:extLst>
              </p:cNvPr>
              <p:cNvSpPr>
                <a:spLocks noChangeShapeType="1"/>
              </p:cNvSpPr>
              <p:nvPr/>
            </p:nvSpPr>
            <p:spPr bwMode="auto">
              <a:xfrm flipV="1">
                <a:off x="3760" y="185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3346" name="Line 14">
                <a:extLst>
                  <a:ext uri="{FF2B5EF4-FFF2-40B4-BE49-F238E27FC236}">
                    <a16:creationId xmlns:a16="http://schemas.microsoft.com/office/drawing/2014/main" id="{47F4E0E5-72FF-4C57-A7A5-5D80DDA15C17}"/>
                  </a:ext>
                </a:extLst>
              </p:cNvPr>
              <p:cNvSpPr>
                <a:spLocks noChangeShapeType="1"/>
              </p:cNvSpPr>
              <p:nvPr/>
            </p:nvSpPr>
            <p:spPr bwMode="auto">
              <a:xfrm>
                <a:off x="3768" y="1613"/>
                <a:ext cx="121" cy="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3347" name="Line 15">
                <a:extLst>
                  <a:ext uri="{FF2B5EF4-FFF2-40B4-BE49-F238E27FC236}">
                    <a16:creationId xmlns:a16="http://schemas.microsoft.com/office/drawing/2014/main" id="{A9975392-706F-493C-ACD5-09B227386CF6}"/>
                  </a:ext>
                </a:extLst>
              </p:cNvPr>
              <p:cNvSpPr>
                <a:spLocks noChangeShapeType="1"/>
              </p:cNvSpPr>
              <p:nvPr/>
            </p:nvSpPr>
            <p:spPr bwMode="auto">
              <a:xfrm>
                <a:off x="4400" y="1857"/>
                <a:ext cx="117" cy="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3348" name="Line 16">
                <a:extLst>
                  <a:ext uri="{FF2B5EF4-FFF2-40B4-BE49-F238E27FC236}">
                    <a16:creationId xmlns:a16="http://schemas.microsoft.com/office/drawing/2014/main" id="{BB172973-9E35-429F-AC6E-F0B0856595EB}"/>
                  </a:ext>
                </a:extLst>
              </p:cNvPr>
              <p:cNvSpPr>
                <a:spLocks noChangeShapeType="1"/>
              </p:cNvSpPr>
              <p:nvPr/>
            </p:nvSpPr>
            <p:spPr bwMode="auto">
              <a:xfrm>
                <a:off x="3952" y="142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3349" name="Line 17">
                <a:extLst>
                  <a:ext uri="{FF2B5EF4-FFF2-40B4-BE49-F238E27FC236}">
                    <a16:creationId xmlns:a16="http://schemas.microsoft.com/office/drawing/2014/main" id="{9E9CDF7A-153A-4155-94A1-DB619ADD34C4}"/>
                  </a:ext>
                </a:extLst>
              </p:cNvPr>
              <p:cNvSpPr>
                <a:spLocks noChangeShapeType="1"/>
              </p:cNvSpPr>
              <p:nvPr/>
            </p:nvSpPr>
            <p:spPr bwMode="auto">
              <a:xfrm flipH="1">
                <a:off x="4161" y="1377"/>
                <a:ext cx="11" cy="1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3350" name="Line 18">
                <a:extLst>
                  <a:ext uri="{FF2B5EF4-FFF2-40B4-BE49-F238E27FC236}">
                    <a16:creationId xmlns:a16="http://schemas.microsoft.com/office/drawing/2014/main" id="{6289F572-1CE5-4D0C-A3E4-EC55FC9FFE5A}"/>
                  </a:ext>
                </a:extLst>
              </p:cNvPr>
              <p:cNvSpPr>
                <a:spLocks noChangeShapeType="1"/>
              </p:cNvSpPr>
              <p:nvPr/>
            </p:nvSpPr>
            <p:spPr bwMode="auto">
              <a:xfrm>
                <a:off x="4300" y="198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3351" name="Line 19">
                <a:extLst>
                  <a:ext uri="{FF2B5EF4-FFF2-40B4-BE49-F238E27FC236}">
                    <a16:creationId xmlns:a16="http://schemas.microsoft.com/office/drawing/2014/main" id="{71214DB4-E99C-4BAF-A063-2B7723CEBD75}"/>
                  </a:ext>
                </a:extLst>
              </p:cNvPr>
              <p:cNvSpPr>
                <a:spLocks noChangeShapeType="1"/>
              </p:cNvSpPr>
              <p:nvPr/>
            </p:nvSpPr>
            <p:spPr bwMode="auto">
              <a:xfrm flipH="1">
                <a:off x="4129" y="2025"/>
                <a:ext cx="3"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grpSp>
        <p:sp>
          <p:nvSpPr>
            <p:cNvPr id="13324" name="Text Box 20">
              <a:extLst>
                <a:ext uri="{FF2B5EF4-FFF2-40B4-BE49-F238E27FC236}">
                  <a16:creationId xmlns:a16="http://schemas.microsoft.com/office/drawing/2014/main" id="{EC59624F-8F33-4C50-AC26-2829E8D245C3}"/>
                </a:ext>
              </a:extLst>
            </p:cNvPr>
            <p:cNvSpPr txBox="1">
              <a:spLocks noChangeArrowheads="1"/>
            </p:cNvSpPr>
            <p:nvPr/>
          </p:nvSpPr>
          <p:spPr bwMode="auto">
            <a:xfrm>
              <a:off x="4294" y="127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0</a:t>
              </a:r>
            </a:p>
          </p:txBody>
        </p:sp>
        <p:sp>
          <p:nvSpPr>
            <p:cNvPr id="13325" name="Text Box 21">
              <a:extLst>
                <a:ext uri="{FF2B5EF4-FFF2-40B4-BE49-F238E27FC236}">
                  <a16:creationId xmlns:a16="http://schemas.microsoft.com/office/drawing/2014/main" id="{3C314D88-2B46-4A99-83BA-EE1FADBFCF64}"/>
                </a:ext>
              </a:extLst>
            </p:cNvPr>
            <p:cNvSpPr txBox="1">
              <a:spLocks noChangeArrowheads="1"/>
            </p:cNvSpPr>
            <p:nvPr/>
          </p:nvSpPr>
          <p:spPr bwMode="auto">
            <a:xfrm>
              <a:off x="4582" y="1287"/>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1</a:t>
              </a:r>
            </a:p>
          </p:txBody>
        </p:sp>
        <p:sp>
          <p:nvSpPr>
            <p:cNvPr id="13326" name="Text Box 22">
              <a:extLst>
                <a:ext uri="{FF2B5EF4-FFF2-40B4-BE49-F238E27FC236}">
                  <a16:creationId xmlns:a16="http://schemas.microsoft.com/office/drawing/2014/main" id="{033A85AB-35F3-45C6-8947-FF5FBBF5F9C1}"/>
                </a:ext>
              </a:extLst>
            </p:cNvPr>
            <p:cNvSpPr txBox="1">
              <a:spLocks noChangeArrowheads="1"/>
            </p:cNvSpPr>
            <p:nvPr/>
          </p:nvSpPr>
          <p:spPr bwMode="auto">
            <a:xfrm>
              <a:off x="3650" y="1395"/>
              <a:ext cx="60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capacity-1</a:t>
              </a:r>
            </a:p>
          </p:txBody>
        </p:sp>
        <p:sp>
          <p:nvSpPr>
            <p:cNvPr id="13327" name="Text Box 23">
              <a:extLst>
                <a:ext uri="{FF2B5EF4-FFF2-40B4-BE49-F238E27FC236}">
                  <a16:creationId xmlns:a16="http://schemas.microsoft.com/office/drawing/2014/main" id="{F5637571-6C07-44EB-A451-10B374648AC5}"/>
                </a:ext>
              </a:extLst>
            </p:cNvPr>
            <p:cNvSpPr txBox="1">
              <a:spLocks noChangeArrowheads="1"/>
            </p:cNvSpPr>
            <p:nvPr/>
          </p:nvSpPr>
          <p:spPr bwMode="auto">
            <a:xfrm>
              <a:off x="4786" y="145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2</a:t>
              </a:r>
            </a:p>
          </p:txBody>
        </p:sp>
        <p:sp>
          <p:nvSpPr>
            <p:cNvPr id="13328" name="Text Box 24">
              <a:extLst>
                <a:ext uri="{FF2B5EF4-FFF2-40B4-BE49-F238E27FC236}">
                  <a16:creationId xmlns:a16="http://schemas.microsoft.com/office/drawing/2014/main" id="{DA6C2AB9-F0B3-4B6C-B4E7-DE85518C6672}"/>
                </a:ext>
              </a:extLst>
            </p:cNvPr>
            <p:cNvSpPr txBox="1">
              <a:spLocks noChangeArrowheads="1"/>
            </p:cNvSpPr>
            <p:nvPr/>
          </p:nvSpPr>
          <p:spPr bwMode="auto">
            <a:xfrm>
              <a:off x="3966" y="1105"/>
              <a:ext cx="390" cy="210"/>
            </a:xfrm>
            <a:prstGeom prst="rect">
              <a:avLst/>
            </a:prstGeom>
            <a:solidFill>
              <a:srgbClr val="00FFFF"/>
            </a:solidFill>
            <a:ln w="28575" algn="ctr">
              <a:solidFill>
                <a:schemeClr val="tx1"/>
              </a:solidFill>
              <a:miter lim="800000"/>
              <a:headEnd/>
              <a:tailEnd/>
            </a:ln>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Comic Sans MS" panose="030F0702030302020204" pitchFamily="66" charset="0"/>
                  <a:ea typeface="宋体" panose="02010600030101010101" pitchFamily="2" charset="-122"/>
                </a:rPr>
                <a:t>head</a:t>
              </a:r>
            </a:p>
          </p:txBody>
        </p:sp>
        <p:sp>
          <p:nvSpPr>
            <p:cNvPr id="13329" name="Line 25">
              <a:extLst>
                <a:ext uri="{FF2B5EF4-FFF2-40B4-BE49-F238E27FC236}">
                  <a16:creationId xmlns:a16="http://schemas.microsoft.com/office/drawing/2014/main" id="{07D8276E-6BE1-46E7-B772-A5316C214246}"/>
                </a:ext>
              </a:extLst>
            </p:cNvPr>
            <p:cNvSpPr>
              <a:spLocks noChangeShapeType="1"/>
            </p:cNvSpPr>
            <p:nvPr/>
          </p:nvSpPr>
          <p:spPr bwMode="auto">
            <a:xfrm>
              <a:off x="4212" y="1284"/>
              <a:ext cx="128" cy="1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3330" name="Text Box 26">
              <a:extLst>
                <a:ext uri="{FF2B5EF4-FFF2-40B4-BE49-F238E27FC236}">
                  <a16:creationId xmlns:a16="http://schemas.microsoft.com/office/drawing/2014/main" id="{641F98CF-7458-47C4-B602-8F17D4E8C564}"/>
                </a:ext>
              </a:extLst>
            </p:cNvPr>
            <p:cNvSpPr txBox="1">
              <a:spLocks noChangeArrowheads="1"/>
            </p:cNvSpPr>
            <p:nvPr/>
          </p:nvSpPr>
          <p:spPr bwMode="auto">
            <a:xfrm>
              <a:off x="4910" y="1113"/>
              <a:ext cx="372" cy="210"/>
            </a:xfrm>
            <a:prstGeom prst="rect">
              <a:avLst/>
            </a:prstGeom>
            <a:solidFill>
              <a:srgbClr val="00FFFF"/>
            </a:solidFill>
            <a:ln w="28575" algn="ctr">
              <a:solidFill>
                <a:schemeClr val="tx1"/>
              </a:solidFill>
              <a:miter lim="800000"/>
              <a:headEnd/>
              <a:tailEnd/>
            </a:ln>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Comic Sans MS" panose="030F0702030302020204" pitchFamily="66" charset="0"/>
                  <a:ea typeface="宋体" panose="02010600030101010101" pitchFamily="2" charset="-122"/>
                </a:rPr>
                <a:t>tail</a:t>
              </a:r>
            </a:p>
          </p:txBody>
        </p:sp>
        <p:sp>
          <p:nvSpPr>
            <p:cNvPr id="13331" name="Line 27">
              <a:extLst>
                <a:ext uri="{FF2B5EF4-FFF2-40B4-BE49-F238E27FC236}">
                  <a16:creationId xmlns:a16="http://schemas.microsoft.com/office/drawing/2014/main" id="{B5D9A85D-7C79-4E0E-8064-B678358206E4}"/>
                </a:ext>
              </a:extLst>
            </p:cNvPr>
            <p:cNvSpPr>
              <a:spLocks noChangeShapeType="1"/>
            </p:cNvSpPr>
            <p:nvPr/>
          </p:nvSpPr>
          <p:spPr bwMode="auto">
            <a:xfrm flipH="1">
              <a:off x="4772" y="1300"/>
              <a:ext cx="256" cy="26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3332" name="Text Box 28">
              <a:extLst>
                <a:ext uri="{FF2B5EF4-FFF2-40B4-BE49-F238E27FC236}">
                  <a16:creationId xmlns:a16="http://schemas.microsoft.com/office/drawing/2014/main" id="{AA771861-F52C-43B6-88F1-1FE9A1A4D0AE}"/>
                </a:ext>
              </a:extLst>
            </p:cNvPr>
            <p:cNvSpPr txBox="1">
              <a:spLocks noChangeArrowheads="1"/>
            </p:cNvSpPr>
            <p:nvPr/>
          </p:nvSpPr>
          <p:spPr bwMode="auto">
            <a:xfrm>
              <a:off x="4294" y="134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ea typeface="宋体" panose="02010600030101010101" pitchFamily="2" charset="-122"/>
                </a:rPr>
                <a:t>y</a:t>
              </a:r>
            </a:p>
          </p:txBody>
        </p:sp>
        <p:sp>
          <p:nvSpPr>
            <p:cNvPr id="13333" name="Text Box 29">
              <a:extLst>
                <a:ext uri="{FF2B5EF4-FFF2-40B4-BE49-F238E27FC236}">
                  <a16:creationId xmlns:a16="http://schemas.microsoft.com/office/drawing/2014/main" id="{E4A1D8B7-9382-4CC1-8B6F-D8330E20122F}"/>
                </a:ext>
              </a:extLst>
            </p:cNvPr>
            <p:cNvSpPr txBox="1">
              <a:spLocks noChangeArrowheads="1"/>
            </p:cNvSpPr>
            <p:nvPr/>
          </p:nvSpPr>
          <p:spPr bwMode="auto">
            <a:xfrm>
              <a:off x="4478" y="1364"/>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ea typeface="宋体" panose="02010600030101010101" pitchFamily="2" charset="-122"/>
                </a:rPr>
                <a:t>z</a:t>
              </a:r>
            </a:p>
          </p:txBody>
        </p:sp>
        <p:grpSp>
          <p:nvGrpSpPr>
            <p:cNvPr id="13334" name="Group 30">
              <a:extLst>
                <a:ext uri="{FF2B5EF4-FFF2-40B4-BE49-F238E27FC236}">
                  <a16:creationId xmlns:a16="http://schemas.microsoft.com/office/drawing/2014/main" id="{53FA270B-B5F1-422E-A644-B2FD9D9546C0}"/>
                </a:ext>
              </a:extLst>
            </p:cNvPr>
            <p:cNvGrpSpPr>
              <a:grpSpLocks/>
            </p:cNvGrpSpPr>
            <p:nvPr/>
          </p:nvGrpSpPr>
          <p:grpSpPr bwMode="auto">
            <a:xfrm>
              <a:off x="3686" y="1604"/>
              <a:ext cx="219" cy="362"/>
              <a:chOff x="3686" y="1604"/>
              <a:chExt cx="219" cy="362"/>
            </a:xfrm>
          </p:grpSpPr>
          <p:sp>
            <p:nvSpPr>
              <p:cNvPr id="13335" name="Oval 31">
                <a:extLst>
                  <a:ext uri="{FF2B5EF4-FFF2-40B4-BE49-F238E27FC236}">
                    <a16:creationId xmlns:a16="http://schemas.microsoft.com/office/drawing/2014/main" id="{7A4BA39A-005E-493E-83C2-4F6268AC53A0}"/>
                  </a:ext>
                </a:extLst>
              </p:cNvPr>
              <p:cNvSpPr>
                <a:spLocks noChangeArrowheads="1"/>
              </p:cNvSpPr>
              <p:nvPr/>
            </p:nvSpPr>
            <p:spPr bwMode="auto">
              <a:xfrm>
                <a:off x="3686" y="1604"/>
                <a:ext cx="219" cy="263"/>
              </a:xfrm>
              <a:prstGeom prst="ellipse">
                <a:avLst/>
              </a:prstGeom>
              <a:solidFill>
                <a:schemeClr val="tx2"/>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3336" name="Oval 32">
                <a:extLst>
                  <a:ext uri="{FF2B5EF4-FFF2-40B4-BE49-F238E27FC236}">
                    <a16:creationId xmlns:a16="http://schemas.microsoft.com/office/drawing/2014/main" id="{95CB0793-1BAA-4CC3-A0E3-9FF5C0874B93}"/>
                  </a:ext>
                </a:extLst>
              </p:cNvPr>
              <p:cNvSpPr>
                <a:spLocks noChangeArrowheads="1"/>
              </p:cNvSpPr>
              <p:nvPr/>
            </p:nvSpPr>
            <p:spPr bwMode="auto">
              <a:xfrm>
                <a:off x="3717" y="1640"/>
                <a:ext cx="154" cy="205"/>
              </a:xfrm>
              <a:prstGeom prst="ellipse">
                <a:avLst/>
              </a:prstGeom>
              <a:solidFill>
                <a:srgbClr val="FFFFCC"/>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3337" name="Oval 33">
                <a:extLst>
                  <a:ext uri="{FF2B5EF4-FFF2-40B4-BE49-F238E27FC236}">
                    <a16:creationId xmlns:a16="http://schemas.microsoft.com/office/drawing/2014/main" id="{DF6FDD23-4DFB-4118-9981-B5B7E8993EB4}"/>
                  </a:ext>
                </a:extLst>
              </p:cNvPr>
              <p:cNvSpPr>
                <a:spLocks noChangeArrowheads="1"/>
              </p:cNvSpPr>
              <p:nvPr/>
            </p:nvSpPr>
            <p:spPr bwMode="auto">
              <a:xfrm>
                <a:off x="3687" y="1710"/>
                <a:ext cx="218" cy="256"/>
              </a:xfrm>
              <a:prstGeom prst="ellipse">
                <a:avLst/>
              </a:prstGeom>
              <a:solidFill>
                <a:srgbClr val="00FFFF"/>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3338" name="Oval 34">
                <a:extLst>
                  <a:ext uri="{FF2B5EF4-FFF2-40B4-BE49-F238E27FC236}">
                    <a16:creationId xmlns:a16="http://schemas.microsoft.com/office/drawing/2014/main" id="{A7FEAE75-2AC7-4890-8C18-92869DD7C93F}"/>
                  </a:ext>
                </a:extLst>
              </p:cNvPr>
              <p:cNvSpPr>
                <a:spLocks noChangeArrowheads="1"/>
              </p:cNvSpPr>
              <p:nvPr/>
            </p:nvSpPr>
            <p:spPr bwMode="auto">
              <a:xfrm>
                <a:off x="3756" y="1763"/>
                <a:ext cx="79" cy="87"/>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3339" name="AutoShape 35">
                <a:extLst>
                  <a:ext uri="{FF2B5EF4-FFF2-40B4-BE49-F238E27FC236}">
                    <a16:creationId xmlns:a16="http://schemas.microsoft.com/office/drawing/2014/main" id="{DFE8DB5E-675E-4962-A60A-B9475D92A53A}"/>
                  </a:ext>
                </a:extLst>
              </p:cNvPr>
              <p:cNvSpPr>
                <a:spLocks noChangeArrowheads="1"/>
              </p:cNvSpPr>
              <p:nvPr/>
            </p:nvSpPr>
            <p:spPr bwMode="auto">
              <a:xfrm flipV="1">
                <a:off x="3772" y="1835"/>
                <a:ext cx="52" cy="7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69 w 21600"/>
                  <a:gd name="T13" fmla="*/ 4488 h 21600"/>
                  <a:gd name="T14" fmla="*/ 17031 w 21600"/>
                  <a:gd name="T15" fmla="*/ 1711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Slide Number Placeholder 3">
            <a:extLst>
              <a:ext uri="{FF2B5EF4-FFF2-40B4-BE49-F238E27FC236}">
                <a16:creationId xmlns:a16="http://schemas.microsoft.com/office/drawing/2014/main" id="{B8BE5068-7716-4382-AAEB-CDC69B52931F}"/>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9B462C5-086E-4C62-9DA9-4BEAA3382A77}" type="slidenum">
              <a:rPr lang="ar-SA" altLang="zh-CN" sz="1400" b="0">
                <a:solidFill>
                  <a:schemeClr val="tx1"/>
                </a:solidFill>
                <a:latin typeface="Comic Sans MS" panose="030F0702030302020204" pitchFamily="66" charset="0"/>
              </a:rPr>
              <a:pPr/>
              <a:t>130</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133124" name="Rectangle 3">
            <a:extLst>
              <a:ext uri="{FF2B5EF4-FFF2-40B4-BE49-F238E27FC236}">
                <a16:creationId xmlns:a16="http://schemas.microsoft.com/office/drawing/2014/main" id="{526BEAF2-E9AD-41DD-8596-B7D42D2D988E}"/>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sp>
        <p:nvSpPr>
          <p:cNvPr id="133125" name="AutoShape 4">
            <a:extLst>
              <a:ext uri="{FF2B5EF4-FFF2-40B4-BE49-F238E27FC236}">
                <a16:creationId xmlns:a16="http://schemas.microsoft.com/office/drawing/2014/main" id="{5538EDA7-1716-4FBE-8145-87DB78F71593}"/>
              </a:ext>
            </a:extLst>
          </p:cNvPr>
          <p:cNvSpPr>
            <a:spLocks noChangeArrowheads="1"/>
          </p:cNvSpPr>
          <p:nvPr/>
        </p:nvSpPr>
        <p:spPr bwMode="auto">
          <a:xfrm>
            <a:off x="2801938" y="1928813"/>
            <a:ext cx="1981200" cy="438150"/>
          </a:xfrm>
          <a:prstGeom prst="wedgeRoundRectCallout">
            <a:avLst>
              <a:gd name="adj1" fmla="val 135176"/>
              <a:gd name="adj2" fmla="val 102176"/>
              <a:gd name="adj3" fmla="val 16667"/>
            </a:avLst>
          </a:prstGeom>
          <a:noFill/>
          <a:ln w="38100"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a:p>
        </p:txBody>
      </p:sp>
      <p:sp>
        <p:nvSpPr>
          <p:cNvPr id="133126" name="Text Box 5">
            <a:extLst>
              <a:ext uri="{FF2B5EF4-FFF2-40B4-BE49-F238E27FC236}">
                <a16:creationId xmlns:a16="http://schemas.microsoft.com/office/drawing/2014/main" id="{4F138832-F75C-46DD-B2C8-9516907AF1C1}"/>
              </a:ext>
            </a:extLst>
          </p:cNvPr>
          <p:cNvSpPr txBox="1">
            <a:spLocks noChangeArrowheads="1"/>
          </p:cNvSpPr>
          <p:nvPr/>
        </p:nvSpPr>
        <p:spPr bwMode="auto">
          <a:xfrm>
            <a:off x="5881688" y="2132013"/>
            <a:ext cx="28940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latin typeface="Comic Sans MS" panose="030F0702030302020204" pitchFamily="66" charset="0"/>
                <a:ea typeface="宋体" panose="02010600030101010101" pitchFamily="2" charset="-122"/>
              </a:rPr>
              <a:t>Complete this pending</a:t>
            </a:r>
          </a:p>
          <a:p>
            <a:pPr algn="ctr"/>
            <a:r>
              <a:rPr lang="en-US" altLang="zh-CN">
                <a:latin typeface="Comic Sans MS" panose="030F0702030302020204" pitchFamily="66" charset="0"/>
                <a:ea typeface="宋体" panose="02010600030101010101" pitchFamily="2" charset="-122"/>
              </a:rPr>
              <a:t>invocation</a:t>
            </a:r>
          </a:p>
        </p:txBody>
      </p:sp>
      <p:grpSp>
        <p:nvGrpSpPr>
          <p:cNvPr id="133127" name="Group 6">
            <a:extLst>
              <a:ext uri="{FF2B5EF4-FFF2-40B4-BE49-F238E27FC236}">
                <a16:creationId xmlns:a16="http://schemas.microsoft.com/office/drawing/2014/main" id="{B159FE49-86AD-4893-939C-478F1679B26E}"/>
              </a:ext>
            </a:extLst>
          </p:cNvPr>
          <p:cNvGrpSpPr>
            <a:grpSpLocks/>
          </p:cNvGrpSpPr>
          <p:nvPr/>
        </p:nvGrpSpPr>
        <p:grpSpPr bwMode="auto">
          <a:xfrm>
            <a:off x="1447800" y="5803900"/>
            <a:ext cx="7391400" cy="630238"/>
            <a:chOff x="528" y="3352"/>
            <a:chExt cx="4656" cy="397"/>
          </a:xfrm>
        </p:grpSpPr>
        <p:sp>
          <p:nvSpPr>
            <p:cNvPr id="133133" name="AutoShape 7">
              <a:extLst>
                <a:ext uri="{FF2B5EF4-FFF2-40B4-BE49-F238E27FC236}">
                  <a16:creationId xmlns:a16="http://schemas.microsoft.com/office/drawing/2014/main" id="{42999669-41D0-471E-9828-1EFFDD748C47}"/>
                </a:ext>
              </a:extLst>
            </p:cNvPr>
            <p:cNvSpPr>
              <a:spLocks noChangeArrowheads="1"/>
            </p:cNvSpPr>
            <p:nvPr/>
          </p:nvSpPr>
          <p:spPr bwMode="auto">
            <a:xfrm>
              <a:off x="528" y="3352"/>
              <a:ext cx="4656" cy="397"/>
            </a:xfrm>
            <a:prstGeom prst="rightArrow">
              <a:avLst>
                <a:gd name="adj1" fmla="val 50000"/>
                <a:gd name="adj2" fmla="val 293199"/>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33134" name="Text Box 8">
              <a:extLst>
                <a:ext uri="{FF2B5EF4-FFF2-40B4-BE49-F238E27FC236}">
                  <a16:creationId xmlns:a16="http://schemas.microsoft.com/office/drawing/2014/main" id="{1DAF0DB7-FCAA-4C25-A114-727DA6659164}"/>
                </a:ext>
              </a:extLst>
            </p:cNvPr>
            <p:cNvSpPr txBox="1">
              <a:spLocks noChangeArrowheads="1"/>
            </p:cNvSpPr>
            <p:nvPr/>
          </p:nvSpPr>
          <p:spPr bwMode="auto">
            <a:xfrm>
              <a:off x="2211" y="3436"/>
              <a:ext cx="41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800" b="0">
                  <a:solidFill>
                    <a:schemeClr val="bg1"/>
                  </a:solidFill>
                  <a:latin typeface="Comic Sans MS" panose="030F0702030302020204" pitchFamily="66" charset="0"/>
                  <a:ea typeface="宋体" panose="02010600030101010101" pitchFamily="2" charset="-122"/>
                </a:rPr>
                <a:t>time</a:t>
              </a:r>
            </a:p>
          </p:txBody>
        </p:sp>
      </p:grpSp>
      <p:sp>
        <p:nvSpPr>
          <p:cNvPr id="133128" name="AutoShape 9">
            <a:extLst>
              <a:ext uri="{FF2B5EF4-FFF2-40B4-BE49-F238E27FC236}">
                <a16:creationId xmlns:a16="http://schemas.microsoft.com/office/drawing/2014/main" id="{8809A208-6B63-405E-81FC-FA42BD41C0D9}"/>
              </a:ext>
            </a:extLst>
          </p:cNvPr>
          <p:cNvSpPr>
            <a:spLocks noChangeArrowheads="1"/>
          </p:cNvSpPr>
          <p:nvPr/>
        </p:nvSpPr>
        <p:spPr bwMode="auto">
          <a:xfrm>
            <a:off x="2095500" y="52578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Comic Sans MS" panose="030F0702030302020204" pitchFamily="66" charset="0"/>
                <a:ea typeface="宋体" panose="02010600030101010101" pitchFamily="2" charset="-122"/>
              </a:rPr>
              <a:t>B.q.enq(4</a:t>
            </a:r>
            <a:r>
              <a:rPr lang="en-US" altLang="zh-CN" sz="1400">
                <a:solidFill>
                  <a:schemeClr val="tx1"/>
                </a:solidFill>
                <a:latin typeface="Comic Sans MS" panose="030F0702030302020204" pitchFamily="66" charset="0"/>
                <a:ea typeface="宋体" panose="02010600030101010101" pitchFamily="2" charset="-122"/>
              </a:rPr>
              <a:t>)</a:t>
            </a:r>
          </a:p>
        </p:txBody>
      </p:sp>
      <p:sp>
        <p:nvSpPr>
          <p:cNvPr id="133129" name="AutoShape 11">
            <a:extLst>
              <a:ext uri="{FF2B5EF4-FFF2-40B4-BE49-F238E27FC236}">
                <a16:creationId xmlns:a16="http://schemas.microsoft.com/office/drawing/2014/main" id="{A2C8609F-24BE-4B38-ABB7-A14C2DB419F1}"/>
              </a:ext>
            </a:extLst>
          </p:cNvPr>
          <p:cNvSpPr>
            <a:spLocks noChangeArrowheads="1"/>
          </p:cNvSpPr>
          <p:nvPr/>
        </p:nvSpPr>
        <p:spPr bwMode="auto">
          <a:xfrm>
            <a:off x="4038600" y="52705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dirty="0" err="1">
                <a:solidFill>
                  <a:schemeClr val="tx1"/>
                </a:solidFill>
                <a:latin typeface="Comic Sans MS" panose="030F0702030302020204" pitchFamily="66" charset="0"/>
                <a:ea typeface="宋体" panose="02010600030101010101" pitchFamily="2" charset="-122"/>
              </a:rPr>
              <a:t>B.q.deq</a:t>
            </a:r>
            <a:r>
              <a:rPr lang="en-US" altLang="zh-CN" sz="1800" dirty="0">
                <a:solidFill>
                  <a:schemeClr val="tx1"/>
                </a:solidFill>
                <a:latin typeface="Comic Sans MS" panose="030F0702030302020204" pitchFamily="66" charset="0"/>
                <a:ea typeface="宋体" panose="02010600030101010101" pitchFamily="2" charset="-122"/>
              </a:rPr>
              <a:t>(4</a:t>
            </a:r>
            <a:r>
              <a:rPr lang="en-US" altLang="zh-CN" sz="1400" dirty="0">
                <a:solidFill>
                  <a:schemeClr val="tx1"/>
                </a:solidFill>
                <a:latin typeface="Comic Sans MS" panose="030F0702030302020204" pitchFamily="66" charset="0"/>
                <a:ea typeface="宋体" panose="02010600030101010101" pitchFamily="2" charset="-122"/>
              </a:rPr>
              <a:t>)</a:t>
            </a:r>
          </a:p>
        </p:txBody>
      </p:sp>
      <p:sp>
        <p:nvSpPr>
          <p:cNvPr id="133130" name="AutoShape 12">
            <a:extLst>
              <a:ext uri="{FF2B5EF4-FFF2-40B4-BE49-F238E27FC236}">
                <a16:creationId xmlns:a16="http://schemas.microsoft.com/office/drawing/2014/main" id="{FA83A667-8318-4F75-BF0B-E80DA87E5605}"/>
              </a:ext>
            </a:extLst>
          </p:cNvPr>
          <p:cNvSpPr>
            <a:spLocks noChangeArrowheads="1"/>
          </p:cNvSpPr>
          <p:nvPr/>
        </p:nvSpPr>
        <p:spPr bwMode="auto">
          <a:xfrm flipH="1">
            <a:off x="6053138" y="5226050"/>
            <a:ext cx="1866900" cy="6524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522 h 21600"/>
              <a:gd name="T14" fmla="*/ 20952 w 21600"/>
              <a:gd name="T15" fmla="*/ 16078 h 21600"/>
            </a:gdLst>
            <a:ahLst/>
            <a:cxnLst>
              <a:cxn ang="T8">
                <a:pos x="T0" y="T1"/>
              </a:cxn>
              <a:cxn ang="T9">
                <a:pos x="T2" y="T3"/>
              </a:cxn>
              <a:cxn ang="T10">
                <a:pos x="T4" y="T5"/>
              </a:cxn>
              <a:cxn ang="T11">
                <a:pos x="T6" y="T7"/>
              </a:cxn>
            </a:cxnLst>
            <a:rect l="T12" t="T13" r="T14" b="T15"/>
            <a:pathLst>
              <a:path w="21600" h="21600">
                <a:moveTo>
                  <a:pt x="20275" y="0"/>
                </a:moveTo>
                <a:lnTo>
                  <a:pt x="20275" y="5522"/>
                </a:lnTo>
                <a:lnTo>
                  <a:pt x="3375" y="5522"/>
                </a:lnTo>
                <a:lnTo>
                  <a:pt x="3375" y="16078"/>
                </a:lnTo>
                <a:lnTo>
                  <a:pt x="20275" y="16078"/>
                </a:lnTo>
                <a:lnTo>
                  <a:pt x="20275" y="21600"/>
                </a:lnTo>
                <a:lnTo>
                  <a:pt x="21600" y="10800"/>
                </a:lnTo>
                <a:close/>
              </a:path>
              <a:path w="21600" h="21600">
                <a:moveTo>
                  <a:pt x="1350" y="5522"/>
                </a:moveTo>
                <a:lnTo>
                  <a:pt x="1350" y="16078"/>
                </a:lnTo>
                <a:lnTo>
                  <a:pt x="2700" y="16078"/>
                </a:lnTo>
                <a:lnTo>
                  <a:pt x="2700" y="5522"/>
                </a:lnTo>
                <a:close/>
              </a:path>
              <a:path w="21600" h="21600">
                <a:moveTo>
                  <a:pt x="0" y="5522"/>
                </a:moveTo>
                <a:lnTo>
                  <a:pt x="0" y="16078"/>
                </a:lnTo>
                <a:lnTo>
                  <a:pt x="675" y="16078"/>
                </a:lnTo>
                <a:lnTo>
                  <a:pt x="675" y="5522"/>
                </a:lnTo>
                <a:close/>
              </a:path>
            </a:pathLst>
          </a:custGeom>
          <a:solidFill>
            <a:srgbClr val="66FF33"/>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Comic Sans MS" panose="030F0702030302020204" pitchFamily="66" charset="0"/>
                <a:ea typeface="宋体" panose="02010600030101010101" pitchFamily="2" charset="-122"/>
              </a:rPr>
              <a:t>B. q.enq(6)</a:t>
            </a:r>
          </a:p>
        </p:txBody>
      </p:sp>
      <p:sp>
        <p:nvSpPr>
          <p:cNvPr id="133131" name="Text Box 15">
            <a:extLst>
              <a:ext uri="{FF2B5EF4-FFF2-40B4-BE49-F238E27FC236}">
                <a16:creationId xmlns:a16="http://schemas.microsoft.com/office/drawing/2014/main" id="{EEFD8287-6DF5-4648-920C-3C27A0E669FC}"/>
              </a:ext>
            </a:extLst>
          </p:cNvPr>
          <p:cNvSpPr txBox="1">
            <a:spLocks noChangeArrowheads="1"/>
          </p:cNvSpPr>
          <p:nvPr/>
        </p:nvSpPr>
        <p:spPr bwMode="auto">
          <a:xfrm>
            <a:off x="2803525" y="1897063"/>
            <a:ext cx="2789238"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FF9900"/>
                </a:solidFill>
                <a:ea typeface="宋体" panose="02010600030101010101" pitchFamily="2" charset="-122"/>
              </a:rPr>
              <a:t>A q.enq(3)</a:t>
            </a:r>
          </a:p>
          <a:p>
            <a:r>
              <a:rPr lang="en-US" altLang="zh-CN">
                <a:solidFill>
                  <a:srgbClr val="66FF33"/>
                </a:solidFill>
                <a:ea typeface="宋体" panose="02010600030101010101" pitchFamily="2" charset="-122"/>
              </a:rPr>
              <a:t>B q.enq(4)</a:t>
            </a:r>
          </a:p>
          <a:p>
            <a:r>
              <a:rPr lang="en-US" altLang="zh-CN">
                <a:solidFill>
                  <a:srgbClr val="66FF33"/>
                </a:solidFill>
                <a:ea typeface="宋体" panose="02010600030101010101" pitchFamily="2" charset="-122"/>
              </a:rPr>
              <a:t>B q:void</a:t>
            </a:r>
          </a:p>
          <a:p>
            <a:r>
              <a:rPr lang="en-US" altLang="zh-CN">
                <a:solidFill>
                  <a:srgbClr val="66FF33"/>
                </a:solidFill>
                <a:ea typeface="宋体" panose="02010600030101010101" pitchFamily="2" charset="-122"/>
              </a:rPr>
              <a:t>B q.deq()</a:t>
            </a:r>
          </a:p>
          <a:p>
            <a:r>
              <a:rPr lang="en-US" altLang="zh-CN">
                <a:solidFill>
                  <a:srgbClr val="66FF33"/>
                </a:solidFill>
                <a:ea typeface="宋体" panose="02010600030101010101" pitchFamily="2" charset="-122"/>
              </a:rPr>
              <a:t>B q:4</a:t>
            </a:r>
          </a:p>
          <a:p>
            <a:r>
              <a:rPr lang="en-US" altLang="zh-CN">
                <a:solidFill>
                  <a:srgbClr val="66FF33"/>
                </a:solidFill>
                <a:ea typeface="宋体" panose="02010600030101010101" pitchFamily="2" charset="-122"/>
              </a:rPr>
              <a:t>B q:enq(6)</a:t>
            </a:r>
          </a:p>
        </p:txBody>
      </p:sp>
      <p:sp>
        <p:nvSpPr>
          <p:cNvPr id="133132" name="AutoShape 17">
            <a:extLst>
              <a:ext uri="{FF2B5EF4-FFF2-40B4-BE49-F238E27FC236}">
                <a16:creationId xmlns:a16="http://schemas.microsoft.com/office/drawing/2014/main" id="{43BF4683-BB43-402D-9329-F14BDCE5CF1F}"/>
              </a:ext>
            </a:extLst>
          </p:cNvPr>
          <p:cNvSpPr>
            <a:spLocks noChangeArrowheads="1"/>
          </p:cNvSpPr>
          <p:nvPr/>
        </p:nvSpPr>
        <p:spPr bwMode="auto">
          <a:xfrm flipH="1">
            <a:off x="1595438" y="4476750"/>
            <a:ext cx="3543300" cy="6524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522 h 21600"/>
              <a:gd name="T14" fmla="*/ 20952 w 21600"/>
              <a:gd name="T15" fmla="*/ 16078 h 21600"/>
            </a:gdLst>
            <a:ahLst/>
            <a:cxnLst>
              <a:cxn ang="T8">
                <a:pos x="T0" y="T1"/>
              </a:cxn>
              <a:cxn ang="T9">
                <a:pos x="T2" y="T3"/>
              </a:cxn>
              <a:cxn ang="T10">
                <a:pos x="T4" y="T5"/>
              </a:cxn>
              <a:cxn ang="T11">
                <a:pos x="T6" y="T7"/>
              </a:cxn>
            </a:cxnLst>
            <a:rect l="T12" t="T13" r="T14" b="T15"/>
            <a:pathLst>
              <a:path w="21600" h="21600">
                <a:moveTo>
                  <a:pt x="20275" y="0"/>
                </a:moveTo>
                <a:lnTo>
                  <a:pt x="20275" y="5522"/>
                </a:lnTo>
                <a:lnTo>
                  <a:pt x="3375" y="5522"/>
                </a:lnTo>
                <a:lnTo>
                  <a:pt x="3375" y="16078"/>
                </a:lnTo>
                <a:lnTo>
                  <a:pt x="20275" y="16078"/>
                </a:lnTo>
                <a:lnTo>
                  <a:pt x="20275" y="21600"/>
                </a:lnTo>
                <a:lnTo>
                  <a:pt x="21600" y="10800"/>
                </a:lnTo>
                <a:close/>
              </a:path>
              <a:path w="21600" h="21600">
                <a:moveTo>
                  <a:pt x="1350" y="5522"/>
                </a:moveTo>
                <a:lnTo>
                  <a:pt x="1350" y="16078"/>
                </a:lnTo>
                <a:lnTo>
                  <a:pt x="2700" y="16078"/>
                </a:lnTo>
                <a:lnTo>
                  <a:pt x="2700" y="5522"/>
                </a:lnTo>
                <a:close/>
              </a:path>
              <a:path w="21600" h="21600">
                <a:moveTo>
                  <a:pt x="0" y="5522"/>
                </a:moveTo>
                <a:lnTo>
                  <a:pt x="0" y="16078"/>
                </a:lnTo>
                <a:lnTo>
                  <a:pt x="675" y="16078"/>
                </a:lnTo>
                <a:lnTo>
                  <a:pt x="675" y="5522"/>
                </a:lnTo>
                <a:close/>
              </a:path>
            </a:pathLst>
          </a:custGeom>
          <a:solidFill>
            <a:srgbClr val="FF99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Comic Sans MS" panose="030F0702030302020204" pitchFamily="66" charset="0"/>
                <a:ea typeface="宋体" panose="02010600030101010101" pitchFamily="2" charset="-122"/>
              </a:rPr>
              <a:t>A. q.enq(3)</a:t>
            </a:r>
          </a:p>
        </p:txBody>
      </p:sp>
    </p:spTree>
  </p:cSld>
  <p:clrMapOvr>
    <a:masterClrMapping/>
  </p:clrMapOvr>
  <p:transition>
    <p:blinds/>
  </p:transition>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3">
            <a:extLst>
              <a:ext uri="{FF2B5EF4-FFF2-40B4-BE49-F238E27FC236}">
                <a16:creationId xmlns:a16="http://schemas.microsoft.com/office/drawing/2014/main" id="{C2FBB1C1-AA75-4F14-AC66-8E267E851EFE}"/>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DC1FAE3-5B1D-460B-8E4F-E0C49B875EB0}" type="slidenum">
              <a:rPr lang="ar-SA" altLang="zh-CN" sz="1400" b="0">
                <a:solidFill>
                  <a:schemeClr val="tx1"/>
                </a:solidFill>
                <a:latin typeface="Comic Sans MS" panose="030F0702030302020204" pitchFamily="66" charset="0"/>
              </a:rPr>
              <a:pPr/>
              <a:t>131</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134148" name="Rectangle 2">
            <a:extLst>
              <a:ext uri="{FF2B5EF4-FFF2-40B4-BE49-F238E27FC236}">
                <a16:creationId xmlns:a16="http://schemas.microsoft.com/office/drawing/2014/main" id="{828BA22D-48AB-4D87-93AB-0657379ABED8}"/>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sp>
        <p:nvSpPr>
          <p:cNvPr id="134149" name="AutoShape 3">
            <a:extLst>
              <a:ext uri="{FF2B5EF4-FFF2-40B4-BE49-F238E27FC236}">
                <a16:creationId xmlns:a16="http://schemas.microsoft.com/office/drawing/2014/main" id="{4D5F41EC-B9E0-453A-B789-1E80EB464F5A}"/>
              </a:ext>
            </a:extLst>
          </p:cNvPr>
          <p:cNvSpPr>
            <a:spLocks noChangeArrowheads="1"/>
          </p:cNvSpPr>
          <p:nvPr/>
        </p:nvSpPr>
        <p:spPr bwMode="auto">
          <a:xfrm>
            <a:off x="2801938" y="1928813"/>
            <a:ext cx="1981200" cy="438150"/>
          </a:xfrm>
          <a:prstGeom prst="wedgeRoundRectCallout">
            <a:avLst>
              <a:gd name="adj1" fmla="val 135176"/>
              <a:gd name="adj2" fmla="val 102176"/>
              <a:gd name="adj3" fmla="val 16667"/>
            </a:avLst>
          </a:prstGeom>
          <a:noFill/>
          <a:ln w="38100"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a:p>
        </p:txBody>
      </p:sp>
      <p:sp>
        <p:nvSpPr>
          <p:cNvPr id="134150" name="Text Box 4">
            <a:extLst>
              <a:ext uri="{FF2B5EF4-FFF2-40B4-BE49-F238E27FC236}">
                <a16:creationId xmlns:a16="http://schemas.microsoft.com/office/drawing/2014/main" id="{EAC53B9D-94C3-4EDA-916A-DC414F8D0ED1}"/>
              </a:ext>
            </a:extLst>
          </p:cNvPr>
          <p:cNvSpPr txBox="1">
            <a:spLocks noChangeArrowheads="1"/>
          </p:cNvSpPr>
          <p:nvPr/>
        </p:nvSpPr>
        <p:spPr bwMode="auto">
          <a:xfrm>
            <a:off x="5881688" y="2132013"/>
            <a:ext cx="28940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latin typeface="Comic Sans MS" panose="030F0702030302020204" pitchFamily="66" charset="0"/>
                <a:ea typeface="宋体" panose="02010600030101010101" pitchFamily="2" charset="-122"/>
              </a:rPr>
              <a:t>Complete this pending</a:t>
            </a:r>
          </a:p>
          <a:p>
            <a:pPr algn="ctr"/>
            <a:r>
              <a:rPr lang="en-US" altLang="zh-CN">
                <a:latin typeface="Comic Sans MS" panose="030F0702030302020204" pitchFamily="66" charset="0"/>
                <a:ea typeface="宋体" panose="02010600030101010101" pitchFamily="2" charset="-122"/>
              </a:rPr>
              <a:t>invocation</a:t>
            </a:r>
          </a:p>
        </p:txBody>
      </p:sp>
      <p:grpSp>
        <p:nvGrpSpPr>
          <p:cNvPr id="134151" name="Group 5">
            <a:extLst>
              <a:ext uri="{FF2B5EF4-FFF2-40B4-BE49-F238E27FC236}">
                <a16:creationId xmlns:a16="http://schemas.microsoft.com/office/drawing/2014/main" id="{C9D09831-3485-48A6-B50A-A29886D04BE6}"/>
              </a:ext>
            </a:extLst>
          </p:cNvPr>
          <p:cNvGrpSpPr>
            <a:grpSpLocks/>
          </p:cNvGrpSpPr>
          <p:nvPr/>
        </p:nvGrpSpPr>
        <p:grpSpPr bwMode="auto">
          <a:xfrm>
            <a:off x="1447800" y="5803900"/>
            <a:ext cx="7391400" cy="630238"/>
            <a:chOff x="528" y="3352"/>
            <a:chExt cx="4656" cy="397"/>
          </a:xfrm>
        </p:grpSpPr>
        <p:sp>
          <p:nvSpPr>
            <p:cNvPr id="134158" name="AutoShape 6">
              <a:extLst>
                <a:ext uri="{FF2B5EF4-FFF2-40B4-BE49-F238E27FC236}">
                  <a16:creationId xmlns:a16="http://schemas.microsoft.com/office/drawing/2014/main" id="{F6669606-5EE0-47A3-875A-E38A41880E63}"/>
                </a:ext>
              </a:extLst>
            </p:cNvPr>
            <p:cNvSpPr>
              <a:spLocks noChangeArrowheads="1"/>
            </p:cNvSpPr>
            <p:nvPr/>
          </p:nvSpPr>
          <p:spPr bwMode="auto">
            <a:xfrm>
              <a:off x="528" y="3352"/>
              <a:ext cx="4656" cy="397"/>
            </a:xfrm>
            <a:prstGeom prst="rightArrow">
              <a:avLst>
                <a:gd name="adj1" fmla="val 50000"/>
                <a:gd name="adj2" fmla="val 293199"/>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34159" name="Text Box 7">
              <a:extLst>
                <a:ext uri="{FF2B5EF4-FFF2-40B4-BE49-F238E27FC236}">
                  <a16:creationId xmlns:a16="http://schemas.microsoft.com/office/drawing/2014/main" id="{B19F5300-EB59-4D9B-ABCD-8DCE7D7519B9}"/>
                </a:ext>
              </a:extLst>
            </p:cNvPr>
            <p:cNvSpPr txBox="1">
              <a:spLocks noChangeArrowheads="1"/>
            </p:cNvSpPr>
            <p:nvPr/>
          </p:nvSpPr>
          <p:spPr bwMode="auto">
            <a:xfrm>
              <a:off x="2211" y="3436"/>
              <a:ext cx="41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800" b="0">
                  <a:solidFill>
                    <a:schemeClr val="bg1"/>
                  </a:solidFill>
                  <a:latin typeface="Comic Sans MS" panose="030F0702030302020204" pitchFamily="66" charset="0"/>
                  <a:ea typeface="宋体" panose="02010600030101010101" pitchFamily="2" charset="-122"/>
                </a:rPr>
                <a:t>time</a:t>
              </a:r>
            </a:p>
          </p:txBody>
        </p:sp>
      </p:grpSp>
      <p:sp>
        <p:nvSpPr>
          <p:cNvPr id="134152" name="AutoShape 8">
            <a:extLst>
              <a:ext uri="{FF2B5EF4-FFF2-40B4-BE49-F238E27FC236}">
                <a16:creationId xmlns:a16="http://schemas.microsoft.com/office/drawing/2014/main" id="{4A647DE1-0A35-4C23-AF8F-B08DE6C1D8A3}"/>
              </a:ext>
            </a:extLst>
          </p:cNvPr>
          <p:cNvSpPr>
            <a:spLocks noChangeArrowheads="1"/>
          </p:cNvSpPr>
          <p:nvPr/>
        </p:nvSpPr>
        <p:spPr bwMode="auto">
          <a:xfrm>
            <a:off x="2095500" y="52578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Comic Sans MS" panose="030F0702030302020204" pitchFamily="66" charset="0"/>
                <a:ea typeface="宋体" panose="02010600030101010101" pitchFamily="2" charset="-122"/>
              </a:rPr>
              <a:t>B.q.enq(4</a:t>
            </a:r>
            <a:r>
              <a:rPr lang="en-US" altLang="zh-CN" sz="1400">
                <a:solidFill>
                  <a:schemeClr val="tx1"/>
                </a:solidFill>
                <a:latin typeface="Comic Sans MS" panose="030F0702030302020204" pitchFamily="66" charset="0"/>
                <a:ea typeface="宋体" panose="02010600030101010101" pitchFamily="2" charset="-122"/>
              </a:rPr>
              <a:t>)</a:t>
            </a:r>
          </a:p>
        </p:txBody>
      </p:sp>
      <p:sp>
        <p:nvSpPr>
          <p:cNvPr id="134153" name="AutoShape 9">
            <a:extLst>
              <a:ext uri="{FF2B5EF4-FFF2-40B4-BE49-F238E27FC236}">
                <a16:creationId xmlns:a16="http://schemas.microsoft.com/office/drawing/2014/main" id="{C6E79D66-9D8E-4AE8-9B39-B6D973DC28D4}"/>
              </a:ext>
            </a:extLst>
          </p:cNvPr>
          <p:cNvSpPr>
            <a:spLocks noChangeArrowheads="1"/>
          </p:cNvSpPr>
          <p:nvPr/>
        </p:nvSpPr>
        <p:spPr bwMode="auto">
          <a:xfrm>
            <a:off x="4038600" y="52705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Comic Sans MS" panose="030F0702030302020204" pitchFamily="66" charset="0"/>
                <a:ea typeface="宋体" panose="02010600030101010101" pitchFamily="2" charset="-122"/>
              </a:rPr>
              <a:t>B.q.deq(4</a:t>
            </a:r>
            <a:r>
              <a:rPr lang="en-US" altLang="zh-CN" sz="1400">
                <a:solidFill>
                  <a:schemeClr val="tx1"/>
                </a:solidFill>
                <a:latin typeface="Comic Sans MS" panose="030F0702030302020204" pitchFamily="66" charset="0"/>
                <a:ea typeface="宋体" panose="02010600030101010101" pitchFamily="2" charset="-122"/>
              </a:rPr>
              <a:t>)</a:t>
            </a:r>
          </a:p>
        </p:txBody>
      </p:sp>
      <p:sp>
        <p:nvSpPr>
          <p:cNvPr id="134154" name="AutoShape 10">
            <a:extLst>
              <a:ext uri="{FF2B5EF4-FFF2-40B4-BE49-F238E27FC236}">
                <a16:creationId xmlns:a16="http://schemas.microsoft.com/office/drawing/2014/main" id="{0015FEAB-A0B2-48FD-8A39-D6BE6923B207}"/>
              </a:ext>
            </a:extLst>
          </p:cNvPr>
          <p:cNvSpPr>
            <a:spLocks noChangeArrowheads="1"/>
          </p:cNvSpPr>
          <p:nvPr/>
        </p:nvSpPr>
        <p:spPr bwMode="auto">
          <a:xfrm flipH="1">
            <a:off x="6053138" y="5226050"/>
            <a:ext cx="1866900" cy="6524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522 h 21600"/>
              <a:gd name="T14" fmla="*/ 20952 w 21600"/>
              <a:gd name="T15" fmla="*/ 16078 h 21600"/>
            </a:gdLst>
            <a:ahLst/>
            <a:cxnLst>
              <a:cxn ang="T8">
                <a:pos x="T0" y="T1"/>
              </a:cxn>
              <a:cxn ang="T9">
                <a:pos x="T2" y="T3"/>
              </a:cxn>
              <a:cxn ang="T10">
                <a:pos x="T4" y="T5"/>
              </a:cxn>
              <a:cxn ang="T11">
                <a:pos x="T6" y="T7"/>
              </a:cxn>
            </a:cxnLst>
            <a:rect l="T12" t="T13" r="T14" b="T15"/>
            <a:pathLst>
              <a:path w="21600" h="21600">
                <a:moveTo>
                  <a:pt x="20275" y="0"/>
                </a:moveTo>
                <a:lnTo>
                  <a:pt x="20275" y="5522"/>
                </a:lnTo>
                <a:lnTo>
                  <a:pt x="3375" y="5522"/>
                </a:lnTo>
                <a:lnTo>
                  <a:pt x="3375" y="16078"/>
                </a:lnTo>
                <a:lnTo>
                  <a:pt x="20275" y="16078"/>
                </a:lnTo>
                <a:lnTo>
                  <a:pt x="20275" y="21600"/>
                </a:lnTo>
                <a:lnTo>
                  <a:pt x="21600" y="10800"/>
                </a:lnTo>
                <a:close/>
              </a:path>
              <a:path w="21600" h="21600">
                <a:moveTo>
                  <a:pt x="1350" y="5522"/>
                </a:moveTo>
                <a:lnTo>
                  <a:pt x="1350" y="16078"/>
                </a:lnTo>
                <a:lnTo>
                  <a:pt x="2700" y="16078"/>
                </a:lnTo>
                <a:lnTo>
                  <a:pt x="2700" y="5522"/>
                </a:lnTo>
                <a:close/>
              </a:path>
              <a:path w="21600" h="21600">
                <a:moveTo>
                  <a:pt x="0" y="5522"/>
                </a:moveTo>
                <a:lnTo>
                  <a:pt x="0" y="16078"/>
                </a:lnTo>
                <a:lnTo>
                  <a:pt x="675" y="16078"/>
                </a:lnTo>
                <a:lnTo>
                  <a:pt x="675" y="5522"/>
                </a:lnTo>
                <a:close/>
              </a:path>
            </a:pathLst>
          </a:custGeom>
          <a:solidFill>
            <a:srgbClr val="66FF33"/>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Comic Sans MS" panose="030F0702030302020204" pitchFamily="66" charset="0"/>
                <a:ea typeface="宋体" panose="02010600030101010101" pitchFamily="2" charset="-122"/>
              </a:rPr>
              <a:t>B. q.enq(6)</a:t>
            </a:r>
          </a:p>
        </p:txBody>
      </p:sp>
      <p:sp>
        <p:nvSpPr>
          <p:cNvPr id="134155" name="AutoShape 11">
            <a:extLst>
              <a:ext uri="{FF2B5EF4-FFF2-40B4-BE49-F238E27FC236}">
                <a16:creationId xmlns:a16="http://schemas.microsoft.com/office/drawing/2014/main" id="{3E26E70E-DBA1-4A61-BA09-5C67D497A5AE}"/>
              </a:ext>
            </a:extLst>
          </p:cNvPr>
          <p:cNvSpPr>
            <a:spLocks noChangeArrowheads="1"/>
          </p:cNvSpPr>
          <p:nvPr/>
        </p:nvSpPr>
        <p:spPr bwMode="auto">
          <a:xfrm>
            <a:off x="1727200" y="4660900"/>
            <a:ext cx="6756400" cy="584200"/>
          </a:xfrm>
          <a:prstGeom prst="leftRightArrow">
            <a:avLst>
              <a:gd name="adj1" fmla="val 50000"/>
              <a:gd name="adj2" fmla="val 231304"/>
            </a:avLst>
          </a:prstGeom>
          <a:solidFill>
            <a:srgbClr val="FF99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dirty="0" err="1">
                <a:solidFill>
                  <a:schemeClr val="tx1"/>
                </a:solidFill>
                <a:latin typeface="Comic Sans MS" panose="030F0702030302020204" pitchFamily="66" charset="0"/>
                <a:ea typeface="宋体" panose="02010600030101010101" pitchFamily="2" charset="-122"/>
              </a:rPr>
              <a:t>A.q.enq</a:t>
            </a:r>
            <a:r>
              <a:rPr lang="en-US" altLang="zh-CN" sz="1800" dirty="0">
                <a:solidFill>
                  <a:schemeClr val="tx1"/>
                </a:solidFill>
                <a:latin typeface="Comic Sans MS" panose="030F0702030302020204" pitchFamily="66" charset="0"/>
                <a:ea typeface="宋体" panose="02010600030101010101" pitchFamily="2" charset="-122"/>
              </a:rPr>
              <a:t>(3</a:t>
            </a:r>
            <a:r>
              <a:rPr lang="en-US" altLang="zh-CN" sz="1400" dirty="0">
                <a:solidFill>
                  <a:schemeClr val="tx1"/>
                </a:solidFill>
                <a:latin typeface="Comic Sans MS" panose="030F0702030302020204" pitchFamily="66" charset="0"/>
                <a:ea typeface="宋体" panose="02010600030101010101" pitchFamily="2" charset="-122"/>
              </a:rPr>
              <a:t>)</a:t>
            </a:r>
          </a:p>
        </p:txBody>
      </p:sp>
      <p:sp>
        <p:nvSpPr>
          <p:cNvPr id="134156" name="Text Box 12">
            <a:extLst>
              <a:ext uri="{FF2B5EF4-FFF2-40B4-BE49-F238E27FC236}">
                <a16:creationId xmlns:a16="http://schemas.microsoft.com/office/drawing/2014/main" id="{1ED239B2-F597-4888-A6BB-7C3FBFA5EC5F}"/>
              </a:ext>
            </a:extLst>
          </p:cNvPr>
          <p:cNvSpPr txBox="1">
            <a:spLocks noChangeArrowheads="1"/>
          </p:cNvSpPr>
          <p:nvPr/>
        </p:nvSpPr>
        <p:spPr bwMode="auto">
          <a:xfrm>
            <a:off x="2803525" y="1897063"/>
            <a:ext cx="2789238"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FF9900"/>
                </a:solidFill>
                <a:ea typeface="宋体" panose="02010600030101010101" pitchFamily="2" charset="-122"/>
              </a:rPr>
              <a:t>A q.enq(3)</a:t>
            </a:r>
          </a:p>
          <a:p>
            <a:r>
              <a:rPr lang="en-US" altLang="zh-CN">
                <a:solidFill>
                  <a:srgbClr val="66FF33"/>
                </a:solidFill>
                <a:ea typeface="宋体" panose="02010600030101010101" pitchFamily="2" charset="-122"/>
              </a:rPr>
              <a:t>B q.enq(4)</a:t>
            </a:r>
          </a:p>
          <a:p>
            <a:r>
              <a:rPr lang="en-US" altLang="zh-CN">
                <a:solidFill>
                  <a:srgbClr val="66FF33"/>
                </a:solidFill>
                <a:ea typeface="宋体" panose="02010600030101010101" pitchFamily="2" charset="-122"/>
              </a:rPr>
              <a:t>B q:void</a:t>
            </a:r>
          </a:p>
          <a:p>
            <a:r>
              <a:rPr lang="en-US" altLang="zh-CN">
                <a:solidFill>
                  <a:srgbClr val="66FF33"/>
                </a:solidFill>
                <a:ea typeface="宋体" panose="02010600030101010101" pitchFamily="2" charset="-122"/>
              </a:rPr>
              <a:t>B q.deq()</a:t>
            </a:r>
          </a:p>
          <a:p>
            <a:r>
              <a:rPr lang="en-US" altLang="zh-CN">
                <a:solidFill>
                  <a:srgbClr val="66FF33"/>
                </a:solidFill>
                <a:ea typeface="宋体" panose="02010600030101010101" pitchFamily="2" charset="-122"/>
              </a:rPr>
              <a:t>B q:4</a:t>
            </a:r>
          </a:p>
          <a:p>
            <a:r>
              <a:rPr lang="en-US" altLang="zh-CN">
                <a:solidFill>
                  <a:srgbClr val="66FF33"/>
                </a:solidFill>
                <a:ea typeface="宋体" panose="02010600030101010101" pitchFamily="2" charset="-122"/>
              </a:rPr>
              <a:t>B q:enq(6)</a:t>
            </a:r>
          </a:p>
          <a:p>
            <a:r>
              <a:rPr lang="en-US" altLang="zh-CN">
                <a:solidFill>
                  <a:srgbClr val="FF9900"/>
                </a:solidFill>
                <a:ea typeface="宋体" panose="02010600030101010101" pitchFamily="2" charset="-122"/>
              </a:rPr>
              <a:t>A q:void</a:t>
            </a:r>
          </a:p>
        </p:txBody>
      </p:sp>
      <p:sp>
        <p:nvSpPr>
          <p:cNvPr id="134157" name="AutoShape 13">
            <a:extLst>
              <a:ext uri="{FF2B5EF4-FFF2-40B4-BE49-F238E27FC236}">
                <a16:creationId xmlns:a16="http://schemas.microsoft.com/office/drawing/2014/main" id="{1AA81510-CDED-446F-8C14-00C2107F637F}"/>
              </a:ext>
            </a:extLst>
          </p:cNvPr>
          <p:cNvSpPr>
            <a:spLocks noChangeArrowheads="1"/>
          </p:cNvSpPr>
          <p:nvPr/>
        </p:nvSpPr>
        <p:spPr bwMode="auto">
          <a:xfrm>
            <a:off x="2768600" y="4159250"/>
            <a:ext cx="1841500" cy="412750"/>
          </a:xfrm>
          <a:prstGeom prst="wedgeRoundRectCallout">
            <a:avLst>
              <a:gd name="adj1" fmla="val 155861"/>
              <a:gd name="adj2" fmla="val -245769"/>
              <a:gd name="adj3" fmla="val 16667"/>
            </a:avLst>
          </a:prstGeom>
          <a:noFill/>
          <a:ln w="38100"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a:p>
        </p:txBody>
      </p:sp>
    </p:spTree>
  </p:cSld>
  <p:clrMapOvr>
    <a:masterClrMapping/>
  </p:clrMapOvr>
  <p:transition>
    <p:blinds/>
  </p:transition>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Slide Number Placeholder 3">
            <a:extLst>
              <a:ext uri="{FF2B5EF4-FFF2-40B4-BE49-F238E27FC236}">
                <a16:creationId xmlns:a16="http://schemas.microsoft.com/office/drawing/2014/main" id="{E0EFF4E7-6BB7-44EC-94AD-9D1A98FFDD0A}"/>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317E4D9-B884-4AED-8823-645AAB9EACC8}" type="slidenum">
              <a:rPr lang="ar-SA" altLang="zh-CN" sz="1400" b="0">
                <a:solidFill>
                  <a:schemeClr val="tx1"/>
                </a:solidFill>
                <a:latin typeface="Comic Sans MS" panose="030F0702030302020204" pitchFamily="66" charset="0"/>
              </a:rPr>
              <a:pPr/>
              <a:t>132</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135172" name="Rectangle 2">
            <a:extLst>
              <a:ext uri="{FF2B5EF4-FFF2-40B4-BE49-F238E27FC236}">
                <a16:creationId xmlns:a16="http://schemas.microsoft.com/office/drawing/2014/main" id="{22ACBF6B-29A8-410A-84C1-6B2395335D23}"/>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grpSp>
        <p:nvGrpSpPr>
          <p:cNvPr id="135173" name="Group 5">
            <a:extLst>
              <a:ext uri="{FF2B5EF4-FFF2-40B4-BE49-F238E27FC236}">
                <a16:creationId xmlns:a16="http://schemas.microsoft.com/office/drawing/2014/main" id="{35320E21-EBC8-4956-9ABD-8324CD82D473}"/>
              </a:ext>
            </a:extLst>
          </p:cNvPr>
          <p:cNvGrpSpPr>
            <a:grpSpLocks/>
          </p:cNvGrpSpPr>
          <p:nvPr/>
        </p:nvGrpSpPr>
        <p:grpSpPr bwMode="auto">
          <a:xfrm>
            <a:off x="1447800" y="5803900"/>
            <a:ext cx="7391400" cy="630238"/>
            <a:chOff x="528" y="3352"/>
            <a:chExt cx="4656" cy="397"/>
          </a:xfrm>
        </p:grpSpPr>
        <p:sp>
          <p:nvSpPr>
            <p:cNvPr id="135181" name="AutoShape 6">
              <a:extLst>
                <a:ext uri="{FF2B5EF4-FFF2-40B4-BE49-F238E27FC236}">
                  <a16:creationId xmlns:a16="http://schemas.microsoft.com/office/drawing/2014/main" id="{1EE87206-9E3A-4F5A-A5D5-226F880AA47A}"/>
                </a:ext>
              </a:extLst>
            </p:cNvPr>
            <p:cNvSpPr>
              <a:spLocks noChangeArrowheads="1"/>
            </p:cNvSpPr>
            <p:nvPr/>
          </p:nvSpPr>
          <p:spPr bwMode="auto">
            <a:xfrm>
              <a:off x="528" y="3352"/>
              <a:ext cx="4656" cy="397"/>
            </a:xfrm>
            <a:prstGeom prst="rightArrow">
              <a:avLst>
                <a:gd name="adj1" fmla="val 50000"/>
                <a:gd name="adj2" fmla="val 293199"/>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35182" name="Text Box 7">
              <a:extLst>
                <a:ext uri="{FF2B5EF4-FFF2-40B4-BE49-F238E27FC236}">
                  <a16:creationId xmlns:a16="http://schemas.microsoft.com/office/drawing/2014/main" id="{95097E4B-26E5-4F63-9BBE-05B655874751}"/>
                </a:ext>
              </a:extLst>
            </p:cNvPr>
            <p:cNvSpPr txBox="1">
              <a:spLocks noChangeArrowheads="1"/>
            </p:cNvSpPr>
            <p:nvPr/>
          </p:nvSpPr>
          <p:spPr bwMode="auto">
            <a:xfrm>
              <a:off x="2211" y="3436"/>
              <a:ext cx="41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800" b="0">
                  <a:solidFill>
                    <a:schemeClr val="bg1"/>
                  </a:solidFill>
                  <a:latin typeface="Comic Sans MS" panose="030F0702030302020204" pitchFamily="66" charset="0"/>
                  <a:ea typeface="宋体" panose="02010600030101010101" pitchFamily="2" charset="-122"/>
                </a:rPr>
                <a:t>time</a:t>
              </a:r>
            </a:p>
          </p:txBody>
        </p:sp>
      </p:grpSp>
      <p:sp>
        <p:nvSpPr>
          <p:cNvPr id="135174" name="AutoShape 8">
            <a:extLst>
              <a:ext uri="{FF2B5EF4-FFF2-40B4-BE49-F238E27FC236}">
                <a16:creationId xmlns:a16="http://schemas.microsoft.com/office/drawing/2014/main" id="{207F1680-F875-442F-AB8D-8ADED85E5A5F}"/>
              </a:ext>
            </a:extLst>
          </p:cNvPr>
          <p:cNvSpPr>
            <a:spLocks noChangeArrowheads="1"/>
          </p:cNvSpPr>
          <p:nvPr/>
        </p:nvSpPr>
        <p:spPr bwMode="auto">
          <a:xfrm>
            <a:off x="2095500" y="52578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Comic Sans MS" panose="030F0702030302020204" pitchFamily="66" charset="0"/>
                <a:ea typeface="宋体" panose="02010600030101010101" pitchFamily="2" charset="-122"/>
              </a:rPr>
              <a:t>B.q.enq(4</a:t>
            </a:r>
            <a:r>
              <a:rPr lang="en-US" altLang="zh-CN" sz="1400">
                <a:solidFill>
                  <a:schemeClr val="tx1"/>
                </a:solidFill>
                <a:latin typeface="Comic Sans MS" panose="030F0702030302020204" pitchFamily="66" charset="0"/>
                <a:ea typeface="宋体" panose="02010600030101010101" pitchFamily="2" charset="-122"/>
              </a:rPr>
              <a:t>)</a:t>
            </a:r>
          </a:p>
        </p:txBody>
      </p:sp>
      <p:sp>
        <p:nvSpPr>
          <p:cNvPr id="135175" name="AutoShape 9">
            <a:extLst>
              <a:ext uri="{FF2B5EF4-FFF2-40B4-BE49-F238E27FC236}">
                <a16:creationId xmlns:a16="http://schemas.microsoft.com/office/drawing/2014/main" id="{5FEC85F5-A2F8-4CB2-BF35-D70BA51CFEC2}"/>
              </a:ext>
            </a:extLst>
          </p:cNvPr>
          <p:cNvSpPr>
            <a:spLocks noChangeArrowheads="1"/>
          </p:cNvSpPr>
          <p:nvPr/>
        </p:nvSpPr>
        <p:spPr bwMode="auto">
          <a:xfrm>
            <a:off x="4038600" y="52705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Comic Sans MS" panose="030F0702030302020204" pitchFamily="66" charset="0"/>
                <a:ea typeface="宋体" panose="02010600030101010101" pitchFamily="2" charset="-122"/>
              </a:rPr>
              <a:t>B.q.deq(4</a:t>
            </a:r>
            <a:r>
              <a:rPr lang="en-US" altLang="zh-CN" sz="1400">
                <a:solidFill>
                  <a:schemeClr val="tx1"/>
                </a:solidFill>
                <a:latin typeface="Comic Sans MS" panose="030F0702030302020204" pitchFamily="66" charset="0"/>
                <a:ea typeface="宋体" panose="02010600030101010101" pitchFamily="2" charset="-122"/>
              </a:rPr>
              <a:t>)</a:t>
            </a:r>
          </a:p>
        </p:txBody>
      </p:sp>
      <p:sp>
        <p:nvSpPr>
          <p:cNvPr id="135176" name="AutoShape 10">
            <a:extLst>
              <a:ext uri="{FF2B5EF4-FFF2-40B4-BE49-F238E27FC236}">
                <a16:creationId xmlns:a16="http://schemas.microsoft.com/office/drawing/2014/main" id="{A297D8F7-2C06-45DD-ACB1-BA8A4A7387FC}"/>
              </a:ext>
            </a:extLst>
          </p:cNvPr>
          <p:cNvSpPr>
            <a:spLocks noChangeArrowheads="1"/>
          </p:cNvSpPr>
          <p:nvPr/>
        </p:nvSpPr>
        <p:spPr bwMode="auto">
          <a:xfrm flipH="1">
            <a:off x="6053138" y="5226050"/>
            <a:ext cx="1866900" cy="6524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522 h 21600"/>
              <a:gd name="T14" fmla="*/ 20952 w 21600"/>
              <a:gd name="T15" fmla="*/ 16078 h 21600"/>
            </a:gdLst>
            <a:ahLst/>
            <a:cxnLst>
              <a:cxn ang="T8">
                <a:pos x="T0" y="T1"/>
              </a:cxn>
              <a:cxn ang="T9">
                <a:pos x="T2" y="T3"/>
              </a:cxn>
              <a:cxn ang="T10">
                <a:pos x="T4" y="T5"/>
              </a:cxn>
              <a:cxn ang="T11">
                <a:pos x="T6" y="T7"/>
              </a:cxn>
            </a:cxnLst>
            <a:rect l="T12" t="T13" r="T14" b="T15"/>
            <a:pathLst>
              <a:path w="21600" h="21600">
                <a:moveTo>
                  <a:pt x="20275" y="0"/>
                </a:moveTo>
                <a:lnTo>
                  <a:pt x="20275" y="5522"/>
                </a:lnTo>
                <a:lnTo>
                  <a:pt x="3375" y="5522"/>
                </a:lnTo>
                <a:lnTo>
                  <a:pt x="3375" y="16078"/>
                </a:lnTo>
                <a:lnTo>
                  <a:pt x="20275" y="16078"/>
                </a:lnTo>
                <a:lnTo>
                  <a:pt x="20275" y="21600"/>
                </a:lnTo>
                <a:lnTo>
                  <a:pt x="21600" y="10800"/>
                </a:lnTo>
                <a:close/>
              </a:path>
              <a:path w="21600" h="21600">
                <a:moveTo>
                  <a:pt x="1350" y="5522"/>
                </a:moveTo>
                <a:lnTo>
                  <a:pt x="1350" y="16078"/>
                </a:lnTo>
                <a:lnTo>
                  <a:pt x="2700" y="16078"/>
                </a:lnTo>
                <a:lnTo>
                  <a:pt x="2700" y="5522"/>
                </a:lnTo>
                <a:close/>
              </a:path>
              <a:path w="21600" h="21600">
                <a:moveTo>
                  <a:pt x="0" y="5522"/>
                </a:moveTo>
                <a:lnTo>
                  <a:pt x="0" y="16078"/>
                </a:lnTo>
                <a:lnTo>
                  <a:pt x="675" y="16078"/>
                </a:lnTo>
                <a:lnTo>
                  <a:pt x="675" y="5522"/>
                </a:lnTo>
                <a:close/>
              </a:path>
            </a:pathLst>
          </a:custGeom>
          <a:solidFill>
            <a:srgbClr val="66FF33"/>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Comic Sans MS" panose="030F0702030302020204" pitchFamily="66" charset="0"/>
                <a:ea typeface="宋体" panose="02010600030101010101" pitchFamily="2" charset="-122"/>
              </a:rPr>
              <a:t>B. q.enq(6)</a:t>
            </a:r>
          </a:p>
        </p:txBody>
      </p:sp>
      <p:sp>
        <p:nvSpPr>
          <p:cNvPr id="135177" name="AutoShape 11">
            <a:extLst>
              <a:ext uri="{FF2B5EF4-FFF2-40B4-BE49-F238E27FC236}">
                <a16:creationId xmlns:a16="http://schemas.microsoft.com/office/drawing/2014/main" id="{1D577B23-ADC7-4F70-9D7E-EF56F0F2DA4B}"/>
              </a:ext>
            </a:extLst>
          </p:cNvPr>
          <p:cNvSpPr>
            <a:spLocks noChangeArrowheads="1"/>
          </p:cNvSpPr>
          <p:nvPr/>
        </p:nvSpPr>
        <p:spPr bwMode="auto">
          <a:xfrm>
            <a:off x="1727200" y="4660900"/>
            <a:ext cx="6756400" cy="584200"/>
          </a:xfrm>
          <a:prstGeom prst="leftRightArrow">
            <a:avLst>
              <a:gd name="adj1" fmla="val 50000"/>
              <a:gd name="adj2" fmla="val 231304"/>
            </a:avLst>
          </a:prstGeom>
          <a:solidFill>
            <a:srgbClr val="FF99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dirty="0" err="1">
                <a:solidFill>
                  <a:schemeClr val="tx1"/>
                </a:solidFill>
                <a:latin typeface="Comic Sans MS" panose="030F0702030302020204" pitchFamily="66" charset="0"/>
                <a:ea typeface="宋体" panose="02010600030101010101" pitchFamily="2" charset="-122"/>
              </a:rPr>
              <a:t>A.q.enq</a:t>
            </a:r>
            <a:r>
              <a:rPr lang="en-US" altLang="zh-CN" sz="1800" dirty="0">
                <a:solidFill>
                  <a:schemeClr val="tx1"/>
                </a:solidFill>
                <a:latin typeface="Comic Sans MS" panose="030F0702030302020204" pitchFamily="66" charset="0"/>
                <a:ea typeface="宋体" panose="02010600030101010101" pitchFamily="2" charset="-122"/>
              </a:rPr>
              <a:t>(3</a:t>
            </a:r>
            <a:r>
              <a:rPr lang="en-US" altLang="zh-CN" sz="1400" dirty="0">
                <a:solidFill>
                  <a:schemeClr val="tx1"/>
                </a:solidFill>
                <a:latin typeface="Comic Sans MS" panose="030F0702030302020204" pitchFamily="66" charset="0"/>
                <a:ea typeface="宋体" panose="02010600030101010101" pitchFamily="2" charset="-122"/>
              </a:rPr>
              <a:t>)</a:t>
            </a:r>
          </a:p>
        </p:txBody>
      </p:sp>
      <p:sp>
        <p:nvSpPr>
          <p:cNvPr id="135178" name="Text Box 12">
            <a:extLst>
              <a:ext uri="{FF2B5EF4-FFF2-40B4-BE49-F238E27FC236}">
                <a16:creationId xmlns:a16="http://schemas.microsoft.com/office/drawing/2014/main" id="{B1758A6F-8007-4360-9CC4-6A5ED01BF6FC}"/>
              </a:ext>
            </a:extLst>
          </p:cNvPr>
          <p:cNvSpPr txBox="1">
            <a:spLocks noChangeArrowheads="1"/>
          </p:cNvSpPr>
          <p:nvPr/>
        </p:nvSpPr>
        <p:spPr bwMode="auto">
          <a:xfrm>
            <a:off x="2803525" y="1897063"/>
            <a:ext cx="2789238"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FF9900"/>
                </a:solidFill>
                <a:ea typeface="宋体" panose="02010600030101010101" pitchFamily="2" charset="-122"/>
              </a:rPr>
              <a:t>A q.enq(3)</a:t>
            </a:r>
          </a:p>
          <a:p>
            <a:r>
              <a:rPr lang="en-US" altLang="zh-CN">
                <a:solidFill>
                  <a:srgbClr val="66FF33"/>
                </a:solidFill>
                <a:ea typeface="宋体" panose="02010600030101010101" pitchFamily="2" charset="-122"/>
              </a:rPr>
              <a:t>B q.enq(4)</a:t>
            </a:r>
          </a:p>
          <a:p>
            <a:r>
              <a:rPr lang="en-US" altLang="zh-CN">
                <a:solidFill>
                  <a:srgbClr val="66FF33"/>
                </a:solidFill>
                <a:ea typeface="宋体" panose="02010600030101010101" pitchFamily="2" charset="-122"/>
              </a:rPr>
              <a:t>B q:void</a:t>
            </a:r>
          </a:p>
          <a:p>
            <a:r>
              <a:rPr lang="en-US" altLang="zh-CN">
                <a:solidFill>
                  <a:srgbClr val="66FF33"/>
                </a:solidFill>
                <a:ea typeface="宋体" panose="02010600030101010101" pitchFamily="2" charset="-122"/>
              </a:rPr>
              <a:t>B q.deq()</a:t>
            </a:r>
          </a:p>
          <a:p>
            <a:r>
              <a:rPr lang="en-US" altLang="zh-CN">
                <a:solidFill>
                  <a:srgbClr val="66FF33"/>
                </a:solidFill>
                <a:ea typeface="宋体" panose="02010600030101010101" pitchFamily="2" charset="-122"/>
              </a:rPr>
              <a:t>B q:4</a:t>
            </a:r>
          </a:p>
          <a:p>
            <a:r>
              <a:rPr lang="en-US" altLang="zh-CN">
                <a:solidFill>
                  <a:srgbClr val="66FF33"/>
                </a:solidFill>
                <a:ea typeface="宋体" panose="02010600030101010101" pitchFamily="2" charset="-122"/>
              </a:rPr>
              <a:t>B q:enq(6)</a:t>
            </a:r>
          </a:p>
          <a:p>
            <a:r>
              <a:rPr lang="en-US" altLang="zh-CN">
                <a:solidFill>
                  <a:srgbClr val="FF9900"/>
                </a:solidFill>
                <a:ea typeface="宋体" panose="02010600030101010101" pitchFamily="2" charset="-122"/>
              </a:rPr>
              <a:t>A q:void</a:t>
            </a:r>
          </a:p>
        </p:txBody>
      </p:sp>
      <p:sp>
        <p:nvSpPr>
          <p:cNvPr id="135179" name="AutoShape 14">
            <a:extLst>
              <a:ext uri="{FF2B5EF4-FFF2-40B4-BE49-F238E27FC236}">
                <a16:creationId xmlns:a16="http://schemas.microsoft.com/office/drawing/2014/main" id="{C862C058-D913-434C-8F10-35EA1548E223}"/>
              </a:ext>
            </a:extLst>
          </p:cNvPr>
          <p:cNvSpPr>
            <a:spLocks noChangeArrowheads="1"/>
          </p:cNvSpPr>
          <p:nvPr/>
        </p:nvSpPr>
        <p:spPr bwMode="auto">
          <a:xfrm>
            <a:off x="2716213" y="3754438"/>
            <a:ext cx="2120900" cy="412750"/>
          </a:xfrm>
          <a:prstGeom prst="wedgeRoundRectCallout">
            <a:avLst>
              <a:gd name="adj1" fmla="val -89296"/>
              <a:gd name="adj2" fmla="val -100769"/>
              <a:gd name="adj3" fmla="val 16667"/>
            </a:avLst>
          </a:prstGeom>
          <a:noFill/>
          <a:ln w="38100"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a:p>
        </p:txBody>
      </p:sp>
      <p:sp>
        <p:nvSpPr>
          <p:cNvPr id="135180" name="Text Box 15">
            <a:extLst>
              <a:ext uri="{FF2B5EF4-FFF2-40B4-BE49-F238E27FC236}">
                <a16:creationId xmlns:a16="http://schemas.microsoft.com/office/drawing/2014/main" id="{84B3F815-BEA6-4F64-B3AD-2132228DA9FF}"/>
              </a:ext>
            </a:extLst>
          </p:cNvPr>
          <p:cNvSpPr txBox="1">
            <a:spLocks noChangeArrowheads="1"/>
          </p:cNvSpPr>
          <p:nvPr/>
        </p:nvSpPr>
        <p:spPr bwMode="auto">
          <a:xfrm>
            <a:off x="0" y="2833688"/>
            <a:ext cx="2684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latin typeface="Comic Sans MS" panose="030F0702030302020204" pitchFamily="66" charset="0"/>
                <a:ea typeface="宋体" panose="02010600030101010101" pitchFamily="2" charset="-122"/>
              </a:rPr>
              <a:t>discard this one</a:t>
            </a:r>
          </a:p>
        </p:txBody>
      </p:sp>
    </p:spTree>
  </p:cSld>
  <p:clrMapOvr>
    <a:masterClrMapping/>
  </p:clrMapOvr>
  <p:transition>
    <p:blinds/>
  </p:transition>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Slide Number Placeholder 3">
            <a:extLst>
              <a:ext uri="{FF2B5EF4-FFF2-40B4-BE49-F238E27FC236}">
                <a16:creationId xmlns:a16="http://schemas.microsoft.com/office/drawing/2014/main" id="{F9C879B1-51C9-4CC2-A177-DA732DA1F246}"/>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6F9B010-814E-4248-91BA-7AF6079A9012}" type="slidenum">
              <a:rPr lang="ar-SA" altLang="zh-CN" sz="1400" b="0">
                <a:solidFill>
                  <a:schemeClr val="tx1"/>
                </a:solidFill>
                <a:latin typeface="Comic Sans MS" panose="030F0702030302020204" pitchFamily="66" charset="0"/>
              </a:rPr>
              <a:pPr/>
              <a:t>133</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136196" name="Rectangle 2">
            <a:extLst>
              <a:ext uri="{FF2B5EF4-FFF2-40B4-BE49-F238E27FC236}">
                <a16:creationId xmlns:a16="http://schemas.microsoft.com/office/drawing/2014/main" id="{FC8A0CE7-CDC7-4755-84DF-D0E1E5E8CE29}"/>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grpSp>
        <p:nvGrpSpPr>
          <p:cNvPr id="136197" name="Group 3">
            <a:extLst>
              <a:ext uri="{FF2B5EF4-FFF2-40B4-BE49-F238E27FC236}">
                <a16:creationId xmlns:a16="http://schemas.microsoft.com/office/drawing/2014/main" id="{040EAB52-466F-4ACA-9AE2-C84466F2BD14}"/>
              </a:ext>
            </a:extLst>
          </p:cNvPr>
          <p:cNvGrpSpPr>
            <a:grpSpLocks/>
          </p:cNvGrpSpPr>
          <p:nvPr/>
        </p:nvGrpSpPr>
        <p:grpSpPr bwMode="auto">
          <a:xfrm>
            <a:off x="1447800" y="5803900"/>
            <a:ext cx="7391400" cy="630238"/>
            <a:chOff x="528" y="3352"/>
            <a:chExt cx="4656" cy="397"/>
          </a:xfrm>
        </p:grpSpPr>
        <p:sp>
          <p:nvSpPr>
            <p:cNvPr id="136204" name="AutoShape 4">
              <a:extLst>
                <a:ext uri="{FF2B5EF4-FFF2-40B4-BE49-F238E27FC236}">
                  <a16:creationId xmlns:a16="http://schemas.microsoft.com/office/drawing/2014/main" id="{5846822E-8190-4966-9F25-4798CB5D46B5}"/>
                </a:ext>
              </a:extLst>
            </p:cNvPr>
            <p:cNvSpPr>
              <a:spLocks noChangeArrowheads="1"/>
            </p:cNvSpPr>
            <p:nvPr/>
          </p:nvSpPr>
          <p:spPr bwMode="auto">
            <a:xfrm>
              <a:off x="528" y="3352"/>
              <a:ext cx="4656" cy="397"/>
            </a:xfrm>
            <a:prstGeom prst="rightArrow">
              <a:avLst>
                <a:gd name="adj1" fmla="val 50000"/>
                <a:gd name="adj2" fmla="val 293199"/>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36205" name="Text Box 5">
              <a:extLst>
                <a:ext uri="{FF2B5EF4-FFF2-40B4-BE49-F238E27FC236}">
                  <a16:creationId xmlns:a16="http://schemas.microsoft.com/office/drawing/2014/main" id="{29534806-E2A7-4F90-80F8-93F7B5D4119F}"/>
                </a:ext>
              </a:extLst>
            </p:cNvPr>
            <p:cNvSpPr txBox="1">
              <a:spLocks noChangeArrowheads="1"/>
            </p:cNvSpPr>
            <p:nvPr/>
          </p:nvSpPr>
          <p:spPr bwMode="auto">
            <a:xfrm>
              <a:off x="2211" y="3436"/>
              <a:ext cx="41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800" b="0">
                  <a:solidFill>
                    <a:schemeClr val="bg1"/>
                  </a:solidFill>
                  <a:latin typeface="Comic Sans MS" panose="030F0702030302020204" pitchFamily="66" charset="0"/>
                  <a:ea typeface="宋体" panose="02010600030101010101" pitchFamily="2" charset="-122"/>
                </a:rPr>
                <a:t>time</a:t>
              </a:r>
            </a:p>
          </p:txBody>
        </p:sp>
      </p:grpSp>
      <p:sp>
        <p:nvSpPr>
          <p:cNvPr id="136198" name="AutoShape 6">
            <a:extLst>
              <a:ext uri="{FF2B5EF4-FFF2-40B4-BE49-F238E27FC236}">
                <a16:creationId xmlns:a16="http://schemas.microsoft.com/office/drawing/2014/main" id="{30DE0A4A-CFCE-48B0-B112-AEAF13E3AB34}"/>
              </a:ext>
            </a:extLst>
          </p:cNvPr>
          <p:cNvSpPr>
            <a:spLocks noChangeArrowheads="1"/>
          </p:cNvSpPr>
          <p:nvPr/>
        </p:nvSpPr>
        <p:spPr bwMode="auto">
          <a:xfrm>
            <a:off x="2095500" y="52578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Comic Sans MS" panose="030F0702030302020204" pitchFamily="66" charset="0"/>
                <a:ea typeface="宋体" panose="02010600030101010101" pitchFamily="2" charset="-122"/>
              </a:rPr>
              <a:t>B.q.enq(4</a:t>
            </a:r>
            <a:r>
              <a:rPr lang="en-US" altLang="zh-CN" sz="1400">
                <a:solidFill>
                  <a:schemeClr val="tx1"/>
                </a:solidFill>
                <a:latin typeface="Comic Sans MS" panose="030F0702030302020204" pitchFamily="66" charset="0"/>
                <a:ea typeface="宋体" panose="02010600030101010101" pitchFamily="2" charset="-122"/>
              </a:rPr>
              <a:t>)</a:t>
            </a:r>
          </a:p>
        </p:txBody>
      </p:sp>
      <p:sp>
        <p:nvSpPr>
          <p:cNvPr id="136199" name="AutoShape 7">
            <a:extLst>
              <a:ext uri="{FF2B5EF4-FFF2-40B4-BE49-F238E27FC236}">
                <a16:creationId xmlns:a16="http://schemas.microsoft.com/office/drawing/2014/main" id="{7A813984-6E67-44B9-B110-05A390315734}"/>
              </a:ext>
            </a:extLst>
          </p:cNvPr>
          <p:cNvSpPr>
            <a:spLocks noChangeArrowheads="1"/>
          </p:cNvSpPr>
          <p:nvPr/>
        </p:nvSpPr>
        <p:spPr bwMode="auto">
          <a:xfrm>
            <a:off x="4038600" y="52705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Comic Sans MS" panose="030F0702030302020204" pitchFamily="66" charset="0"/>
                <a:ea typeface="宋体" panose="02010600030101010101" pitchFamily="2" charset="-122"/>
              </a:rPr>
              <a:t>B.q.deq(4</a:t>
            </a:r>
            <a:r>
              <a:rPr lang="en-US" altLang="zh-CN" sz="1400">
                <a:solidFill>
                  <a:schemeClr val="tx1"/>
                </a:solidFill>
                <a:latin typeface="Comic Sans MS" panose="030F0702030302020204" pitchFamily="66" charset="0"/>
                <a:ea typeface="宋体" panose="02010600030101010101" pitchFamily="2" charset="-122"/>
              </a:rPr>
              <a:t>)</a:t>
            </a:r>
          </a:p>
        </p:txBody>
      </p:sp>
      <p:sp>
        <p:nvSpPr>
          <p:cNvPr id="136200" name="AutoShape 9">
            <a:extLst>
              <a:ext uri="{FF2B5EF4-FFF2-40B4-BE49-F238E27FC236}">
                <a16:creationId xmlns:a16="http://schemas.microsoft.com/office/drawing/2014/main" id="{B955BB98-4CE9-48B0-B2CD-0CF50D04230E}"/>
              </a:ext>
            </a:extLst>
          </p:cNvPr>
          <p:cNvSpPr>
            <a:spLocks noChangeArrowheads="1"/>
          </p:cNvSpPr>
          <p:nvPr/>
        </p:nvSpPr>
        <p:spPr bwMode="auto">
          <a:xfrm>
            <a:off x="1727200" y="4660900"/>
            <a:ext cx="6756400" cy="584200"/>
          </a:xfrm>
          <a:prstGeom prst="leftRightArrow">
            <a:avLst>
              <a:gd name="adj1" fmla="val 50000"/>
              <a:gd name="adj2" fmla="val 231304"/>
            </a:avLst>
          </a:prstGeom>
          <a:solidFill>
            <a:srgbClr val="FF99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dirty="0" err="1">
                <a:solidFill>
                  <a:schemeClr val="tx1"/>
                </a:solidFill>
                <a:latin typeface="Comic Sans MS" panose="030F0702030302020204" pitchFamily="66" charset="0"/>
                <a:ea typeface="宋体" panose="02010600030101010101" pitchFamily="2" charset="-122"/>
              </a:rPr>
              <a:t>A.q.enq</a:t>
            </a:r>
            <a:r>
              <a:rPr lang="en-US" altLang="zh-CN" sz="1800" dirty="0">
                <a:solidFill>
                  <a:schemeClr val="tx1"/>
                </a:solidFill>
                <a:latin typeface="Comic Sans MS" panose="030F0702030302020204" pitchFamily="66" charset="0"/>
                <a:ea typeface="宋体" panose="02010600030101010101" pitchFamily="2" charset="-122"/>
              </a:rPr>
              <a:t>(3</a:t>
            </a:r>
            <a:r>
              <a:rPr lang="en-US" altLang="zh-CN" sz="1400" dirty="0">
                <a:solidFill>
                  <a:schemeClr val="tx1"/>
                </a:solidFill>
                <a:latin typeface="Comic Sans MS" panose="030F0702030302020204" pitchFamily="66" charset="0"/>
                <a:ea typeface="宋体" panose="02010600030101010101" pitchFamily="2" charset="-122"/>
              </a:rPr>
              <a:t>)</a:t>
            </a:r>
          </a:p>
        </p:txBody>
      </p:sp>
      <p:sp>
        <p:nvSpPr>
          <p:cNvPr id="136201" name="Text Box 10">
            <a:extLst>
              <a:ext uri="{FF2B5EF4-FFF2-40B4-BE49-F238E27FC236}">
                <a16:creationId xmlns:a16="http://schemas.microsoft.com/office/drawing/2014/main" id="{F294584E-08C4-4712-AB13-C4DE44BAB1EA}"/>
              </a:ext>
            </a:extLst>
          </p:cNvPr>
          <p:cNvSpPr txBox="1">
            <a:spLocks noChangeArrowheads="1"/>
          </p:cNvSpPr>
          <p:nvPr/>
        </p:nvSpPr>
        <p:spPr bwMode="auto">
          <a:xfrm>
            <a:off x="2803525" y="1897063"/>
            <a:ext cx="2789238"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FF9900"/>
                </a:solidFill>
                <a:ea typeface="宋体" panose="02010600030101010101" pitchFamily="2" charset="-122"/>
              </a:rPr>
              <a:t>A q.enq(3)</a:t>
            </a:r>
          </a:p>
          <a:p>
            <a:r>
              <a:rPr lang="en-US" altLang="zh-CN">
                <a:solidFill>
                  <a:srgbClr val="66FF33"/>
                </a:solidFill>
                <a:ea typeface="宋体" panose="02010600030101010101" pitchFamily="2" charset="-122"/>
              </a:rPr>
              <a:t>B q.enq(4)</a:t>
            </a:r>
          </a:p>
          <a:p>
            <a:r>
              <a:rPr lang="en-US" altLang="zh-CN">
                <a:solidFill>
                  <a:srgbClr val="66FF33"/>
                </a:solidFill>
                <a:ea typeface="宋体" panose="02010600030101010101" pitchFamily="2" charset="-122"/>
              </a:rPr>
              <a:t>B q:void</a:t>
            </a:r>
          </a:p>
          <a:p>
            <a:r>
              <a:rPr lang="en-US" altLang="zh-CN">
                <a:solidFill>
                  <a:srgbClr val="66FF33"/>
                </a:solidFill>
                <a:ea typeface="宋体" panose="02010600030101010101" pitchFamily="2" charset="-122"/>
              </a:rPr>
              <a:t>B q.deq()</a:t>
            </a:r>
          </a:p>
          <a:p>
            <a:r>
              <a:rPr lang="en-US" altLang="zh-CN">
                <a:solidFill>
                  <a:srgbClr val="66FF33"/>
                </a:solidFill>
                <a:ea typeface="宋体" panose="02010600030101010101" pitchFamily="2" charset="-122"/>
              </a:rPr>
              <a:t>B q:4</a:t>
            </a:r>
          </a:p>
          <a:p>
            <a:endParaRPr lang="en-US" altLang="zh-CN">
              <a:solidFill>
                <a:srgbClr val="FF9900"/>
              </a:solidFill>
              <a:ea typeface="宋体" panose="02010600030101010101" pitchFamily="2" charset="-122"/>
            </a:endParaRPr>
          </a:p>
          <a:p>
            <a:r>
              <a:rPr lang="en-US" altLang="zh-CN">
                <a:solidFill>
                  <a:srgbClr val="FF9900"/>
                </a:solidFill>
                <a:ea typeface="宋体" panose="02010600030101010101" pitchFamily="2" charset="-122"/>
              </a:rPr>
              <a:t>A q:void</a:t>
            </a:r>
          </a:p>
        </p:txBody>
      </p:sp>
      <p:sp>
        <p:nvSpPr>
          <p:cNvPr id="136202" name="AutoShape 11">
            <a:extLst>
              <a:ext uri="{FF2B5EF4-FFF2-40B4-BE49-F238E27FC236}">
                <a16:creationId xmlns:a16="http://schemas.microsoft.com/office/drawing/2014/main" id="{FE5FF4A1-2CC9-4E1B-8D50-8C4F980E7157}"/>
              </a:ext>
            </a:extLst>
          </p:cNvPr>
          <p:cNvSpPr>
            <a:spLocks noChangeArrowheads="1"/>
          </p:cNvSpPr>
          <p:nvPr/>
        </p:nvSpPr>
        <p:spPr bwMode="auto">
          <a:xfrm>
            <a:off x="2716213" y="3754438"/>
            <a:ext cx="2120900" cy="412750"/>
          </a:xfrm>
          <a:prstGeom prst="wedgeRoundRectCallout">
            <a:avLst>
              <a:gd name="adj1" fmla="val -89296"/>
              <a:gd name="adj2" fmla="val -100769"/>
              <a:gd name="adj3" fmla="val 16667"/>
            </a:avLst>
          </a:prstGeom>
          <a:noFill/>
          <a:ln w="38100"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a:p>
        </p:txBody>
      </p:sp>
      <p:sp>
        <p:nvSpPr>
          <p:cNvPr id="136203" name="Text Box 12">
            <a:extLst>
              <a:ext uri="{FF2B5EF4-FFF2-40B4-BE49-F238E27FC236}">
                <a16:creationId xmlns:a16="http://schemas.microsoft.com/office/drawing/2014/main" id="{DD9469A8-DC85-4B01-AFC1-9C3B3E613D2A}"/>
              </a:ext>
            </a:extLst>
          </p:cNvPr>
          <p:cNvSpPr txBox="1">
            <a:spLocks noChangeArrowheads="1"/>
          </p:cNvSpPr>
          <p:nvPr/>
        </p:nvSpPr>
        <p:spPr bwMode="auto">
          <a:xfrm>
            <a:off x="0" y="2833688"/>
            <a:ext cx="2684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latin typeface="Comic Sans MS" panose="030F0702030302020204" pitchFamily="66" charset="0"/>
                <a:ea typeface="宋体" panose="02010600030101010101" pitchFamily="2" charset="-122"/>
              </a:rPr>
              <a:t>discard this one</a:t>
            </a:r>
          </a:p>
        </p:txBody>
      </p:sp>
    </p:spTree>
  </p:cSld>
  <p:clrMapOvr>
    <a:masterClrMapping/>
  </p:clrMapOvr>
  <p:transition>
    <p:blinds/>
  </p:transition>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3">
            <a:extLst>
              <a:ext uri="{FF2B5EF4-FFF2-40B4-BE49-F238E27FC236}">
                <a16:creationId xmlns:a16="http://schemas.microsoft.com/office/drawing/2014/main" id="{2A439059-84D3-4D11-B64B-60CBD700A80C}"/>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73AB968-8F89-40D1-8413-41414E4C3760}" type="slidenum">
              <a:rPr lang="ar-SA" altLang="zh-CN" sz="1400" b="0">
                <a:solidFill>
                  <a:schemeClr val="tx1"/>
                </a:solidFill>
                <a:latin typeface="Comic Sans MS" panose="030F0702030302020204" pitchFamily="66" charset="0"/>
              </a:rPr>
              <a:pPr/>
              <a:t>134</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137220" name="Text Box 2">
            <a:extLst>
              <a:ext uri="{FF2B5EF4-FFF2-40B4-BE49-F238E27FC236}">
                <a16:creationId xmlns:a16="http://schemas.microsoft.com/office/drawing/2014/main" id="{63D81511-0450-40C4-B30C-CD824315C2C9}"/>
              </a:ext>
            </a:extLst>
          </p:cNvPr>
          <p:cNvSpPr txBox="1">
            <a:spLocks noChangeArrowheads="1"/>
          </p:cNvSpPr>
          <p:nvPr/>
        </p:nvSpPr>
        <p:spPr bwMode="auto">
          <a:xfrm>
            <a:off x="1493838" y="2163763"/>
            <a:ext cx="425132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FF9900"/>
                </a:solidFill>
                <a:ea typeface="宋体" panose="02010600030101010101" pitchFamily="2" charset="-122"/>
              </a:rPr>
              <a:t>A q.enq(3)</a:t>
            </a:r>
          </a:p>
          <a:p>
            <a:r>
              <a:rPr lang="en-US" altLang="zh-CN">
                <a:solidFill>
                  <a:srgbClr val="66FF33"/>
                </a:solidFill>
                <a:ea typeface="宋体" panose="02010600030101010101" pitchFamily="2" charset="-122"/>
              </a:rPr>
              <a:t>B q.enq(4)</a:t>
            </a:r>
          </a:p>
          <a:p>
            <a:r>
              <a:rPr lang="en-US" altLang="zh-CN">
                <a:solidFill>
                  <a:srgbClr val="66FF33"/>
                </a:solidFill>
                <a:ea typeface="宋体" panose="02010600030101010101" pitchFamily="2" charset="-122"/>
              </a:rPr>
              <a:t>B q:void</a:t>
            </a:r>
          </a:p>
          <a:p>
            <a:r>
              <a:rPr lang="en-US" altLang="zh-CN">
                <a:solidFill>
                  <a:srgbClr val="66FF33"/>
                </a:solidFill>
                <a:ea typeface="宋体" panose="02010600030101010101" pitchFamily="2" charset="-122"/>
              </a:rPr>
              <a:t>B q.deq()</a:t>
            </a:r>
          </a:p>
          <a:p>
            <a:r>
              <a:rPr lang="en-US" altLang="zh-CN">
                <a:solidFill>
                  <a:srgbClr val="66FF33"/>
                </a:solidFill>
                <a:ea typeface="宋体" panose="02010600030101010101" pitchFamily="2" charset="-122"/>
              </a:rPr>
              <a:t>B q:4</a:t>
            </a:r>
          </a:p>
          <a:p>
            <a:r>
              <a:rPr lang="en-US" altLang="zh-CN">
                <a:solidFill>
                  <a:srgbClr val="FF9900"/>
                </a:solidFill>
                <a:ea typeface="宋体" panose="02010600030101010101" pitchFamily="2" charset="-122"/>
              </a:rPr>
              <a:t>A q:void</a:t>
            </a:r>
          </a:p>
        </p:txBody>
      </p:sp>
      <p:sp>
        <p:nvSpPr>
          <p:cNvPr id="137221" name="Rectangle 3">
            <a:extLst>
              <a:ext uri="{FF2B5EF4-FFF2-40B4-BE49-F238E27FC236}">
                <a16:creationId xmlns:a16="http://schemas.microsoft.com/office/drawing/2014/main" id="{87C9B969-7A30-4A2C-95AD-A162EC7F712C}"/>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grpSp>
        <p:nvGrpSpPr>
          <p:cNvPr id="137222" name="Group 4">
            <a:extLst>
              <a:ext uri="{FF2B5EF4-FFF2-40B4-BE49-F238E27FC236}">
                <a16:creationId xmlns:a16="http://schemas.microsoft.com/office/drawing/2014/main" id="{2E9BE5EC-62F6-4D53-9A27-7B5257E237E0}"/>
              </a:ext>
            </a:extLst>
          </p:cNvPr>
          <p:cNvGrpSpPr>
            <a:grpSpLocks/>
          </p:cNvGrpSpPr>
          <p:nvPr/>
        </p:nvGrpSpPr>
        <p:grpSpPr bwMode="auto">
          <a:xfrm>
            <a:off x="1600200" y="5956300"/>
            <a:ext cx="7391400" cy="630238"/>
            <a:chOff x="528" y="3352"/>
            <a:chExt cx="4656" cy="397"/>
          </a:xfrm>
        </p:grpSpPr>
        <p:sp>
          <p:nvSpPr>
            <p:cNvPr id="137226" name="AutoShape 5">
              <a:extLst>
                <a:ext uri="{FF2B5EF4-FFF2-40B4-BE49-F238E27FC236}">
                  <a16:creationId xmlns:a16="http://schemas.microsoft.com/office/drawing/2014/main" id="{00E6AD0A-A6D3-436E-A276-C206862D251A}"/>
                </a:ext>
              </a:extLst>
            </p:cNvPr>
            <p:cNvSpPr>
              <a:spLocks noChangeArrowheads="1"/>
            </p:cNvSpPr>
            <p:nvPr/>
          </p:nvSpPr>
          <p:spPr bwMode="auto">
            <a:xfrm>
              <a:off x="528" y="3352"/>
              <a:ext cx="4656" cy="397"/>
            </a:xfrm>
            <a:prstGeom prst="rightArrow">
              <a:avLst>
                <a:gd name="adj1" fmla="val 50000"/>
                <a:gd name="adj2" fmla="val 293199"/>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37227" name="Text Box 6">
              <a:extLst>
                <a:ext uri="{FF2B5EF4-FFF2-40B4-BE49-F238E27FC236}">
                  <a16:creationId xmlns:a16="http://schemas.microsoft.com/office/drawing/2014/main" id="{F3FE54EF-00E9-47EE-AA6E-3E5BE9379655}"/>
                </a:ext>
              </a:extLst>
            </p:cNvPr>
            <p:cNvSpPr txBox="1">
              <a:spLocks noChangeArrowheads="1"/>
            </p:cNvSpPr>
            <p:nvPr/>
          </p:nvSpPr>
          <p:spPr bwMode="auto">
            <a:xfrm>
              <a:off x="2211" y="3436"/>
              <a:ext cx="41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800" b="0">
                  <a:solidFill>
                    <a:schemeClr val="bg1"/>
                  </a:solidFill>
                  <a:latin typeface="Comic Sans MS" panose="030F0702030302020204" pitchFamily="66" charset="0"/>
                  <a:ea typeface="宋体" panose="02010600030101010101" pitchFamily="2" charset="-122"/>
                </a:rPr>
                <a:t>time</a:t>
              </a:r>
            </a:p>
          </p:txBody>
        </p:sp>
      </p:grpSp>
      <p:sp>
        <p:nvSpPr>
          <p:cNvPr id="137223" name="AutoShape 7">
            <a:extLst>
              <a:ext uri="{FF2B5EF4-FFF2-40B4-BE49-F238E27FC236}">
                <a16:creationId xmlns:a16="http://schemas.microsoft.com/office/drawing/2014/main" id="{B99CA47D-D983-400D-833E-811364DA8EA4}"/>
              </a:ext>
            </a:extLst>
          </p:cNvPr>
          <p:cNvSpPr>
            <a:spLocks noChangeArrowheads="1"/>
          </p:cNvSpPr>
          <p:nvPr/>
        </p:nvSpPr>
        <p:spPr bwMode="auto">
          <a:xfrm>
            <a:off x="2247900" y="54102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Comic Sans MS" panose="030F0702030302020204" pitchFamily="66" charset="0"/>
                <a:ea typeface="宋体" panose="02010600030101010101" pitchFamily="2" charset="-122"/>
              </a:rPr>
              <a:t>B.q.enq(4</a:t>
            </a:r>
            <a:r>
              <a:rPr lang="en-US" altLang="zh-CN" sz="1400">
                <a:solidFill>
                  <a:schemeClr val="tx1"/>
                </a:solidFill>
                <a:latin typeface="Comic Sans MS" panose="030F0702030302020204" pitchFamily="66" charset="0"/>
                <a:ea typeface="宋体" panose="02010600030101010101" pitchFamily="2" charset="-122"/>
              </a:rPr>
              <a:t>)</a:t>
            </a:r>
          </a:p>
        </p:txBody>
      </p:sp>
      <p:sp>
        <p:nvSpPr>
          <p:cNvPr id="137224" name="AutoShape 8">
            <a:extLst>
              <a:ext uri="{FF2B5EF4-FFF2-40B4-BE49-F238E27FC236}">
                <a16:creationId xmlns:a16="http://schemas.microsoft.com/office/drawing/2014/main" id="{1A50DC07-7137-4459-A093-26EE84E676A6}"/>
              </a:ext>
            </a:extLst>
          </p:cNvPr>
          <p:cNvSpPr>
            <a:spLocks noChangeArrowheads="1"/>
          </p:cNvSpPr>
          <p:nvPr/>
        </p:nvSpPr>
        <p:spPr bwMode="auto">
          <a:xfrm>
            <a:off x="4191000" y="54229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Comic Sans MS" panose="030F0702030302020204" pitchFamily="66" charset="0"/>
                <a:ea typeface="宋体" panose="02010600030101010101" pitchFamily="2" charset="-122"/>
              </a:rPr>
              <a:t>B.q.deq(4</a:t>
            </a:r>
            <a:r>
              <a:rPr lang="en-US" altLang="zh-CN" sz="1400">
                <a:solidFill>
                  <a:schemeClr val="tx1"/>
                </a:solidFill>
                <a:latin typeface="Comic Sans MS" panose="030F0702030302020204" pitchFamily="66" charset="0"/>
                <a:ea typeface="宋体" panose="02010600030101010101" pitchFamily="2" charset="-122"/>
              </a:rPr>
              <a:t>)</a:t>
            </a:r>
          </a:p>
        </p:txBody>
      </p:sp>
      <p:sp>
        <p:nvSpPr>
          <p:cNvPr id="137225" name="AutoShape 9">
            <a:extLst>
              <a:ext uri="{FF2B5EF4-FFF2-40B4-BE49-F238E27FC236}">
                <a16:creationId xmlns:a16="http://schemas.microsoft.com/office/drawing/2014/main" id="{99F4B1D5-CB40-4555-94BE-9557FD8E4BC3}"/>
              </a:ext>
            </a:extLst>
          </p:cNvPr>
          <p:cNvSpPr>
            <a:spLocks noChangeArrowheads="1"/>
          </p:cNvSpPr>
          <p:nvPr/>
        </p:nvSpPr>
        <p:spPr bwMode="auto">
          <a:xfrm>
            <a:off x="1879600" y="4813300"/>
            <a:ext cx="6756400" cy="584200"/>
          </a:xfrm>
          <a:prstGeom prst="leftRightArrow">
            <a:avLst>
              <a:gd name="adj1" fmla="val 50000"/>
              <a:gd name="adj2" fmla="val 231304"/>
            </a:avLst>
          </a:prstGeom>
          <a:solidFill>
            <a:srgbClr val="FF99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dirty="0" err="1">
                <a:solidFill>
                  <a:schemeClr val="tx1"/>
                </a:solidFill>
                <a:latin typeface="Comic Sans MS" panose="030F0702030302020204" pitchFamily="66" charset="0"/>
                <a:ea typeface="宋体" panose="02010600030101010101" pitchFamily="2" charset="-122"/>
              </a:rPr>
              <a:t>A.q.enq</a:t>
            </a:r>
            <a:r>
              <a:rPr lang="en-US" altLang="zh-CN" sz="1800" dirty="0">
                <a:solidFill>
                  <a:schemeClr val="tx1"/>
                </a:solidFill>
                <a:latin typeface="Comic Sans MS" panose="030F0702030302020204" pitchFamily="66" charset="0"/>
                <a:ea typeface="宋体" panose="02010600030101010101" pitchFamily="2" charset="-122"/>
              </a:rPr>
              <a:t>(3</a:t>
            </a:r>
            <a:r>
              <a:rPr lang="en-US" altLang="zh-CN" sz="1400" dirty="0">
                <a:solidFill>
                  <a:schemeClr val="tx1"/>
                </a:solidFill>
                <a:latin typeface="Comic Sans MS" panose="030F0702030302020204" pitchFamily="66" charset="0"/>
                <a:ea typeface="宋体" panose="02010600030101010101" pitchFamily="2" charset="-122"/>
              </a:rPr>
              <a:t>)</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lide Number Placeholder 3">
            <a:extLst>
              <a:ext uri="{FF2B5EF4-FFF2-40B4-BE49-F238E27FC236}">
                <a16:creationId xmlns:a16="http://schemas.microsoft.com/office/drawing/2014/main" id="{25AEA77D-CFA2-4593-AA09-C63D17EA3C32}"/>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2E4691F-BE84-4EA0-901D-FFD3E43387D2}" type="slidenum">
              <a:rPr lang="ar-SA" altLang="zh-CN" sz="1400" b="0">
                <a:solidFill>
                  <a:schemeClr val="tx1"/>
                </a:solidFill>
                <a:latin typeface="Comic Sans MS" panose="030F0702030302020204" pitchFamily="66" charset="0"/>
              </a:rPr>
              <a:pPr/>
              <a:t>135</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138244" name="Text Box 2">
            <a:extLst>
              <a:ext uri="{FF2B5EF4-FFF2-40B4-BE49-F238E27FC236}">
                <a16:creationId xmlns:a16="http://schemas.microsoft.com/office/drawing/2014/main" id="{79ABC7F0-D143-49DC-B18B-60634E0FD88C}"/>
              </a:ext>
            </a:extLst>
          </p:cNvPr>
          <p:cNvSpPr txBox="1">
            <a:spLocks noChangeArrowheads="1"/>
          </p:cNvSpPr>
          <p:nvPr/>
        </p:nvSpPr>
        <p:spPr bwMode="auto">
          <a:xfrm>
            <a:off x="1493838" y="2163763"/>
            <a:ext cx="425132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FF9900"/>
                </a:solidFill>
                <a:ea typeface="宋体" panose="02010600030101010101" pitchFamily="2" charset="-122"/>
              </a:rPr>
              <a:t>A q.enq(3)</a:t>
            </a:r>
          </a:p>
          <a:p>
            <a:r>
              <a:rPr lang="en-US" altLang="zh-CN">
                <a:solidFill>
                  <a:srgbClr val="66FF33"/>
                </a:solidFill>
                <a:ea typeface="宋体" panose="02010600030101010101" pitchFamily="2" charset="-122"/>
              </a:rPr>
              <a:t>B q.enq(4)</a:t>
            </a:r>
          </a:p>
          <a:p>
            <a:r>
              <a:rPr lang="en-US" altLang="zh-CN">
                <a:solidFill>
                  <a:srgbClr val="66FF33"/>
                </a:solidFill>
                <a:ea typeface="宋体" panose="02010600030101010101" pitchFamily="2" charset="-122"/>
              </a:rPr>
              <a:t>B q:void</a:t>
            </a:r>
          </a:p>
          <a:p>
            <a:r>
              <a:rPr lang="en-US" altLang="zh-CN">
                <a:solidFill>
                  <a:srgbClr val="66FF33"/>
                </a:solidFill>
                <a:ea typeface="宋体" panose="02010600030101010101" pitchFamily="2" charset="-122"/>
              </a:rPr>
              <a:t>B q.deq()</a:t>
            </a:r>
          </a:p>
          <a:p>
            <a:r>
              <a:rPr lang="en-US" altLang="zh-CN">
                <a:solidFill>
                  <a:srgbClr val="66FF33"/>
                </a:solidFill>
                <a:ea typeface="宋体" panose="02010600030101010101" pitchFamily="2" charset="-122"/>
              </a:rPr>
              <a:t>B q:4</a:t>
            </a:r>
          </a:p>
          <a:p>
            <a:r>
              <a:rPr lang="en-US" altLang="zh-CN">
                <a:solidFill>
                  <a:srgbClr val="FF9900"/>
                </a:solidFill>
                <a:ea typeface="宋体" panose="02010600030101010101" pitchFamily="2" charset="-122"/>
              </a:rPr>
              <a:t>A q:void</a:t>
            </a:r>
          </a:p>
        </p:txBody>
      </p:sp>
      <p:sp>
        <p:nvSpPr>
          <p:cNvPr id="138245" name="Rectangle 3">
            <a:extLst>
              <a:ext uri="{FF2B5EF4-FFF2-40B4-BE49-F238E27FC236}">
                <a16:creationId xmlns:a16="http://schemas.microsoft.com/office/drawing/2014/main" id="{22CF6393-65B0-41A4-9EED-74FD98C39489}"/>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grpSp>
        <p:nvGrpSpPr>
          <p:cNvPr id="138246" name="Group 4">
            <a:extLst>
              <a:ext uri="{FF2B5EF4-FFF2-40B4-BE49-F238E27FC236}">
                <a16:creationId xmlns:a16="http://schemas.microsoft.com/office/drawing/2014/main" id="{F5113634-D4D5-4863-AACF-C7E74E6F0D68}"/>
              </a:ext>
            </a:extLst>
          </p:cNvPr>
          <p:cNvGrpSpPr>
            <a:grpSpLocks/>
          </p:cNvGrpSpPr>
          <p:nvPr/>
        </p:nvGrpSpPr>
        <p:grpSpPr bwMode="auto">
          <a:xfrm>
            <a:off x="1600200" y="5956300"/>
            <a:ext cx="7391400" cy="630238"/>
            <a:chOff x="528" y="3352"/>
            <a:chExt cx="4656" cy="397"/>
          </a:xfrm>
        </p:grpSpPr>
        <p:sp>
          <p:nvSpPr>
            <p:cNvPr id="138251" name="AutoShape 5">
              <a:extLst>
                <a:ext uri="{FF2B5EF4-FFF2-40B4-BE49-F238E27FC236}">
                  <a16:creationId xmlns:a16="http://schemas.microsoft.com/office/drawing/2014/main" id="{239BEE27-D6DD-43F1-8AF4-A40F42040345}"/>
                </a:ext>
              </a:extLst>
            </p:cNvPr>
            <p:cNvSpPr>
              <a:spLocks noChangeArrowheads="1"/>
            </p:cNvSpPr>
            <p:nvPr/>
          </p:nvSpPr>
          <p:spPr bwMode="auto">
            <a:xfrm>
              <a:off x="528" y="3352"/>
              <a:ext cx="4656" cy="397"/>
            </a:xfrm>
            <a:prstGeom prst="rightArrow">
              <a:avLst>
                <a:gd name="adj1" fmla="val 50000"/>
                <a:gd name="adj2" fmla="val 293199"/>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38252" name="Text Box 6">
              <a:extLst>
                <a:ext uri="{FF2B5EF4-FFF2-40B4-BE49-F238E27FC236}">
                  <a16:creationId xmlns:a16="http://schemas.microsoft.com/office/drawing/2014/main" id="{4F35AFC9-B944-41DB-A34F-5D1091E765BB}"/>
                </a:ext>
              </a:extLst>
            </p:cNvPr>
            <p:cNvSpPr txBox="1">
              <a:spLocks noChangeArrowheads="1"/>
            </p:cNvSpPr>
            <p:nvPr/>
          </p:nvSpPr>
          <p:spPr bwMode="auto">
            <a:xfrm>
              <a:off x="2211" y="3436"/>
              <a:ext cx="41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800" b="0">
                  <a:solidFill>
                    <a:schemeClr val="bg1"/>
                  </a:solidFill>
                  <a:latin typeface="Comic Sans MS" panose="030F0702030302020204" pitchFamily="66" charset="0"/>
                  <a:ea typeface="宋体" panose="02010600030101010101" pitchFamily="2" charset="-122"/>
                </a:rPr>
                <a:t>time</a:t>
              </a:r>
            </a:p>
          </p:txBody>
        </p:sp>
      </p:grpSp>
      <p:sp>
        <p:nvSpPr>
          <p:cNvPr id="138247" name="Text Box 10">
            <a:extLst>
              <a:ext uri="{FF2B5EF4-FFF2-40B4-BE49-F238E27FC236}">
                <a16:creationId xmlns:a16="http://schemas.microsoft.com/office/drawing/2014/main" id="{DF4E7ED1-61C4-4D30-94C3-EE55BE89F528}"/>
              </a:ext>
            </a:extLst>
          </p:cNvPr>
          <p:cNvSpPr txBox="1">
            <a:spLocks noChangeArrowheads="1"/>
          </p:cNvSpPr>
          <p:nvPr/>
        </p:nvSpPr>
        <p:spPr bwMode="auto">
          <a:xfrm>
            <a:off x="5400675" y="2163763"/>
            <a:ext cx="2789238"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66FF33"/>
                </a:solidFill>
                <a:ea typeface="宋体" panose="02010600030101010101" pitchFamily="2" charset="-122"/>
              </a:rPr>
              <a:t>B q.enq(4)</a:t>
            </a:r>
          </a:p>
          <a:p>
            <a:r>
              <a:rPr lang="en-US" altLang="zh-CN">
                <a:solidFill>
                  <a:srgbClr val="66FF33"/>
                </a:solidFill>
                <a:ea typeface="宋体" panose="02010600030101010101" pitchFamily="2" charset="-122"/>
              </a:rPr>
              <a:t>B q:void</a:t>
            </a:r>
          </a:p>
          <a:p>
            <a:r>
              <a:rPr lang="en-US" altLang="zh-CN">
                <a:solidFill>
                  <a:srgbClr val="FF9900"/>
                </a:solidFill>
                <a:ea typeface="宋体" panose="02010600030101010101" pitchFamily="2" charset="-122"/>
              </a:rPr>
              <a:t>A q.enq(3)</a:t>
            </a:r>
          </a:p>
          <a:p>
            <a:r>
              <a:rPr lang="en-US" altLang="zh-CN">
                <a:solidFill>
                  <a:srgbClr val="FF9900"/>
                </a:solidFill>
                <a:ea typeface="宋体" panose="02010600030101010101" pitchFamily="2" charset="-122"/>
              </a:rPr>
              <a:t>A q:void</a:t>
            </a:r>
          </a:p>
          <a:p>
            <a:r>
              <a:rPr lang="en-US" altLang="zh-CN">
                <a:solidFill>
                  <a:srgbClr val="66FF33"/>
                </a:solidFill>
                <a:ea typeface="宋体" panose="02010600030101010101" pitchFamily="2" charset="-122"/>
              </a:rPr>
              <a:t>B q.deq()</a:t>
            </a:r>
          </a:p>
          <a:p>
            <a:r>
              <a:rPr lang="en-US" altLang="zh-CN">
                <a:solidFill>
                  <a:srgbClr val="66FF33"/>
                </a:solidFill>
                <a:ea typeface="宋体" panose="02010600030101010101" pitchFamily="2" charset="-122"/>
              </a:rPr>
              <a:t>B q:4</a:t>
            </a:r>
          </a:p>
        </p:txBody>
      </p:sp>
      <p:sp>
        <p:nvSpPr>
          <p:cNvPr id="138248" name="AutoShape 22">
            <a:extLst>
              <a:ext uri="{FF2B5EF4-FFF2-40B4-BE49-F238E27FC236}">
                <a16:creationId xmlns:a16="http://schemas.microsoft.com/office/drawing/2014/main" id="{6DEF9744-37D3-4C91-B0D4-EBC821B126B4}"/>
              </a:ext>
            </a:extLst>
          </p:cNvPr>
          <p:cNvSpPr>
            <a:spLocks noChangeArrowheads="1"/>
          </p:cNvSpPr>
          <p:nvPr/>
        </p:nvSpPr>
        <p:spPr bwMode="auto">
          <a:xfrm>
            <a:off x="2247900" y="54102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Comic Sans MS" panose="030F0702030302020204" pitchFamily="66" charset="0"/>
                <a:ea typeface="宋体" panose="02010600030101010101" pitchFamily="2" charset="-122"/>
              </a:rPr>
              <a:t>B.q.enq(4</a:t>
            </a:r>
            <a:r>
              <a:rPr lang="en-US" altLang="zh-CN" sz="1400">
                <a:solidFill>
                  <a:schemeClr val="tx1"/>
                </a:solidFill>
                <a:latin typeface="Comic Sans MS" panose="030F0702030302020204" pitchFamily="66" charset="0"/>
                <a:ea typeface="宋体" panose="02010600030101010101" pitchFamily="2" charset="-122"/>
              </a:rPr>
              <a:t>)</a:t>
            </a:r>
          </a:p>
        </p:txBody>
      </p:sp>
      <p:sp>
        <p:nvSpPr>
          <p:cNvPr id="138249" name="AutoShape 23">
            <a:extLst>
              <a:ext uri="{FF2B5EF4-FFF2-40B4-BE49-F238E27FC236}">
                <a16:creationId xmlns:a16="http://schemas.microsoft.com/office/drawing/2014/main" id="{81FAC740-3255-4BCF-B85E-359C6C0AFFDC}"/>
              </a:ext>
            </a:extLst>
          </p:cNvPr>
          <p:cNvSpPr>
            <a:spLocks noChangeArrowheads="1"/>
          </p:cNvSpPr>
          <p:nvPr/>
        </p:nvSpPr>
        <p:spPr bwMode="auto">
          <a:xfrm>
            <a:off x="4191000" y="54229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Comic Sans MS" panose="030F0702030302020204" pitchFamily="66" charset="0"/>
                <a:ea typeface="宋体" panose="02010600030101010101" pitchFamily="2" charset="-122"/>
              </a:rPr>
              <a:t>B.q.deq(4</a:t>
            </a:r>
            <a:r>
              <a:rPr lang="en-US" altLang="zh-CN" sz="1400">
                <a:solidFill>
                  <a:schemeClr val="tx1"/>
                </a:solidFill>
                <a:latin typeface="Comic Sans MS" panose="030F0702030302020204" pitchFamily="66" charset="0"/>
                <a:ea typeface="宋体" panose="02010600030101010101" pitchFamily="2" charset="-122"/>
              </a:rPr>
              <a:t>)</a:t>
            </a:r>
          </a:p>
        </p:txBody>
      </p:sp>
      <p:sp>
        <p:nvSpPr>
          <p:cNvPr id="138250" name="AutoShape 24">
            <a:extLst>
              <a:ext uri="{FF2B5EF4-FFF2-40B4-BE49-F238E27FC236}">
                <a16:creationId xmlns:a16="http://schemas.microsoft.com/office/drawing/2014/main" id="{504A03AB-D8F5-4E71-A233-13E165926DA7}"/>
              </a:ext>
            </a:extLst>
          </p:cNvPr>
          <p:cNvSpPr>
            <a:spLocks noChangeArrowheads="1"/>
          </p:cNvSpPr>
          <p:nvPr/>
        </p:nvSpPr>
        <p:spPr bwMode="auto">
          <a:xfrm>
            <a:off x="1879600" y="4813300"/>
            <a:ext cx="6756400" cy="584200"/>
          </a:xfrm>
          <a:prstGeom prst="leftRightArrow">
            <a:avLst>
              <a:gd name="adj1" fmla="val 50000"/>
              <a:gd name="adj2" fmla="val 231304"/>
            </a:avLst>
          </a:prstGeom>
          <a:solidFill>
            <a:srgbClr val="FF99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dirty="0" err="1">
                <a:solidFill>
                  <a:schemeClr val="tx1"/>
                </a:solidFill>
                <a:latin typeface="Comic Sans MS" panose="030F0702030302020204" pitchFamily="66" charset="0"/>
                <a:ea typeface="宋体" panose="02010600030101010101" pitchFamily="2" charset="-122"/>
              </a:rPr>
              <a:t>A.q.enq</a:t>
            </a:r>
            <a:r>
              <a:rPr lang="en-US" altLang="zh-CN" sz="1800" dirty="0">
                <a:solidFill>
                  <a:schemeClr val="tx1"/>
                </a:solidFill>
                <a:latin typeface="Comic Sans MS" panose="030F0702030302020204" pitchFamily="66" charset="0"/>
                <a:ea typeface="宋体" panose="02010600030101010101" pitchFamily="2" charset="-122"/>
              </a:rPr>
              <a:t>(3</a:t>
            </a:r>
            <a:r>
              <a:rPr lang="en-US" altLang="zh-CN" sz="1400" dirty="0">
                <a:solidFill>
                  <a:schemeClr val="tx1"/>
                </a:solidFill>
                <a:latin typeface="Comic Sans MS" panose="030F0702030302020204" pitchFamily="66" charset="0"/>
                <a:ea typeface="宋体" panose="02010600030101010101" pitchFamily="2" charset="-122"/>
              </a:rPr>
              <a:t>)</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Slide Number Placeholder 3">
            <a:extLst>
              <a:ext uri="{FF2B5EF4-FFF2-40B4-BE49-F238E27FC236}">
                <a16:creationId xmlns:a16="http://schemas.microsoft.com/office/drawing/2014/main" id="{8C2233F4-F57E-4B92-A037-FF0F07343011}"/>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685652F-9533-4787-B11E-E5BD90E6D2B5}" type="slidenum">
              <a:rPr lang="ar-SA" altLang="zh-CN" sz="1400" b="0">
                <a:solidFill>
                  <a:schemeClr val="tx1"/>
                </a:solidFill>
                <a:latin typeface="Comic Sans MS" panose="030F0702030302020204" pitchFamily="66" charset="0"/>
              </a:rPr>
              <a:pPr/>
              <a:t>136</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139268" name="AutoShape 23">
            <a:extLst>
              <a:ext uri="{FF2B5EF4-FFF2-40B4-BE49-F238E27FC236}">
                <a16:creationId xmlns:a16="http://schemas.microsoft.com/office/drawing/2014/main" id="{71FC302A-4A13-4004-800F-FBF849431B4A}"/>
              </a:ext>
            </a:extLst>
          </p:cNvPr>
          <p:cNvSpPr>
            <a:spLocks noChangeArrowheads="1"/>
          </p:cNvSpPr>
          <p:nvPr/>
        </p:nvSpPr>
        <p:spPr bwMode="auto">
          <a:xfrm>
            <a:off x="2247900" y="54102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Comic Sans MS" panose="030F0702030302020204" pitchFamily="66" charset="0"/>
                <a:ea typeface="宋体" panose="02010600030101010101" pitchFamily="2" charset="-122"/>
              </a:rPr>
              <a:t>B.q.enq(4</a:t>
            </a:r>
            <a:r>
              <a:rPr lang="en-US" altLang="zh-CN" sz="1400">
                <a:solidFill>
                  <a:schemeClr val="tx1"/>
                </a:solidFill>
                <a:latin typeface="Comic Sans MS" panose="030F0702030302020204" pitchFamily="66" charset="0"/>
                <a:ea typeface="宋体" panose="02010600030101010101" pitchFamily="2" charset="-122"/>
              </a:rPr>
              <a:t>)</a:t>
            </a:r>
          </a:p>
        </p:txBody>
      </p:sp>
      <p:sp>
        <p:nvSpPr>
          <p:cNvPr id="139269" name="AutoShape 24">
            <a:extLst>
              <a:ext uri="{FF2B5EF4-FFF2-40B4-BE49-F238E27FC236}">
                <a16:creationId xmlns:a16="http://schemas.microsoft.com/office/drawing/2014/main" id="{21688A53-CE33-47FA-9162-0E46F0EAF307}"/>
              </a:ext>
            </a:extLst>
          </p:cNvPr>
          <p:cNvSpPr>
            <a:spLocks noChangeArrowheads="1"/>
          </p:cNvSpPr>
          <p:nvPr/>
        </p:nvSpPr>
        <p:spPr bwMode="auto">
          <a:xfrm>
            <a:off x="4191000" y="54229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Comic Sans MS" panose="030F0702030302020204" pitchFamily="66" charset="0"/>
                <a:ea typeface="宋体" panose="02010600030101010101" pitchFamily="2" charset="-122"/>
              </a:rPr>
              <a:t>B.q.deq(4</a:t>
            </a:r>
            <a:r>
              <a:rPr lang="en-US" altLang="zh-CN" sz="1400">
                <a:solidFill>
                  <a:schemeClr val="tx1"/>
                </a:solidFill>
                <a:latin typeface="Comic Sans MS" panose="030F0702030302020204" pitchFamily="66" charset="0"/>
                <a:ea typeface="宋体" panose="02010600030101010101" pitchFamily="2" charset="-122"/>
              </a:rPr>
              <a:t>)</a:t>
            </a:r>
          </a:p>
        </p:txBody>
      </p:sp>
      <p:sp>
        <p:nvSpPr>
          <p:cNvPr id="139270" name="AutoShape 25">
            <a:extLst>
              <a:ext uri="{FF2B5EF4-FFF2-40B4-BE49-F238E27FC236}">
                <a16:creationId xmlns:a16="http://schemas.microsoft.com/office/drawing/2014/main" id="{D3307795-9149-4EE8-82F5-A466202FACE0}"/>
              </a:ext>
            </a:extLst>
          </p:cNvPr>
          <p:cNvSpPr>
            <a:spLocks noChangeArrowheads="1"/>
          </p:cNvSpPr>
          <p:nvPr/>
        </p:nvSpPr>
        <p:spPr bwMode="auto">
          <a:xfrm>
            <a:off x="1879600" y="4813300"/>
            <a:ext cx="6756400" cy="584200"/>
          </a:xfrm>
          <a:prstGeom prst="leftRightArrow">
            <a:avLst>
              <a:gd name="adj1" fmla="val 50000"/>
              <a:gd name="adj2" fmla="val 231304"/>
            </a:avLst>
          </a:prstGeom>
          <a:solidFill>
            <a:srgbClr val="FF99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dirty="0" err="1">
                <a:solidFill>
                  <a:schemeClr val="tx1"/>
                </a:solidFill>
                <a:latin typeface="Comic Sans MS" panose="030F0702030302020204" pitchFamily="66" charset="0"/>
                <a:ea typeface="宋体" panose="02010600030101010101" pitchFamily="2" charset="-122"/>
              </a:rPr>
              <a:t>A.q.enq</a:t>
            </a:r>
            <a:r>
              <a:rPr lang="en-US" altLang="zh-CN" sz="1800" dirty="0">
                <a:solidFill>
                  <a:schemeClr val="tx1"/>
                </a:solidFill>
                <a:latin typeface="Comic Sans MS" panose="030F0702030302020204" pitchFamily="66" charset="0"/>
                <a:ea typeface="宋体" panose="02010600030101010101" pitchFamily="2" charset="-122"/>
              </a:rPr>
              <a:t>(3</a:t>
            </a:r>
            <a:r>
              <a:rPr lang="en-US" altLang="zh-CN" sz="1400" dirty="0">
                <a:solidFill>
                  <a:schemeClr val="tx1"/>
                </a:solidFill>
                <a:latin typeface="Comic Sans MS" panose="030F0702030302020204" pitchFamily="66" charset="0"/>
                <a:ea typeface="宋体" panose="02010600030101010101" pitchFamily="2" charset="-122"/>
              </a:rPr>
              <a:t>)</a:t>
            </a:r>
          </a:p>
        </p:txBody>
      </p:sp>
      <p:sp>
        <p:nvSpPr>
          <p:cNvPr id="139271" name="Text Box 5">
            <a:extLst>
              <a:ext uri="{FF2B5EF4-FFF2-40B4-BE49-F238E27FC236}">
                <a16:creationId xmlns:a16="http://schemas.microsoft.com/office/drawing/2014/main" id="{E9BF59A0-76BF-46CF-AEC4-E74AC7ADB7BD}"/>
              </a:ext>
            </a:extLst>
          </p:cNvPr>
          <p:cNvSpPr txBox="1">
            <a:spLocks noChangeArrowheads="1"/>
          </p:cNvSpPr>
          <p:nvPr/>
        </p:nvSpPr>
        <p:spPr bwMode="auto">
          <a:xfrm>
            <a:off x="1493838" y="2163763"/>
            <a:ext cx="425132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FF9900"/>
                </a:solidFill>
                <a:ea typeface="宋体" panose="02010600030101010101" pitchFamily="2" charset="-122"/>
              </a:rPr>
              <a:t>A q.enq(3)</a:t>
            </a:r>
          </a:p>
          <a:p>
            <a:r>
              <a:rPr lang="en-US" altLang="zh-CN">
                <a:solidFill>
                  <a:srgbClr val="66FF33"/>
                </a:solidFill>
                <a:ea typeface="宋体" panose="02010600030101010101" pitchFamily="2" charset="-122"/>
              </a:rPr>
              <a:t>B q.enq(4)</a:t>
            </a:r>
          </a:p>
          <a:p>
            <a:r>
              <a:rPr lang="en-US" altLang="zh-CN">
                <a:solidFill>
                  <a:srgbClr val="66FF33"/>
                </a:solidFill>
                <a:ea typeface="宋体" panose="02010600030101010101" pitchFamily="2" charset="-122"/>
              </a:rPr>
              <a:t>B q:void</a:t>
            </a:r>
          </a:p>
          <a:p>
            <a:r>
              <a:rPr lang="en-US" altLang="zh-CN">
                <a:solidFill>
                  <a:srgbClr val="66FF33"/>
                </a:solidFill>
                <a:ea typeface="宋体" panose="02010600030101010101" pitchFamily="2" charset="-122"/>
              </a:rPr>
              <a:t>B q.deq()</a:t>
            </a:r>
          </a:p>
          <a:p>
            <a:r>
              <a:rPr lang="en-US" altLang="zh-CN">
                <a:solidFill>
                  <a:srgbClr val="66FF33"/>
                </a:solidFill>
                <a:ea typeface="宋体" panose="02010600030101010101" pitchFamily="2" charset="-122"/>
              </a:rPr>
              <a:t>B q:4</a:t>
            </a:r>
          </a:p>
          <a:p>
            <a:r>
              <a:rPr lang="en-US" altLang="zh-CN">
                <a:solidFill>
                  <a:srgbClr val="FF9900"/>
                </a:solidFill>
                <a:ea typeface="宋体" panose="02010600030101010101" pitchFamily="2" charset="-122"/>
              </a:rPr>
              <a:t>A q:void</a:t>
            </a:r>
          </a:p>
        </p:txBody>
      </p:sp>
      <p:sp>
        <p:nvSpPr>
          <p:cNvPr id="139272" name="Rectangle 6">
            <a:extLst>
              <a:ext uri="{FF2B5EF4-FFF2-40B4-BE49-F238E27FC236}">
                <a16:creationId xmlns:a16="http://schemas.microsoft.com/office/drawing/2014/main" id="{D395E5D2-BBF4-4D67-8169-A4EAD04D5D4D}"/>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grpSp>
        <p:nvGrpSpPr>
          <p:cNvPr id="139273" name="Group 7">
            <a:extLst>
              <a:ext uri="{FF2B5EF4-FFF2-40B4-BE49-F238E27FC236}">
                <a16:creationId xmlns:a16="http://schemas.microsoft.com/office/drawing/2014/main" id="{69F6383E-1F7A-44AA-97B8-F7380B847000}"/>
              </a:ext>
            </a:extLst>
          </p:cNvPr>
          <p:cNvGrpSpPr>
            <a:grpSpLocks/>
          </p:cNvGrpSpPr>
          <p:nvPr/>
        </p:nvGrpSpPr>
        <p:grpSpPr bwMode="auto">
          <a:xfrm>
            <a:off x="1600200" y="5956300"/>
            <a:ext cx="7391400" cy="630238"/>
            <a:chOff x="528" y="3352"/>
            <a:chExt cx="4656" cy="397"/>
          </a:xfrm>
        </p:grpSpPr>
        <p:sp>
          <p:nvSpPr>
            <p:cNvPr id="139287" name="AutoShape 8">
              <a:extLst>
                <a:ext uri="{FF2B5EF4-FFF2-40B4-BE49-F238E27FC236}">
                  <a16:creationId xmlns:a16="http://schemas.microsoft.com/office/drawing/2014/main" id="{20B65982-7888-4D27-89A0-020749D972FF}"/>
                </a:ext>
              </a:extLst>
            </p:cNvPr>
            <p:cNvSpPr>
              <a:spLocks noChangeArrowheads="1"/>
            </p:cNvSpPr>
            <p:nvPr/>
          </p:nvSpPr>
          <p:spPr bwMode="auto">
            <a:xfrm>
              <a:off x="528" y="3352"/>
              <a:ext cx="4656" cy="397"/>
            </a:xfrm>
            <a:prstGeom prst="rightArrow">
              <a:avLst>
                <a:gd name="adj1" fmla="val 50000"/>
                <a:gd name="adj2" fmla="val 293199"/>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39288" name="Text Box 9">
              <a:extLst>
                <a:ext uri="{FF2B5EF4-FFF2-40B4-BE49-F238E27FC236}">
                  <a16:creationId xmlns:a16="http://schemas.microsoft.com/office/drawing/2014/main" id="{C002BB05-87C7-49B8-AD60-CA269F8C9D28}"/>
                </a:ext>
              </a:extLst>
            </p:cNvPr>
            <p:cNvSpPr txBox="1">
              <a:spLocks noChangeArrowheads="1"/>
            </p:cNvSpPr>
            <p:nvPr/>
          </p:nvSpPr>
          <p:spPr bwMode="auto">
            <a:xfrm>
              <a:off x="2211" y="3436"/>
              <a:ext cx="41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800" b="0">
                  <a:solidFill>
                    <a:schemeClr val="bg1"/>
                  </a:solidFill>
                  <a:latin typeface="Comic Sans MS" panose="030F0702030302020204" pitchFamily="66" charset="0"/>
                  <a:ea typeface="宋体" panose="02010600030101010101" pitchFamily="2" charset="-122"/>
                </a:rPr>
                <a:t>time</a:t>
              </a:r>
            </a:p>
          </p:txBody>
        </p:sp>
      </p:grpSp>
      <p:sp>
        <p:nvSpPr>
          <p:cNvPr id="139274" name="Text Box 13">
            <a:extLst>
              <a:ext uri="{FF2B5EF4-FFF2-40B4-BE49-F238E27FC236}">
                <a16:creationId xmlns:a16="http://schemas.microsoft.com/office/drawing/2014/main" id="{0A0F7E78-8B01-4D87-BE99-8729172F54CE}"/>
              </a:ext>
            </a:extLst>
          </p:cNvPr>
          <p:cNvSpPr txBox="1">
            <a:spLocks noChangeArrowheads="1"/>
          </p:cNvSpPr>
          <p:nvPr/>
        </p:nvSpPr>
        <p:spPr bwMode="auto">
          <a:xfrm>
            <a:off x="5400675" y="2163763"/>
            <a:ext cx="2789238"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66FF33"/>
                </a:solidFill>
                <a:ea typeface="宋体" panose="02010600030101010101" pitchFamily="2" charset="-122"/>
              </a:rPr>
              <a:t>B q.enq(4)</a:t>
            </a:r>
          </a:p>
          <a:p>
            <a:r>
              <a:rPr lang="en-US" altLang="zh-CN">
                <a:solidFill>
                  <a:srgbClr val="66FF33"/>
                </a:solidFill>
                <a:ea typeface="宋体" panose="02010600030101010101" pitchFamily="2" charset="-122"/>
              </a:rPr>
              <a:t>B q:void</a:t>
            </a:r>
          </a:p>
          <a:p>
            <a:r>
              <a:rPr lang="en-US" altLang="zh-CN">
                <a:solidFill>
                  <a:srgbClr val="FF9900"/>
                </a:solidFill>
                <a:ea typeface="宋体" panose="02010600030101010101" pitchFamily="2" charset="-122"/>
              </a:rPr>
              <a:t>A q.enq(3)</a:t>
            </a:r>
          </a:p>
          <a:p>
            <a:r>
              <a:rPr lang="en-US" altLang="zh-CN">
                <a:solidFill>
                  <a:srgbClr val="FF9900"/>
                </a:solidFill>
                <a:ea typeface="宋体" panose="02010600030101010101" pitchFamily="2" charset="-122"/>
              </a:rPr>
              <a:t>A q:void</a:t>
            </a:r>
          </a:p>
          <a:p>
            <a:r>
              <a:rPr lang="en-US" altLang="zh-CN">
                <a:solidFill>
                  <a:srgbClr val="66FF33"/>
                </a:solidFill>
                <a:ea typeface="宋体" panose="02010600030101010101" pitchFamily="2" charset="-122"/>
              </a:rPr>
              <a:t>B q.deq()</a:t>
            </a:r>
          </a:p>
          <a:p>
            <a:r>
              <a:rPr lang="en-US" altLang="zh-CN">
                <a:solidFill>
                  <a:srgbClr val="66FF33"/>
                </a:solidFill>
                <a:ea typeface="宋体" panose="02010600030101010101" pitchFamily="2" charset="-122"/>
              </a:rPr>
              <a:t>B q:4</a:t>
            </a:r>
          </a:p>
        </p:txBody>
      </p:sp>
      <p:sp>
        <p:nvSpPr>
          <p:cNvPr id="139275" name="AutoShape 14">
            <a:extLst>
              <a:ext uri="{FF2B5EF4-FFF2-40B4-BE49-F238E27FC236}">
                <a16:creationId xmlns:a16="http://schemas.microsoft.com/office/drawing/2014/main" id="{E2EE6BBB-4330-4C7E-ABE6-FD9A2602E674}"/>
              </a:ext>
            </a:extLst>
          </p:cNvPr>
          <p:cNvSpPr>
            <a:spLocks noChangeArrowheads="1"/>
          </p:cNvSpPr>
          <p:nvPr/>
        </p:nvSpPr>
        <p:spPr bwMode="auto">
          <a:xfrm rot="5400000">
            <a:off x="5141119" y="2280444"/>
            <a:ext cx="2484438" cy="2235200"/>
          </a:xfrm>
          <a:prstGeom prst="wedgeRoundRectCallout">
            <a:avLst>
              <a:gd name="adj1" fmla="val -52111"/>
              <a:gd name="adj2" fmla="val 59157"/>
              <a:gd name="adj3" fmla="val 16667"/>
            </a:avLst>
          </a:prstGeom>
          <a:noFill/>
          <a:ln w="38100"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a:p>
        </p:txBody>
      </p:sp>
      <p:sp>
        <p:nvSpPr>
          <p:cNvPr id="139276" name="Text Box 15">
            <a:extLst>
              <a:ext uri="{FF2B5EF4-FFF2-40B4-BE49-F238E27FC236}">
                <a16:creationId xmlns:a16="http://schemas.microsoft.com/office/drawing/2014/main" id="{D8AB8DED-122D-4EF5-8A9E-129A8170F1FE}"/>
              </a:ext>
            </a:extLst>
          </p:cNvPr>
          <p:cNvSpPr txBox="1">
            <a:spLocks noChangeArrowheads="1"/>
          </p:cNvSpPr>
          <p:nvPr/>
        </p:nvSpPr>
        <p:spPr bwMode="auto">
          <a:xfrm>
            <a:off x="4348163" y="1576388"/>
            <a:ext cx="439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latin typeface="Comic Sans MS" panose="030F0702030302020204" pitchFamily="66" charset="0"/>
                <a:ea typeface="宋体" panose="02010600030101010101" pitchFamily="2" charset="-122"/>
              </a:rPr>
              <a:t>Equivalent sequential history</a:t>
            </a:r>
          </a:p>
        </p:txBody>
      </p:sp>
      <p:grpSp>
        <p:nvGrpSpPr>
          <p:cNvPr id="139277" name="Group 22">
            <a:extLst>
              <a:ext uri="{FF2B5EF4-FFF2-40B4-BE49-F238E27FC236}">
                <a16:creationId xmlns:a16="http://schemas.microsoft.com/office/drawing/2014/main" id="{78685F6C-3BBB-460C-B161-6788CA6D00F3}"/>
              </a:ext>
            </a:extLst>
          </p:cNvPr>
          <p:cNvGrpSpPr>
            <a:grpSpLocks/>
          </p:cNvGrpSpPr>
          <p:nvPr/>
        </p:nvGrpSpPr>
        <p:grpSpPr bwMode="auto">
          <a:xfrm>
            <a:off x="3276600" y="4986338"/>
            <a:ext cx="1728788" cy="1474787"/>
            <a:chOff x="2064" y="3141"/>
            <a:chExt cx="1089" cy="929"/>
          </a:xfrm>
        </p:grpSpPr>
        <p:sp>
          <p:nvSpPr>
            <p:cNvPr id="139278" name="Line 2">
              <a:extLst>
                <a:ext uri="{FF2B5EF4-FFF2-40B4-BE49-F238E27FC236}">
                  <a16:creationId xmlns:a16="http://schemas.microsoft.com/office/drawing/2014/main" id="{59019F40-75BB-4BD0-A9A9-39F1B0E022E4}"/>
                </a:ext>
              </a:extLst>
            </p:cNvPr>
            <p:cNvSpPr>
              <a:spLocks noChangeShapeType="1"/>
            </p:cNvSpPr>
            <p:nvPr/>
          </p:nvSpPr>
          <p:spPr bwMode="auto">
            <a:xfrm flipH="1">
              <a:off x="3136" y="3568"/>
              <a:ext cx="8" cy="384"/>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39279" name="Line 3">
              <a:extLst>
                <a:ext uri="{FF2B5EF4-FFF2-40B4-BE49-F238E27FC236}">
                  <a16:creationId xmlns:a16="http://schemas.microsoft.com/office/drawing/2014/main" id="{A9071D30-5811-4C7E-8E60-F312402AEE8C}"/>
                </a:ext>
              </a:extLst>
            </p:cNvPr>
            <p:cNvSpPr>
              <a:spLocks noChangeShapeType="1"/>
            </p:cNvSpPr>
            <p:nvPr/>
          </p:nvSpPr>
          <p:spPr bwMode="auto">
            <a:xfrm flipH="1">
              <a:off x="2600" y="3144"/>
              <a:ext cx="8" cy="888"/>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39280" name="Line 4">
              <a:extLst>
                <a:ext uri="{FF2B5EF4-FFF2-40B4-BE49-F238E27FC236}">
                  <a16:creationId xmlns:a16="http://schemas.microsoft.com/office/drawing/2014/main" id="{590CEC12-8EE6-4F7F-9239-577F9B485B40}"/>
                </a:ext>
              </a:extLst>
            </p:cNvPr>
            <p:cNvSpPr>
              <a:spLocks noChangeShapeType="1"/>
            </p:cNvSpPr>
            <p:nvPr/>
          </p:nvSpPr>
          <p:spPr bwMode="auto">
            <a:xfrm flipH="1">
              <a:off x="2064" y="3616"/>
              <a:ext cx="0" cy="32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39281" name="Line 16">
              <a:extLst>
                <a:ext uri="{FF2B5EF4-FFF2-40B4-BE49-F238E27FC236}">
                  <a16:creationId xmlns:a16="http://schemas.microsoft.com/office/drawing/2014/main" id="{E21134EF-01A6-4789-A817-B1254B8DE3D3}"/>
                </a:ext>
              </a:extLst>
            </p:cNvPr>
            <p:cNvSpPr>
              <a:spLocks noChangeShapeType="1"/>
            </p:cNvSpPr>
            <p:nvPr/>
          </p:nvSpPr>
          <p:spPr bwMode="auto">
            <a:xfrm flipH="1">
              <a:off x="2609" y="3141"/>
              <a:ext cx="0" cy="153"/>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9282" name="Line 17">
              <a:extLst>
                <a:ext uri="{FF2B5EF4-FFF2-40B4-BE49-F238E27FC236}">
                  <a16:creationId xmlns:a16="http://schemas.microsoft.com/office/drawing/2014/main" id="{DD2DB794-02C0-4340-8693-E781DA8E4FB2}"/>
                </a:ext>
              </a:extLst>
            </p:cNvPr>
            <p:cNvSpPr>
              <a:spLocks noChangeShapeType="1"/>
            </p:cNvSpPr>
            <p:nvPr/>
          </p:nvSpPr>
          <p:spPr bwMode="auto">
            <a:xfrm flipH="1">
              <a:off x="2074" y="3501"/>
              <a:ext cx="0" cy="187"/>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9283" name="Line 18">
              <a:extLst>
                <a:ext uri="{FF2B5EF4-FFF2-40B4-BE49-F238E27FC236}">
                  <a16:creationId xmlns:a16="http://schemas.microsoft.com/office/drawing/2014/main" id="{E4442E59-119C-4C67-9CC4-A06E8A59FDDB}"/>
                </a:ext>
              </a:extLst>
            </p:cNvPr>
            <p:cNvSpPr>
              <a:spLocks noChangeShapeType="1"/>
            </p:cNvSpPr>
            <p:nvPr/>
          </p:nvSpPr>
          <p:spPr bwMode="auto">
            <a:xfrm flipH="1">
              <a:off x="3153" y="3509"/>
              <a:ext cx="0" cy="177"/>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9284" name="Line 19">
              <a:extLst>
                <a:ext uri="{FF2B5EF4-FFF2-40B4-BE49-F238E27FC236}">
                  <a16:creationId xmlns:a16="http://schemas.microsoft.com/office/drawing/2014/main" id="{352250D0-5EE1-4A18-AB7F-53EAC1E69C8C}"/>
                </a:ext>
              </a:extLst>
            </p:cNvPr>
            <p:cNvSpPr>
              <a:spLocks noChangeShapeType="1"/>
            </p:cNvSpPr>
            <p:nvPr/>
          </p:nvSpPr>
          <p:spPr bwMode="auto">
            <a:xfrm flipH="1">
              <a:off x="2074" y="3845"/>
              <a:ext cx="0" cy="195"/>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9285" name="Line 20">
              <a:extLst>
                <a:ext uri="{FF2B5EF4-FFF2-40B4-BE49-F238E27FC236}">
                  <a16:creationId xmlns:a16="http://schemas.microsoft.com/office/drawing/2014/main" id="{9C3A59FC-2882-45A0-A510-5518BA80A668}"/>
                </a:ext>
              </a:extLst>
            </p:cNvPr>
            <p:cNvSpPr>
              <a:spLocks noChangeShapeType="1"/>
            </p:cNvSpPr>
            <p:nvPr/>
          </p:nvSpPr>
          <p:spPr bwMode="auto">
            <a:xfrm>
              <a:off x="3145" y="3853"/>
              <a:ext cx="0" cy="201"/>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9286" name="Line 21">
              <a:extLst>
                <a:ext uri="{FF2B5EF4-FFF2-40B4-BE49-F238E27FC236}">
                  <a16:creationId xmlns:a16="http://schemas.microsoft.com/office/drawing/2014/main" id="{4CF84D9F-9A74-43CD-BE20-88DD7CECA00F}"/>
                </a:ext>
              </a:extLst>
            </p:cNvPr>
            <p:cNvSpPr>
              <a:spLocks noChangeShapeType="1"/>
            </p:cNvSpPr>
            <p:nvPr/>
          </p:nvSpPr>
          <p:spPr bwMode="auto">
            <a:xfrm flipH="1">
              <a:off x="2601" y="3853"/>
              <a:ext cx="0" cy="217"/>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21F2111B-3F66-485B-B861-74094167B2E7}"/>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49945E7-A5B3-4D0C-98E3-F2E2DFD98EE1}" type="slidenum">
              <a:rPr lang="ar-SA" altLang="zh-CN" sz="1400" b="0">
                <a:solidFill>
                  <a:schemeClr val="tx1"/>
                </a:solidFill>
                <a:latin typeface="Comic Sans MS" panose="030F0702030302020204" pitchFamily="66" charset="0"/>
              </a:rPr>
              <a:pPr/>
              <a:t>137</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45412" name="Picture 2" descr="magic">
            <a:extLst>
              <a:ext uri="{FF2B5EF4-FFF2-40B4-BE49-F238E27FC236}">
                <a16:creationId xmlns:a16="http://schemas.microsoft.com/office/drawing/2014/main" id="{76D18C0B-8D0F-4E38-A2E3-84DDF99369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5413" name="Rectangle 3">
            <a:extLst>
              <a:ext uri="{FF2B5EF4-FFF2-40B4-BE49-F238E27FC236}">
                <a16:creationId xmlns:a16="http://schemas.microsoft.com/office/drawing/2014/main" id="{3546E6B6-5DA7-45E2-982D-3EC9271C7AC5}"/>
              </a:ext>
            </a:extLst>
          </p:cNvPr>
          <p:cNvSpPr>
            <a:spLocks noGrp="1" noChangeArrowheads="1"/>
          </p:cNvSpPr>
          <p:nvPr>
            <p:ph type="title"/>
          </p:nvPr>
        </p:nvSpPr>
        <p:spPr/>
        <p:txBody>
          <a:bodyPr/>
          <a:lstStyle/>
          <a:p>
            <a:pPr eaLnBrk="1" hangingPunct="1"/>
            <a:r>
              <a:rPr lang="en-US" altLang="zh-CN">
                <a:ea typeface="宋体" panose="02010600030101010101" pitchFamily="2" charset="-122"/>
              </a:rPr>
              <a:t>Composability Theorem</a:t>
            </a:r>
          </a:p>
        </p:txBody>
      </p:sp>
      <p:sp>
        <p:nvSpPr>
          <p:cNvPr id="145414" name="Rectangle 4">
            <a:extLst>
              <a:ext uri="{FF2B5EF4-FFF2-40B4-BE49-F238E27FC236}">
                <a16:creationId xmlns:a16="http://schemas.microsoft.com/office/drawing/2014/main" id="{2F442D8E-93DD-4DC5-AD09-4E9DAC658326}"/>
              </a:ext>
            </a:extLst>
          </p:cNvPr>
          <p:cNvSpPr>
            <a:spLocks noGrp="1" noChangeArrowheads="1"/>
          </p:cNvSpPr>
          <p:nvPr>
            <p:ph type="body" idx="1"/>
          </p:nvPr>
        </p:nvSpPr>
        <p:spPr/>
        <p:txBody>
          <a:bodyPr/>
          <a:lstStyle/>
          <a:p>
            <a:pPr eaLnBrk="1" hangingPunct="1"/>
            <a:r>
              <a:rPr lang="en-US" altLang="zh-CN" dirty="0">
                <a:ea typeface="宋体" panose="02010600030101010101" pitchFamily="2" charset="-122"/>
              </a:rPr>
              <a:t>History </a:t>
            </a:r>
            <a:r>
              <a:rPr lang="en-US" altLang="zh-CN" dirty="0">
                <a:solidFill>
                  <a:schemeClr val="tx1"/>
                </a:solidFill>
                <a:ea typeface="宋体" panose="02010600030101010101" pitchFamily="2" charset="-122"/>
              </a:rPr>
              <a:t>H</a:t>
            </a:r>
            <a:r>
              <a:rPr lang="en-US" altLang="zh-CN" dirty="0">
                <a:ea typeface="宋体" panose="02010600030101010101" pitchFamily="2" charset="-122"/>
              </a:rPr>
              <a:t> is linearizable if and only if</a:t>
            </a:r>
          </a:p>
          <a:p>
            <a:pPr lvl="1" eaLnBrk="1" hangingPunct="1"/>
            <a:r>
              <a:rPr lang="en-US" altLang="zh-CN" dirty="0">
                <a:ea typeface="宋体" panose="02010600030101010101" pitchFamily="2" charset="-122"/>
              </a:rPr>
              <a:t>For every object </a:t>
            </a:r>
            <a:r>
              <a:rPr lang="en-US" altLang="zh-CN" dirty="0">
                <a:solidFill>
                  <a:schemeClr val="tx1"/>
                </a:solidFill>
                <a:ea typeface="宋体" panose="02010600030101010101" pitchFamily="2" charset="-122"/>
              </a:rPr>
              <a:t>x</a:t>
            </a:r>
          </a:p>
          <a:p>
            <a:pPr lvl="1" eaLnBrk="1" hangingPunct="1"/>
            <a:r>
              <a:rPr lang="en-US" altLang="zh-CN" dirty="0" err="1">
                <a:solidFill>
                  <a:schemeClr val="tx1"/>
                </a:solidFill>
                <a:ea typeface="宋体" panose="02010600030101010101" pitchFamily="2" charset="-122"/>
              </a:rPr>
              <a:t>H|x</a:t>
            </a:r>
            <a:r>
              <a:rPr lang="en-US" altLang="zh-CN" dirty="0">
                <a:ea typeface="宋体" panose="02010600030101010101" pitchFamily="2" charset="-122"/>
              </a:rPr>
              <a:t> is linearizable</a:t>
            </a:r>
          </a:p>
          <a:p>
            <a:pPr eaLnBrk="1" hangingPunct="1"/>
            <a:endParaRPr lang="en-US" altLang="zh-CN" dirty="0">
              <a:ea typeface="宋体" panose="02010600030101010101" pitchFamily="2" charset="-122"/>
            </a:endParaRPr>
          </a:p>
          <a:p>
            <a:pPr eaLnBrk="1" hangingPunct="1"/>
            <a:r>
              <a:rPr lang="en-US" altLang="zh-CN" dirty="0">
                <a:ea typeface="宋体" panose="02010600030101010101" pitchFamily="2" charset="-122"/>
              </a:rPr>
              <a:t>We care about objects only!</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11849431-C44F-4E3A-BFB8-351E122DCA54}"/>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A257F88-4E9F-407F-A69C-32EE1A0753AE}" type="slidenum">
              <a:rPr lang="ar-SA" altLang="zh-CN" sz="1400" b="0">
                <a:solidFill>
                  <a:schemeClr val="tx1"/>
                </a:solidFill>
                <a:latin typeface="Comic Sans MS" panose="030F0702030302020204" pitchFamily="66" charset="0"/>
              </a:rPr>
              <a:pPr/>
              <a:t>138</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46436" name="Picture 2" descr="magic">
            <a:extLst>
              <a:ext uri="{FF2B5EF4-FFF2-40B4-BE49-F238E27FC236}">
                <a16:creationId xmlns:a16="http://schemas.microsoft.com/office/drawing/2014/main" id="{50333AAF-7E75-4E42-9F4A-9E5F5C3C14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6437" name="Rectangle 3">
            <a:extLst>
              <a:ext uri="{FF2B5EF4-FFF2-40B4-BE49-F238E27FC236}">
                <a16:creationId xmlns:a16="http://schemas.microsoft.com/office/drawing/2014/main" id="{93A3CB02-0490-415A-9051-333C4E4F6D6F}"/>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Why Does Composability Matter?</a:t>
            </a:r>
          </a:p>
        </p:txBody>
      </p:sp>
      <p:sp>
        <p:nvSpPr>
          <p:cNvPr id="146438" name="Rectangle 4">
            <a:extLst>
              <a:ext uri="{FF2B5EF4-FFF2-40B4-BE49-F238E27FC236}">
                <a16:creationId xmlns:a16="http://schemas.microsoft.com/office/drawing/2014/main" id="{E07304B8-94A4-417D-9456-D50FFB7C767D}"/>
              </a:ext>
            </a:extLst>
          </p:cNvPr>
          <p:cNvSpPr>
            <a:spLocks noGrp="1" noChangeArrowheads="1"/>
          </p:cNvSpPr>
          <p:nvPr>
            <p:ph type="body" idx="1"/>
          </p:nvPr>
        </p:nvSpPr>
        <p:spPr/>
        <p:txBody>
          <a:bodyPr/>
          <a:lstStyle/>
          <a:p>
            <a:pPr eaLnBrk="1" hangingPunct="1"/>
            <a:r>
              <a:rPr lang="en-US" altLang="zh-CN">
                <a:ea typeface="宋体" panose="02010600030101010101" pitchFamily="2" charset="-122"/>
              </a:rPr>
              <a:t>Modularity </a:t>
            </a:r>
          </a:p>
          <a:p>
            <a:pPr eaLnBrk="1" hangingPunct="1"/>
            <a:r>
              <a:rPr lang="en-US" altLang="zh-CN">
                <a:ea typeface="宋体" panose="02010600030101010101" pitchFamily="2" charset="-122"/>
              </a:rPr>
              <a:t>Can prove linearizability of objects in isolation</a:t>
            </a:r>
          </a:p>
          <a:p>
            <a:pPr eaLnBrk="1" hangingPunct="1"/>
            <a:r>
              <a:rPr lang="en-US" altLang="zh-CN">
                <a:ea typeface="宋体" panose="02010600030101010101" pitchFamily="2" charset="-122"/>
              </a:rPr>
              <a:t>Can compose independently-implemented objects</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4A77D4D9-CCFB-4D14-B60C-9E1EFE8809F8}"/>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E5EA793-F097-406F-BB58-EE083BBD7956}" type="slidenum">
              <a:rPr lang="ar-SA" altLang="zh-CN" sz="1400" b="0">
                <a:solidFill>
                  <a:schemeClr val="tx1"/>
                </a:solidFill>
                <a:latin typeface="Comic Sans MS" panose="030F0702030302020204" pitchFamily="66" charset="0"/>
              </a:rPr>
              <a:pPr/>
              <a:t>139</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47460" name="Picture 2" descr="magic">
            <a:extLst>
              <a:ext uri="{FF2B5EF4-FFF2-40B4-BE49-F238E27FC236}">
                <a16:creationId xmlns:a16="http://schemas.microsoft.com/office/drawing/2014/main" id="{7446FB40-C1FD-48A9-9D81-195F512E11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7461" name="Rectangle 3">
            <a:extLst>
              <a:ext uri="{FF2B5EF4-FFF2-40B4-BE49-F238E27FC236}">
                <a16:creationId xmlns:a16="http://schemas.microsoft.com/office/drawing/2014/main" id="{1B9C6920-36DA-4D37-A5C9-5D2CA3E5080F}"/>
              </a:ext>
            </a:extLst>
          </p:cNvPr>
          <p:cNvSpPr>
            <a:spLocks noGrp="1" noChangeArrowheads="1"/>
          </p:cNvSpPr>
          <p:nvPr>
            <p:ph type="title"/>
          </p:nvPr>
        </p:nvSpPr>
        <p:spPr>
          <a:xfrm>
            <a:off x="671513" y="233363"/>
            <a:ext cx="7772400" cy="1143000"/>
          </a:xfrm>
        </p:spPr>
        <p:txBody>
          <a:bodyPr/>
          <a:lstStyle/>
          <a:p>
            <a:pPr eaLnBrk="1" hangingPunct="1"/>
            <a:r>
              <a:rPr lang="en-US" altLang="zh-CN">
                <a:ea typeface="宋体" panose="02010600030101010101" pitchFamily="2" charset="-122"/>
              </a:rPr>
              <a:t>Reasoning About  Lineraizability: Locking </a:t>
            </a:r>
            <a:endParaRPr lang="en-US" altLang="zh-CN">
              <a:solidFill>
                <a:srgbClr val="FF3300"/>
              </a:solidFill>
              <a:ea typeface="宋体" panose="02010600030101010101" pitchFamily="2" charset="-122"/>
            </a:endParaRPr>
          </a:p>
        </p:txBody>
      </p:sp>
      <p:sp>
        <p:nvSpPr>
          <p:cNvPr id="8198" name="Rectangle 4">
            <a:extLst>
              <a:ext uri="{FF2B5EF4-FFF2-40B4-BE49-F238E27FC236}">
                <a16:creationId xmlns:a16="http://schemas.microsoft.com/office/drawing/2014/main" id="{C099D11C-7C87-487D-83A7-44216B0CFAEA}"/>
              </a:ext>
            </a:extLst>
          </p:cNvPr>
          <p:cNvSpPr>
            <a:spLocks noChangeArrowheads="1"/>
          </p:cNvSpPr>
          <p:nvPr/>
        </p:nvSpPr>
        <p:spPr bwMode="auto">
          <a:xfrm>
            <a:off x="723900" y="1612900"/>
            <a:ext cx="7937500" cy="3786188"/>
          </a:xfrm>
          <a:prstGeom prst="rect">
            <a:avLst/>
          </a:prstGeom>
          <a:solidFill>
            <a:srgbClr val="FFFFCC"/>
          </a:solidFill>
          <a:ln w="9525">
            <a:noFill/>
            <a:miter lim="800000"/>
            <a:headEnd/>
            <a:tailEnd/>
          </a:ln>
        </p:spPr>
        <p:txBody>
          <a:bodyPr>
            <a:spAutoFit/>
          </a:bodyPr>
          <a:lstStyle/>
          <a:p>
            <a:pPr>
              <a:defRPr/>
            </a:pPr>
            <a:r>
              <a:rPr lang="en-US" sz="2000" dirty="0">
                <a:solidFill>
                  <a:schemeClr val="tx1"/>
                </a:solidFill>
                <a:cs typeface="Arial" charset="0"/>
              </a:rPr>
              <a:t>public</a:t>
            </a:r>
            <a:r>
              <a:rPr lang="en-US" sz="2000" dirty="0">
                <a:solidFill>
                  <a:schemeClr val="bg1">
                    <a:lumMod val="65000"/>
                  </a:schemeClr>
                </a:solidFill>
                <a:cs typeface="Arial" charset="0"/>
              </a:rPr>
              <a:t> </a:t>
            </a:r>
            <a:r>
              <a:rPr lang="en-US" sz="2000" dirty="0">
                <a:solidFill>
                  <a:srgbClr val="0070C0"/>
                </a:solidFill>
                <a:cs typeface="Arial" charset="0"/>
              </a:rPr>
              <a:t>T </a:t>
            </a:r>
            <a:r>
              <a:rPr lang="en-US" sz="2000" dirty="0" err="1">
                <a:solidFill>
                  <a:srgbClr val="0070C0"/>
                </a:solidFill>
                <a:cs typeface="Arial" charset="0"/>
              </a:rPr>
              <a:t>deq</a:t>
            </a:r>
            <a:r>
              <a:rPr lang="en-US" sz="2000" dirty="0">
                <a:solidFill>
                  <a:srgbClr val="0070C0"/>
                </a:solidFill>
                <a:cs typeface="Arial" charset="0"/>
              </a:rPr>
              <a:t>() </a:t>
            </a:r>
            <a:r>
              <a:rPr lang="en-US" sz="2000" dirty="0">
                <a:solidFill>
                  <a:schemeClr val="tx1"/>
                </a:solidFill>
                <a:cs typeface="Arial" charset="0"/>
              </a:rPr>
              <a:t>throws</a:t>
            </a:r>
            <a:r>
              <a:rPr lang="en-US" sz="2000" dirty="0">
                <a:solidFill>
                  <a:schemeClr val="bg1">
                    <a:lumMod val="65000"/>
                  </a:schemeClr>
                </a:solidFill>
                <a:cs typeface="Arial" charset="0"/>
              </a:rPr>
              <a:t> </a:t>
            </a:r>
            <a:r>
              <a:rPr lang="en-US" sz="2000" dirty="0" err="1">
                <a:solidFill>
                  <a:srgbClr val="0070C0"/>
                </a:solidFill>
                <a:cs typeface="Arial" charset="0"/>
              </a:rPr>
              <a:t>EmptyException</a:t>
            </a:r>
            <a:r>
              <a:rPr lang="en-US" sz="2000" dirty="0">
                <a:solidFill>
                  <a:srgbClr val="0070C0"/>
                </a:solidFill>
                <a:cs typeface="Arial" charset="0"/>
              </a:rPr>
              <a:t> {</a:t>
            </a:r>
          </a:p>
          <a:p>
            <a:pPr>
              <a:defRPr/>
            </a:pPr>
            <a:r>
              <a:rPr lang="en-US" sz="2000" dirty="0">
                <a:solidFill>
                  <a:schemeClr val="tx1"/>
                </a:solidFill>
                <a:cs typeface="Arial" charset="0"/>
              </a:rPr>
              <a:t>  </a:t>
            </a:r>
            <a:r>
              <a:rPr lang="en-US" sz="2000" dirty="0" err="1">
                <a:solidFill>
                  <a:srgbClr val="0070C0"/>
                </a:solidFill>
                <a:cs typeface="Arial" charset="0"/>
              </a:rPr>
              <a:t>lock.lock</a:t>
            </a:r>
            <a:r>
              <a:rPr lang="en-US" sz="2000" dirty="0">
                <a:solidFill>
                  <a:srgbClr val="0070C0"/>
                </a:solidFill>
                <a:cs typeface="Arial" charset="0"/>
              </a:rPr>
              <a:t>();             </a:t>
            </a:r>
          </a:p>
          <a:p>
            <a:pPr>
              <a:defRPr/>
            </a:pPr>
            <a:r>
              <a:rPr lang="en-US" sz="2000" dirty="0">
                <a:solidFill>
                  <a:schemeClr val="tx1"/>
                </a:solidFill>
                <a:cs typeface="Arial" charset="0"/>
              </a:rPr>
              <a:t>  try {      </a:t>
            </a:r>
          </a:p>
          <a:p>
            <a:pPr>
              <a:defRPr/>
            </a:pPr>
            <a:r>
              <a:rPr lang="en-US" sz="2000" dirty="0">
                <a:solidFill>
                  <a:schemeClr val="tx1"/>
                </a:solidFill>
                <a:cs typeface="Arial" charset="0"/>
              </a:rPr>
              <a:t>    if </a:t>
            </a:r>
            <a:r>
              <a:rPr lang="en-US" sz="2000" dirty="0">
                <a:solidFill>
                  <a:srgbClr val="0070C0"/>
                </a:solidFill>
                <a:cs typeface="Arial" charset="0"/>
              </a:rPr>
              <a:t>(tail == head)        </a:t>
            </a:r>
          </a:p>
          <a:p>
            <a:pPr>
              <a:defRPr/>
            </a:pPr>
            <a:r>
              <a:rPr lang="en-US" sz="2000" dirty="0">
                <a:solidFill>
                  <a:schemeClr val="tx1"/>
                </a:solidFill>
                <a:cs typeface="Arial" charset="0"/>
              </a:rPr>
              <a:t>       throw new </a:t>
            </a:r>
            <a:r>
              <a:rPr lang="en-US" sz="2000" dirty="0" err="1">
                <a:solidFill>
                  <a:srgbClr val="0070C0"/>
                </a:solidFill>
                <a:cs typeface="Arial" charset="0"/>
              </a:rPr>
              <a:t>EmptyException</a:t>
            </a:r>
            <a:r>
              <a:rPr lang="en-US" sz="2000" dirty="0">
                <a:solidFill>
                  <a:srgbClr val="0070C0"/>
                </a:solidFill>
                <a:cs typeface="Arial" charset="0"/>
              </a:rPr>
              <a:t>();      </a:t>
            </a:r>
          </a:p>
          <a:p>
            <a:pPr>
              <a:defRPr/>
            </a:pPr>
            <a:r>
              <a:rPr lang="en-US" sz="2000" dirty="0">
                <a:solidFill>
                  <a:srgbClr val="0070C0"/>
                </a:solidFill>
                <a:cs typeface="Arial" charset="0"/>
              </a:rPr>
              <a:t>    T x = items[head % </a:t>
            </a:r>
            <a:r>
              <a:rPr lang="en-US" sz="2000" dirty="0" err="1">
                <a:solidFill>
                  <a:srgbClr val="0070C0"/>
                </a:solidFill>
                <a:cs typeface="Arial" charset="0"/>
              </a:rPr>
              <a:t>items.length</a:t>
            </a:r>
            <a:r>
              <a:rPr lang="en-US" sz="2000" dirty="0">
                <a:solidFill>
                  <a:srgbClr val="0070C0"/>
                </a:solidFill>
                <a:cs typeface="Arial" charset="0"/>
              </a:rPr>
              <a:t>];      </a:t>
            </a:r>
          </a:p>
          <a:p>
            <a:pPr>
              <a:defRPr/>
            </a:pPr>
            <a:r>
              <a:rPr lang="en-US" sz="2000" dirty="0">
                <a:solidFill>
                  <a:srgbClr val="0070C0"/>
                </a:solidFill>
                <a:cs typeface="Arial" charset="0"/>
              </a:rPr>
              <a:t>    head++;      </a:t>
            </a:r>
          </a:p>
          <a:p>
            <a:pPr>
              <a:defRPr/>
            </a:pPr>
            <a:r>
              <a:rPr lang="en-US" sz="2000" dirty="0">
                <a:solidFill>
                  <a:schemeClr val="tx1"/>
                </a:solidFill>
                <a:cs typeface="Arial" charset="0"/>
              </a:rPr>
              <a:t>    return </a:t>
            </a:r>
            <a:r>
              <a:rPr lang="en-US" sz="2000" dirty="0">
                <a:solidFill>
                  <a:srgbClr val="0070C0"/>
                </a:solidFill>
                <a:cs typeface="Arial" charset="0"/>
              </a:rPr>
              <a:t>x;    </a:t>
            </a:r>
          </a:p>
          <a:p>
            <a:pPr>
              <a:defRPr/>
            </a:pPr>
            <a:r>
              <a:rPr lang="en-US" sz="2000" dirty="0">
                <a:solidFill>
                  <a:schemeClr val="tx1"/>
                </a:solidFill>
                <a:cs typeface="Arial" charset="0"/>
              </a:rPr>
              <a:t>  </a:t>
            </a:r>
            <a:r>
              <a:rPr lang="en-US" sz="2000" dirty="0">
                <a:solidFill>
                  <a:srgbClr val="0070C0"/>
                </a:solidFill>
                <a:cs typeface="Arial" charset="0"/>
              </a:rPr>
              <a:t>}</a:t>
            </a:r>
            <a:r>
              <a:rPr lang="en-US" sz="2000" dirty="0">
                <a:solidFill>
                  <a:schemeClr val="tx1"/>
                </a:solidFill>
                <a:cs typeface="Arial" charset="0"/>
              </a:rPr>
              <a:t> finally </a:t>
            </a:r>
            <a:r>
              <a:rPr lang="en-US" sz="2000" dirty="0">
                <a:solidFill>
                  <a:srgbClr val="0070C0"/>
                </a:solidFill>
                <a:cs typeface="Arial" charset="0"/>
              </a:rPr>
              <a:t>{</a:t>
            </a:r>
            <a:r>
              <a:rPr lang="en-US" sz="2000" dirty="0">
                <a:solidFill>
                  <a:schemeClr val="tx1"/>
                </a:solidFill>
                <a:cs typeface="Arial" charset="0"/>
              </a:rPr>
              <a:t>      </a:t>
            </a:r>
          </a:p>
          <a:p>
            <a:pPr>
              <a:defRPr/>
            </a:pPr>
            <a:r>
              <a:rPr lang="en-US" sz="2000" dirty="0">
                <a:solidFill>
                  <a:schemeClr val="tx1"/>
                </a:solidFill>
                <a:cs typeface="Arial" charset="0"/>
              </a:rPr>
              <a:t>    </a:t>
            </a:r>
            <a:r>
              <a:rPr lang="en-US" sz="2000" dirty="0" err="1">
                <a:solidFill>
                  <a:srgbClr val="0070C0"/>
                </a:solidFill>
                <a:cs typeface="Arial" charset="0"/>
              </a:rPr>
              <a:t>lock.unlock</a:t>
            </a:r>
            <a:r>
              <a:rPr lang="en-US" sz="2000" dirty="0">
                <a:solidFill>
                  <a:srgbClr val="0070C0"/>
                </a:solidFill>
                <a:cs typeface="Arial" charset="0"/>
              </a:rPr>
              <a:t>();    </a:t>
            </a:r>
          </a:p>
          <a:p>
            <a:pPr>
              <a:defRPr/>
            </a:pPr>
            <a:r>
              <a:rPr lang="en-US" sz="2000" dirty="0">
                <a:solidFill>
                  <a:srgbClr val="0070C0"/>
                </a:solidFill>
                <a:cs typeface="Arial" charset="0"/>
              </a:rPr>
              <a:t>  }  </a:t>
            </a:r>
          </a:p>
          <a:p>
            <a:pPr>
              <a:defRPr/>
            </a:pPr>
            <a:r>
              <a:rPr lang="en-US" sz="2000" dirty="0">
                <a:solidFill>
                  <a:srgbClr val="0070C0"/>
                </a:solidFill>
                <a:cs typeface="Arial" charset="0"/>
              </a:rPr>
              <a:t>} </a:t>
            </a:r>
          </a:p>
        </p:txBody>
      </p:sp>
      <p:pic>
        <p:nvPicPr>
          <p:cNvPr id="147463" name="Picture 2" descr="magic">
            <a:extLst>
              <a:ext uri="{FF2B5EF4-FFF2-40B4-BE49-F238E27FC236}">
                <a16:creationId xmlns:a16="http://schemas.microsoft.com/office/drawing/2014/main" id="{5301446E-42B7-4CEB-A0E9-84EAFD60CC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11811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147464" name="Group 6">
            <a:extLst>
              <a:ext uri="{FF2B5EF4-FFF2-40B4-BE49-F238E27FC236}">
                <a16:creationId xmlns:a16="http://schemas.microsoft.com/office/drawing/2014/main" id="{5AF598FD-0FD7-48A9-B708-5E65DF039A53}"/>
              </a:ext>
            </a:extLst>
          </p:cNvPr>
          <p:cNvGrpSpPr>
            <a:grpSpLocks/>
          </p:cNvGrpSpPr>
          <p:nvPr/>
        </p:nvGrpSpPr>
        <p:grpSpPr bwMode="auto">
          <a:xfrm>
            <a:off x="6403276" y="1531880"/>
            <a:ext cx="2590800" cy="1735137"/>
            <a:chOff x="3650" y="1105"/>
            <a:chExt cx="1632" cy="1093"/>
          </a:xfrm>
        </p:grpSpPr>
        <p:grpSp>
          <p:nvGrpSpPr>
            <p:cNvPr id="147465" name="Group 7">
              <a:extLst>
                <a:ext uri="{FF2B5EF4-FFF2-40B4-BE49-F238E27FC236}">
                  <a16:creationId xmlns:a16="http://schemas.microsoft.com/office/drawing/2014/main" id="{BA6408F1-CA1C-48BA-A9DA-AF2586BB5103}"/>
                </a:ext>
              </a:extLst>
            </p:cNvPr>
            <p:cNvGrpSpPr>
              <a:grpSpLocks/>
            </p:cNvGrpSpPr>
            <p:nvPr/>
          </p:nvGrpSpPr>
          <p:grpSpPr bwMode="auto">
            <a:xfrm>
              <a:off x="4068" y="1412"/>
              <a:ext cx="813" cy="786"/>
              <a:chOff x="3740" y="1372"/>
              <a:chExt cx="813" cy="786"/>
            </a:xfrm>
          </p:grpSpPr>
          <p:sp>
            <p:nvSpPr>
              <p:cNvPr id="147482" name="Oval 8">
                <a:extLst>
                  <a:ext uri="{FF2B5EF4-FFF2-40B4-BE49-F238E27FC236}">
                    <a16:creationId xmlns:a16="http://schemas.microsoft.com/office/drawing/2014/main" id="{A1F71F85-085C-4F64-B197-E895795CA577}"/>
                  </a:ext>
                </a:extLst>
              </p:cNvPr>
              <p:cNvSpPr>
                <a:spLocks noChangeArrowheads="1"/>
              </p:cNvSpPr>
              <p:nvPr/>
            </p:nvSpPr>
            <p:spPr bwMode="auto">
              <a:xfrm>
                <a:off x="3740" y="1372"/>
                <a:ext cx="813" cy="786"/>
              </a:xfrm>
              <a:prstGeom prst="ellipse">
                <a:avLst/>
              </a:prstGeom>
              <a:solidFill>
                <a:srgbClr val="00FFFF"/>
              </a:solidFill>
              <a:ln w="28575" algn="ctr">
                <a:solidFill>
                  <a:schemeClr val="tx1"/>
                </a:solidFill>
                <a:round/>
                <a:headEnd/>
                <a:tailEnd/>
              </a:ln>
            </p:spPr>
            <p:txBody>
              <a:bodyPr wrap="none"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47483" name="Oval 9">
                <a:extLst>
                  <a:ext uri="{FF2B5EF4-FFF2-40B4-BE49-F238E27FC236}">
                    <a16:creationId xmlns:a16="http://schemas.microsoft.com/office/drawing/2014/main" id="{D8ECA529-2287-49CF-A2C2-BCDDA00A924A}"/>
                  </a:ext>
                </a:extLst>
              </p:cNvPr>
              <p:cNvSpPr>
                <a:spLocks noChangeArrowheads="1"/>
              </p:cNvSpPr>
              <p:nvPr/>
            </p:nvSpPr>
            <p:spPr bwMode="auto">
              <a:xfrm>
                <a:off x="3877" y="1510"/>
                <a:ext cx="539" cy="511"/>
              </a:xfrm>
              <a:prstGeom prst="ellipse">
                <a:avLst/>
              </a:prstGeom>
              <a:solidFill>
                <a:srgbClr val="FFFFCC"/>
              </a:solidFill>
              <a:ln w="28575" algn="ctr">
                <a:solidFill>
                  <a:schemeClr val="tx1"/>
                </a:solidFill>
                <a:round/>
                <a:headEnd/>
                <a:tailEnd/>
              </a:ln>
            </p:spPr>
            <p:txBody>
              <a:bodyPr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47484" name="Line 10">
                <a:extLst>
                  <a:ext uri="{FF2B5EF4-FFF2-40B4-BE49-F238E27FC236}">
                    <a16:creationId xmlns:a16="http://schemas.microsoft.com/office/drawing/2014/main" id="{1B0F9EEE-5CC7-4E92-AC54-FF849F45AD46}"/>
                  </a:ext>
                </a:extLst>
              </p:cNvPr>
              <p:cNvSpPr>
                <a:spLocks noChangeShapeType="1"/>
              </p:cNvSpPr>
              <p:nvPr/>
            </p:nvSpPr>
            <p:spPr bwMode="auto">
              <a:xfrm flipV="1">
                <a:off x="3904" y="1983"/>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7485" name="Line 11">
                <a:extLst>
                  <a:ext uri="{FF2B5EF4-FFF2-40B4-BE49-F238E27FC236}">
                    <a16:creationId xmlns:a16="http://schemas.microsoft.com/office/drawing/2014/main" id="{6DD18BDD-40F0-4E8A-AC85-7352F085469E}"/>
                  </a:ext>
                </a:extLst>
              </p:cNvPr>
              <p:cNvSpPr>
                <a:spLocks noChangeShapeType="1"/>
              </p:cNvSpPr>
              <p:nvPr/>
            </p:nvSpPr>
            <p:spPr bwMode="auto">
              <a:xfrm flipV="1">
                <a:off x="4308" y="1455"/>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7486" name="Line 12">
                <a:extLst>
                  <a:ext uri="{FF2B5EF4-FFF2-40B4-BE49-F238E27FC236}">
                    <a16:creationId xmlns:a16="http://schemas.microsoft.com/office/drawing/2014/main" id="{F99A0FC0-BA76-4B36-B282-0142ED523675}"/>
                  </a:ext>
                </a:extLst>
              </p:cNvPr>
              <p:cNvSpPr>
                <a:spLocks noChangeShapeType="1"/>
              </p:cNvSpPr>
              <p:nvPr/>
            </p:nvSpPr>
            <p:spPr bwMode="auto">
              <a:xfrm flipV="1">
                <a:off x="4416" y="167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7487" name="Line 13">
                <a:extLst>
                  <a:ext uri="{FF2B5EF4-FFF2-40B4-BE49-F238E27FC236}">
                    <a16:creationId xmlns:a16="http://schemas.microsoft.com/office/drawing/2014/main" id="{33837D4A-92CC-4F9A-A897-764C84D8828E}"/>
                  </a:ext>
                </a:extLst>
              </p:cNvPr>
              <p:cNvSpPr>
                <a:spLocks noChangeShapeType="1"/>
              </p:cNvSpPr>
              <p:nvPr/>
            </p:nvSpPr>
            <p:spPr bwMode="auto">
              <a:xfrm flipV="1">
                <a:off x="3760" y="185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7488" name="Line 14">
                <a:extLst>
                  <a:ext uri="{FF2B5EF4-FFF2-40B4-BE49-F238E27FC236}">
                    <a16:creationId xmlns:a16="http://schemas.microsoft.com/office/drawing/2014/main" id="{6970CD22-83AB-4AA1-883A-40EC7B3603B6}"/>
                  </a:ext>
                </a:extLst>
              </p:cNvPr>
              <p:cNvSpPr>
                <a:spLocks noChangeShapeType="1"/>
              </p:cNvSpPr>
              <p:nvPr/>
            </p:nvSpPr>
            <p:spPr bwMode="auto">
              <a:xfrm>
                <a:off x="3768" y="1613"/>
                <a:ext cx="121" cy="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7489" name="Line 15">
                <a:extLst>
                  <a:ext uri="{FF2B5EF4-FFF2-40B4-BE49-F238E27FC236}">
                    <a16:creationId xmlns:a16="http://schemas.microsoft.com/office/drawing/2014/main" id="{A32D17E2-19CA-40E7-8059-54A18FE7E99E}"/>
                  </a:ext>
                </a:extLst>
              </p:cNvPr>
              <p:cNvSpPr>
                <a:spLocks noChangeShapeType="1"/>
              </p:cNvSpPr>
              <p:nvPr/>
            </p:nvSpPr>
            <p:spPr bwMode="auto">
              <a:xfrm>
                <a:off x="4400" y="1857"/>
                <a:ext cx="117" cy="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7490" name="Line 16">
                <a:extLst>
                  <a:ext uri="{FF2B5EF4-FFF2-40B4-BE49-F238E27FC236}">
                    <a16:creationId xmlns:a16="http://schemas.microsoft.com/office/drawing/2014/main" id="{AF2CAA3F-9182-4BCB-ACDC-AA0402D9311F}"/>
                  </a:ext>
                </a:extLst>
              </p:cNvPr>
              <p:cNvSpPr>
                <a:spLocks noChangeShapeType="1"/>
              </p:cNvSpPr>
              <p:nvPr/>
            </p:nvSpPr>
            <p:spPr bwMode="auto">
              <a:xfrm>
                <a:off x="3952" y="142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7491" name="Line 17">
                <a:extLst>
                  <a:ext uri="{FF2B5EF4-FFF2-40B4-BE49-F238E27FC236}">
                    <a16:creationId xmlns:a16="http://schemas.microsoft.com/office/drawing/2014/main" id="{3FDB4663-6995-4B08-8FA3-BC37459E06BA}"/>
                  </a:ext>
                </a:extLst>
              </p:cNvPr>
              <p:cNvSpPr>
                <a:spLocks noChangeShapeType="1"/>
              </p:cNvSpPr>
              <p:nvPr/>
            </p:nvSpPr>
            <p:spPr bwMode="auto">
              <a:xfrm flipH="1">
                <a:off x="4161" y="1377"/>
                <a:ext cx="11" cy="1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7492" name="Line 18">
                <a:extLst>
                  <a:ext uri="{FF2B5EF4-FFF2-40B4-BE49-F238E27FC236}">
                    <a16:creationId xmlns:a16="http://schemas.microsoft.com/office/drawing/2014/main" id="{C5416281-E16A-4E97-8FDE-D163D6958322}"/>
                  </a:ext>
                </a:extLst>
              </p:cNvPr>
              <p:cNvSpPr>
                <a:spLocks noChangeShapeType="1"/>
              </p:cNvSpPr>
              <p:nvPr/>
            </p:nvSpPr>
            <p:spPr bwMode="auto">
              <a:xfrm>
                <a:off x="4300" y="198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7493" name="Line 19">
                <a:extLst>
                  <a:ext uri="{FF2B5EF4-FFF2-40B4-BE49-F238E27FC236}">
                    <a16:creationId xmlns:a16="http://schemas.microsoft.com/office/drawing/2014/main" id="{B6DF87A7-3940-44B7-A89E-376F1FB71FD1}"/>
                  </a:ext>
                </a:extLst>
              </p:cNvPr>
              <p:cNvSpPr>
                <a:spLocks noChangeShapeType="1"/>
              </p:cNvSpPr>
              <p:nvPr/>
            </p:nvSpPr>
            <p:spPr bwMode="auto">
              <a:xfrm flipH="1">
                <a:off x="4129" y="2025"/>
                <a:ext cx="3"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grpSp>
        <p:sp>
          <p:nvSpPr>
            <p:cNvPr id="147466" name="Text Box 20">
              <a:extLst>
                <a:ext uri="{FF2B5EF4-FFF2-40B4-BE49-F238E27FC236}">
                  <a16:creationId xmlns:a16="http://schemas.microsoft.com/office/drawing/2014/main" id="{56BAA0CD-1285-47C2-BCC0-97AAC57C9287}"/>
                </a:ext>
              </a:extLst>
            </p:cNvPr>
            <p:cNvSpPr txBox="1">
              <a:spLocks noChangeArrowheads="1"/>
            </p:cNvSpPr>
            <p:nvPr/>
          </p:nvSpPr>
          <p:spPr bwMode="auto">
            <a:xfrm>
              <a:off x="4294" y="127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0</a:t>
              </a:r>
            </a:p>
          </p:txBody>
        </p:sp>
        <p:sp>
          <p:nvSpPr>
            <p:cNvPr id="147467" name="Text Box 21">
              <a:extLst>
                <a:ext uri="{FF2B5EF4-FFF2-40B4-BE49-F238E27FC236}">
                  <a16:creationId xmlns:a16="http://schemas.microsoft.com/office/drawing/2014/main" id="{80ABAB5E-8EFF-4451-9B4F-69A9E0F2B8A9}"/>
                </a:ext>
              </a:extLst>
            </p:cNvPr>
            <p:cNvSpPr txBox="1">
              <a:spLocks noChangeArrowheads="1"/>
            </p:cNvSpPr>
            <p:nvPr/>
          </p:nvSpPr>
          <p:spPr bwMode="auto">
            <a:xfrm>
              <a:off x="4582" y="1287"/>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1</a:t>
              </a:r>
            </a:p>
          </p:txBody>
        </p:sp>
        <p:sp>
          <p:nvSpPr>
            <p:cNvPr id="147468" name="Text Box 22">
              <a:extLst>
                <a:ext uri="{FF2B5EF4-FFF2-40B4-BE49-F238E27FC236}">
                  <a16:creationId xmlns:a16="http://schemas.microsoft.com/office/drawing/2014/main" id="{52BD628B-A95B-4E00-8EC5-0726836C2B37}"/>
                </a:ext>
              </a:extLst>
            </p:cNvPr>
            <p:cNvSpPr txBox="1">
              <a:spLocks noChangeArrowheads="1"/>
            </p:cNvSpPr>
            <p:nvPr/>
          </p:nvSpPr>
          <p:spPr bwMode="auto">
            <a:xfrm>
              <a:off x="3650" y="1395"/>
              <a:ext cx="60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capacity-1</a:t>
              </a:r>
            </a:p>
          </p:txBody>
        </p:sp>
        <p:sp>
          <p:nvSpPr>
            <p:cNvPr id="147469" name="Text Box 23">
              <a:extLst>
                <a:ext uri="{FF2B5EF4-FFF2-40B4-BE49-F238E27FC236}">
                  <a16:creationId xmlns:a16="http://schemas.microsoft.com/office/drawing/2014/main" id="{D503AAFB-4BAD-4CB4-B356-237CD298BAF1}"/>
                </a:ext>
              </a:extLst>
            </p:cNvPr>
            <p:cNvSpPr txBox="1">
              <a:spLocks noChangeArrowheads="1"/>
            </p:cNvSpPr>
            <p:nvPr/>
          </p:nvSpPr>
          <p:spPr bwMode="auto">
            <a:xfrm>
              <a:off x="4786" y="145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2</a:t>
              </a:r>
            </a:p>
          </p:txBody>
        </p:sp>
        <p:sp>
          <p:nvSpPr>
            <p:cNvPr id="147470" name="Text Box 24">
              <a:extLst>
                <a:ext uri="{FF2B5EF4-FFF2-40B4-BE49-F238E27FC236}">
                  <a16:creationId xmlns:a16="http://schemas.microsoft.com/office/drawing/2014/main" id="{AFA05825-ADB9-4A3A-9709-CB2F4975B110}"/>
                </a:ext>
              </a:extLst>
            </p:cNvPr>
            <p:cNvSpPr txBox="1">
              <a:spLocks noChangeArrowheads="1"/>
            </p:cNvSpPr>
            <p:nvPr/>
          </p:nvSpPr>
          <p:spPr bwMode="auto">
            <a:xfrm>
              <a:off x="3966" y="1105"/>
              <a:ext cx="390" cy="210"/>
            </a:xfrm>
            <a:prstGeom prst="rect">
              <a:avLst/>
            </a:prstGeom>
            <a:solidFill>
              <a:srgbClr val="00FFFF"/>
            </a:solidFill>
            <a:ln w="28575" algn="ctr">
              <a:solidFill>
                <a:schemeClr val="tx1"/>
              </a:solidFill>
              <a:miter lim="800000"/>
              <a:headEnd/>
              <a:tailEnd/>
            </a:ln>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Comic Sans MS" panose="030F0702030302020204" pitchFamily="66" charset="0"/>
                  <a:ea typeface="宋体" panose="02010600030101010101" pitchFamily="2" charset="-122"/>
                </a:rPr>
                <a:t>head</a:t>
              </a:r>
            </a:p>
          </p:txBody>
        </p:sp>
        <p:sp>
          <p:nvSpPr>
            <p:cNvPr id="147471" name="Line 25">
              <a:extLst>
                <a:ext uri="{FF2B5EF4-FFF2-40B4-BE49-F238E27FC236}">
                  <a16:creationId xmlns:a16="http://schemas.microsoft.com/office/drawing/2014/main" id="{A11A14DB-D752-42F7-8C63-AA45A6F9DC63}"/>
                </a:ext>
              </a:extLst>
            </p:cNvPr>
            <p:cNvSpPr>
              <a:spLocks noChangeShapeType="1"/>
            </p:cNvSpPr>
            <p:nvPr/>
          </p:nvSpPr>
          <p:spPr bwMode="auto">
            <a:xfrm>
              <a:off x="4212" y="1284"/>
              <a:ext cx="128" cy="1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7472" name="Text Box 26">
              <a:extLst>
                <a:ext uri="{FF2B5EF4-FFF2-40B4-BE49-F238E27FC236}">
                  <a16:creationId xmlns:a16="http://schemas.microsoft.com/office/drawing/2014/main" id="{22ECD70A-58D6-448F-81E5-EF74E8FB403C}"/>
                </a:ext>
              </a:extLst>
            </p:cNvPr>
            <p:cNvSpPr txBox="1">
              <a:spLocks noChangeArrowheads="1"/>
            </p:cNvSpPr>
            <p:nvPr/>
          </p:nvSpPr>
          <p:spPr bwMode="auto">
            <a:xfrm>
              <a:off x="4910" y="1113"/>
              <a:ext cx="372" cy="210"/>
            </a:xfrm>
            <a:prstGeom prst="rect">
              <a:avLst/>
            </a:prstGeom>
            <a:solidFill>
              <a:srgbClr val="00FFFF"/>
            </a:solidFill>
            <a:ln w="28575" algn="ctr">
              <a:solidFill>
                <a:schemeClr val="tx1"/>
              </a:solidFill>
              <a:miter lim="800000"/>
              <a:headEnd/>
              <a:tailEnd/>
            </a:ln>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Comic Sans MS" panose="030F0702030302020204" pitchFamily="66" charset="0"/>
                  <a:ea typeface="宋体" panose="02010600030101010101" pitchFamily="2" charset="-122"/>
                </a:rPr>
                <a:t>tail</a:t>
              </a:r>
            </a:p>
          </p:txBody>
        </p:sp>
        <p:sp>
          <p:nvSpPr>
            <p:cNvPr id="147473" name="Line 27">
              <a:extLst>
                <a:ext uri="{FF2B5EF4-FFF2-40B4-BE49-F238E27FC236}">
                  <a16:creationId xmlns:a16="http://schemas.microsoft.com/office/drawing/2014/main" id="{AD7E233B-53CD-4B0E-8AC3-C5FF314231F4}"/>
                </a:ext>
              </a:extLst>
            </p:cNvPr>
            <p:cNvSpPr>
              <a:spLocks noChangeShapeType="1"/>
            </p:cNvSpPr>
            <p:nvPr/>
          </p:nvSpPr>
          <p:spPr bwMode="auto">
            <a:xfrm flipH="1">
              <a:off x="4772" y="1300"/>
              <a:ext cx="256" cy="26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7474" name="Text Box 28">
              <a:extLst>
                <a:ext uri="{FF2B5EF4-FFF2-40B4-BE49-F238E27FC236}">
                  <a16:creationId xmlns:a16="http://schemas.microsoft.com/office/drawing/2014/main" id="{338C6BE6-15DB-4B58-AF17-44310BA1AA63}"/>
                </a:ext>
              </a:extLst>
            </p:cNvPr>
            <p:cNvSpPr txBox="1">
              <a:spLocks noChangeArrowheads="1"/>
            </p:cNvSpPr>
            <p:nvPr/>
          </p:nvSpPr>
          <p:spPr bwMode="auto">
            <a:xfrm>
              <a:off x="4294" y="134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ea typeface="宋体" panose="02010600030101010101" pitchFamily="2" charset="-122"/>
                </a:rPr>
                <a:t>y</a:t>
              </a:r>
            </a:p>
          </p:txBody>
        </p:sp>
        <p:sp>
          <p:nvSpPr>
            <p:cNvPr id="147475" name="Text Box 29">
              <a:extLst>
                <a:ext uri="{FF2B5EF4-FFF2-40B4-BE49-F238E27FC236}">
                  <a16:creationId xmlns:a16="http://schemas.microsoft.com/office/drawing/2014/main" id="{28F78FE4-FAFE-4511-BD73-BAD11E9D9E92}"/>
                </a:ext>
              </a:extLst>
            </p:cNvPr>
            <p:cNvSpPr txBox="1">
              <a:spLocks noChangeArrowheads="1"/>
            </p:cNvSpPr>
            <p:nvPr/>
          </p:nvSpPr>
          <p:spPr bwMode="auto">
            <a:xfrm>
              <a:off x="4478" y="1364"/>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ea typeface="宋体" panose="02010600030101010101" pitchFamily="2" charset="-122"/>
                </a:rPr>
                <a:t>z</a:t>
              </a:r>
            </a:p>
          </p:txBody>
        </p:sp>
        <p:grpSp>
          <p:nvGrpSpPr>
            <p:cNvPr id="147476" name="Group 30">
              <a:extLst>
                <a:ext uri="{FF2B5EF4-FFF2-40B4-BE49-F238E27FC236}">
                  <a16:creationId xmlns:a16="http://schemas.microsoft.com/office/drawing/2014/main" id="{CC313174-00B8-4651-97EF-3097F013D425}"/>
                </a:ext>
              </a:extLst>
            </p:cNvPr>
            <p:cNvGrpSpPr>
              <a:grpSpLocks/>
            </p:cNvGrpSpPr>
            <p:nvPr/>
          </p:nvGrpSpPr>
          <p:grpSpPr bwMode="auto">
            <a:xfrm>
              <a:off x="3686" y="1604"/>
              <a:ext cx="219" cy="362"/>
              <a:chOff x="3686" y="1604"/>
              <a:chExt cx="219" cy="362"/>
            </a:xfrm>
          </p:grpSpPr>
          <p:sp>
            <p:nvSpPr>
              <p:cNvPr id="147477" name="Oval 31">
                <a:extLst>
                  <a:ext uri="{FF2B5EF4-FFF2-40B4-BE49-F238E27FC236}">
                    <a16:creationId xmlns:a16="http://schemas.microsoft.com/office/drawing/2014/main" id="{4F7A7BEF-E48D-4153-AAF6-C561089C0967}"/>
                  </a:ext>
                </a:extLst>
              </p:cNvPr>
              <p:cNvSpPr>
                <a:spLocks noChangeArrowheads="1"/>
              </p:cNvSpPr>
              <p:nvPr/>
            </p:nvSpPr>
            <p:spPr bwMode="auto">
              <a:xfrm>
                <a:off x="3686" y="1604"/>
                <a:ext cx="219" cy="263"/>
              </a:xfrm>
              <a:prstGeom prst="ellipse">
                <a:avLst/>
              </a:prstGeom>
              <a:solidFill>
                <a:schemeClr val="tx2"/>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47478" name="Oval 32">
                <a:extLst>
                  <a:ext uri="{FF2B5EF4-FFF2-40B4-BE49-F238E27FC236}">
                    <a16:creationId xmlns:a16="http://schemas.microsoft.com/office/drawing/2014/main" id="{A2702DD2-19FC-4835-A51D-CD3652BBDFEF}"/>
                  </a:ext>
                </a:extLst>
              </p:cNvPr>
              <p:cNvSpPr>
                <a:spLocks noChangeArrowheads="1"/>
              </p:cNvSpPr>
              <p:nvPr/>
            </p:nvSpPr>
            <p:spPr bwMode="auto">
              <a:xfrm>
                <a:off x="3717" y="1640"/>
                <a:ext cx="154" cy="205"/>
              </a:xfrm>
              <a:prstGeom prst="ellipse">
                <a:avLst/>
              </a:prstGeom>
              <a:solidFill>
                <a:srgbClr val="FFFFCC"/>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47479" name="Oval 33">
                <a:extLst>
                  <a:ext uri="{FF2B5EF4-FFF2-40B4-BE49-F238E27FC236}">
                    <a16:creationId xmlns:a16="http://schemas.microsoft.com/office/drawing/2014/main" id="{73790B71-C342-402F-A463-5959805B45AF}"/>
                  </a:ext>
                </a:extLst>
              </p:cNvPr>
              <p:cNvSpPr>
                <a:spLocks noChangeArrowheads="1"/>
              </p:cNvSpPr>
              <p:nvPr/>
            </p:nvSpPr>
            <p:spPr bwMode="auto">
              <a:xfrm>
                <a:off x="3687" y="1710"/>
                <a:ext cx="218" cy="256"/>
              </a:xfrm>
              <a:prstGeom prst="ellipse">
                <a:avLst/>
              </a:prstGeom>
              <a:solidFill>
                <a:srgbClr val="00FFFF"/>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47480" name="Oval 34">
                <a:extLst>
                  <a:ext uri="{FF2B5EF4-FFF2-40B4-BE49-F238E27FC236}">
                    <a16:creationId xmlns:a16="http://schemas.microsoft.com/office/drawing/2014/main" id="{E21BCC8B-AECC-4C4F-B4CF-191CA430504B}"/>
                  </a:ext>
                </a:extLst>
              </p:cNvPr>
              <p:cNvSpPr>
                <a:spLocks noChangeArrowheads="1"/>
              </p:cNvSpPr>
              <p:nvPr/>
            </p:nvSpPr>
            <p:spPr bwMode="auto">
              <a:xfrm>
                <a:off x="3756" y="1763"/>
                <a:ext cx="79" cy="87"/>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47481" name="AutoShape 35">
                <a:extLst>
                  <a:ext uri="{FF2B5EF4-FFF2-40B4-BE49-F238E27FC236}">
                    <a16:creationId xmlns:a16="http://schemas.microsoft.com/office/drawing/2014/main" id="{6205BD19-8702-4527-BD76-01162ADF0A83}"/>
                  </a:ext>
                </a:extLst>
              </p:cNvPr>
              <p:cNvSpPr>
                <a:spLocks noChangeArrowheads="1"/>
              </p:cNvSpPr>
              <p:nvPr/>
            </p:nvSpPr>
            <p:spPr bwMode="auto">
              <a:xfrm flipV="1">
                <a:off x="3772" y="1835"/>
                <a:ext cx="52" cy="7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69 w 21600"/>
                  <a:gd name="T13" fmla="*/ 4488 h 21600"/>
                  <a:gd name="T14" fmla="*/ 17031 w 21600"/>
                  <a:gd name="T15" fmla="*/ 1711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D5A9A9EA-C7A7-4BC5-94AB-41A3E9335161}"/>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EB0A434-1E33-4752-B83E-31F74F0874C6}" type="slidenum">
              <a:rPr lang="ar-SA" altLang="zh-CN" sz="1400" b="0">
                <a:solidFill>
                  <a:schemeClr val="tx1"/>
                </a:solidFill>
                <a:latin typeface="Comic Sans MS" panose="030F0702030302020204" pitchFamily="66" charset="0"/>
              </a:rPr>
              <a:pPr/>
              <a:t>14</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4340" name="Picture 2" descr="magic">
            <a:extLst>
              <a:ext uri="{FF2B5EF4-FFF2-40B4-BE49-F238E27FC236}">
                <a16:creationId xmlns:a16="http://schemas.microsoft.com/office/drawing/2014/main" id="{9CFC26F0-48B7-4BA6-A907-CE7CDD623C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341" name="Rectangle 3">
            <a:extLst>
              <a:ext uri="{FF2B5EF4-FFF2-40B4-BE49-F238E27FC236}">
                <a16:creationId xmlns:a16="http://schemas.microsoft.com/office/drawing/2014/main" id="{FCC2BC10-64A5-451D-8011-CC9287D27E43}"/>
              </a:ext>
            </a:extLst>
          </p:cNvPr>
          <p:cNvSpPr>
            <a:spLocks noGrp="1" noChangeArrowheads="1"/>
          </p:cNvSpPr>
          <p:nvPr>
            <p:ph type="title"/>
          </p:nvPr>
        </p:nvSpPr>
        <p:spPr>
          <a:xfrm>
            <a:off x="671513" y="233363"/>
            <a:ext cx="7772400" cy="1143000"/>
          </a:xfrm>
        </p:spPr>
        <p:txBody>
          <a:bodyPr/>
          <a:lstStyle/>
          <a:p>
            <a:pPr eaLnBrk="1" hangingPunct="1"/>
            <a:r>
              <a:rPr lang="en-US" altLang="zh-CN">
                <a:ea typeface="宋体" panose="02010600030101010101" pitchFamily="2" charset="-122"/>
              </a:rPr>
              <a:t>Implementation: </a:t>
            </a:r>
            <a:r>
              <a:rPr lang="en-US" altLang="zh-CN">
                <a:solidFill>
                  <a:srgbClr val="FF3300"/>
                </a:solidFill>
                <a:ea typeface="宋体" panose="02010600030101010101" pitchFamily="2" charset="-122"/>
              </a:rPr>
              <a:t>Deq</a:t>
            </a:r>
          </a:p>
        </p:txBody>
      </p:sp>
      <p:sp>
        <p:nvSpPr>
          <p:cNvPr id="8198" name="Rectangle 4">
            <a:extLst>
              <a:ext uri="{FF2B5EF4-FFF2-40B4-BE49-F238E27FC236}">
                <a16:creationId xmlns:a16="http://schemas.microsoft.com/office/drawing/2014/main" id="{D01CE550-2D70-48B3-B445-38DFA87CDFAB}"/>
              </a:ext>
            </a:extLst>
          </p:cNvPr>
          <p:cNvSpPr>
            <a:spLocks noChangeArrowheads="1"/>
          </p:cNvSpPr>
          <p:nvPr/>
        </p:nvSpPr>
        <p:spPr bwMode="auto">
          <a:xfrm>
            <a:off x="723900" y="1612900"/>
            <a:ext cx="7937500" cy="3786188"/>
          </a:xfrm>
          <a:prstGeom prst="rect">
            <a:avLst/>
          </a:prstGeom>
          <a:solidFill>
            <a:srgbClr val="FFFFCC"/>
          </a:solidFill>
          <a:ln w="9525">
            <a:noFill/>
            <a:miter lim="800000"/>
            <a:headEnd/>
            <a:tailEnd/>
          </a:ln>
        </p:spPr>
        <p:txBody>
          <a:bodyPr>
            <a:spAutoFit/>
          </a:bodyPr>
          <a:lstStyle/>
          <a:p>
            <a:pPr>
              <a:defRPr/>
            </a:pPr>
            <a:r>
              <a:rPr lang="en-US" sz="2000" dirty="0">
                <a:solidFill>
                  <a:schemeClr val="bg1">
                    <a:lumMod val="65000"/>
                  </a:schemeClr>
                </a:solidFill>
                <a:cs typeface="Arial" charset="0"/>
              </a:rPr>
              <a:t>public T </a:t>
            </a:r>
            <a:r>
              <a:rPr lang="en-US" sz="2000" dirty="0" err="1">
                <a:solidFill>
                  <a:schemeClr val="bg1">
                    <a:lumMod val="65000"/>
                  </a:schemeClr>
                </a:solidFill>
                <a:cs typeface="Arial" charset="0"/>
              </a:rPr>
              <a:t>deq</a:t>
            </a:r>
            <a:r>
              <a:rPr lang="en-US" sz="2000" dirty="0">
                <a:solidFill>
                  <a:schemeClr val="bg1">
                    <a:lumMod val="65000"/>
                  </a:schemeClr>
                </a:solidFill>
                <a:cs typeface="Arial" charset="0"/>
              </a:rPr>
              <a:t>() throws </a:t>
            </a:r>
            <a:r>
              <a:rPr lang="en-US" sz="2000" dirty="0" err="1">
                <a:solidFill>
                  <a:schemeClr val="bg1">
                    <a:lumMod val="65000"/>
                  </a:schemeClr>
                </a:solidFill>
                <a:cs typeface="Arial" charset="0"/>
              </a:rPr>
              <a:t>EmptyException</a:t>
            </a:r>
            <a:r>
              <a:rPr lang="en-US" sz="2000" dirty="0">
                <a:solidFill>
                  <a:schemeClr val="bg1">
                    <a:lumMod val="65000"/>
                  </a:schemeClr>
                </a:solidFill>
                <a:cs typeface="Arial" charset="0"/>
              </a:rPr>
              <a:t> {</a:t>
            </a:r>
          </a:p>
          <a:p>
            <a:pPr>
              <a:defRPr/>
            </a:pPr>
            <a:r>
              <a:rPr lang="en-US" sz="2000" dirty="0">
                <a:solidFill>
                  <a:schemeClr val="tx1"/>
                </a:solidFill>
                <a:cs typeface="Arial" charset="0"/>
              </a:rPr>
              <a:t>  </a:t>
            </a:r>
            <a:r>
              <a:rPr lang="en-US" sz="2000" dirty="0" err="1">
                <a:solidFill>
                  <a:schemeClr val="bg1">
                    <a:lumMod val="65000"/>
                  </a:schemeClr>
                </a:solidFill>
                <a:cs typeface="Arial" charset="0"/>
              </a:rPr>
              <a:t>lock.lock</a:t>
            </a:r>
            <a:r>
              <a:rPr lang="en-US" sz="2000" dirty="0">
                <a:solidFill>
                  <a:schemeClr val="bg1">
                    <a:lumMod val="65000"/>
                  </a:schemeClr>
                </a:solidFill>
                <a:cs typeface="Arial" charset="0"/>
              </a:rPr>
              <a:t>();             </a:t>
            </a:r>
          </a:p>
          <a:p>
            <a:pPr>
              <a:defRPr/>
            </a:pPr>
            <a:r>
              <a:rPr lang="en-US" sz="2000" dirty="0">
                <a:solidFill>
                  <a:schemeClr val="tx1"/>
                </a:solidFill>
                <a:cs typeface="Arial" charset="0"/>
              </a:rPr>
              <a:t>  </a:t>
            </a:r>
            <a:r>
              <a:rPr lang="en-US" sz="2000" dirty="0">
                <a:solidFill>
                  <a:schemeClr val="bg1">
                    <a:lumMod val="65000"/>
                  </a:schemeClr>
                </a:solidFill>
                <a:cs typeface="Arial" charset="0"/>
              </a:rPr>
              <a:t>try {      </a:t>
            </a:r>
          </a:p>
          <a:p>
            <a:pPr>
              <a:defRPr/>
            </a:pPr>
            <a:r>
              <a:rPr lang="en-US" sz="2000" dirty="0">
                <a:solidFill>
                  <a:schemeClr val="bg1">
                    <a:lumMod val="65000"/>
                  </a:schemeClr>
                </a:solidFill>
                <a:cs typeface="Arial" charset="0"/>
              </a:rPr>
              <a:t>    if (tail == head)        </a:t>
            </a:r>
          </a:p>
          <a:p>
            <a:pPr>
              <a:defRPr/>
            </a:pPr>
            <a:r>
              <a:rPr lang="en-US" sz="2000" dirty="0">
                <a:solidFill>
                  <a:schemeClr val="bg1">
                    <a:lumMod val="65000"/>
                  </a:schemeClr>
                </a:solidFill>
                <a:cs typeface="Arial" charset="0"/>
              </a:rPr>
              <a:t>       throw new </a:t>
            </a:r>
            <a:r>
              <a:rPr lang="en-US" sz="2000" dirty="0" err="1">
                <a:solidFill>
                  <a:schemeClr val="bg1">
                    <a:lumMod val="65000"/>
                  </a:schemeClr>
                </a:solidFill>
                <a:cs typeface="Arial" charset="0"/>
              </a:rPr>
              <a:t>EmptyException</a:t>
            </a:r>
            <a:r>
              <a:rPr lang="en-US" sz="2000" dirty="0">
                <a:solidFill>
                  <a:schemeClr val="bg1">
                    <a:lumMod val="65000"/>
                  </a:schemeClr>
                </a:solidFill>
                <a:cs typeface="Arial" charset="0"/>
              </a:rPr>
              <a:t>();      </a:t>
            </a:r>
          </a:p>
          <a:p>
            <a:pPr>
              <a:defRPr/>
            </a:pPr>
            <a:r>
              <a:rPr lang="en-US" sz="2000" dirty="0">
                <a:solidFill>
                  <a:schemeClr val="bg1">
                    <a:lumMod val="65000"/>
                  </a:schemeClr>
                </a:solidFill>
                <a:cs typeface="Arial" charset="0"/>
              </a:rPr>
              <a:t>    </a:t>
            </a:r>
            <a:r>
              <a:rPr lang="en-US" sz="2000" dirty="0">
                <a:solidFill>
                  <a:srgbClr val="0070C0"/>
                </a:solidFill>
                <a:cs typeface="Arial" charset="0"/>
              </a:rPr>
              <a:t>T x = items[head % </a:t>
            </a:r>
            <a:r>
              <a:rPr lang="en-US" sz="2000" dirty="0" err="1">
                <a:solidFill>
                  <a:srgbClr val="0070C0"/>
                </a:solidFill>
                <a:cs typeface="Arial" charset="0"/>
              </a:rPr>
              <a:t>items.length</a:t>
            </a:r>
            <a:r>
              <a:rPr lang="en-US" sz="2000" dirty="0">
                <a:solidFill>
                  <a:srgbClr val="0070C0"/>
                </a:solidFill>
                <a:cs typeface="Arial" charset="0"/>
              </a:rPr>
              <a:t>];      </a:t>
            </a:r>
          </a:p>
          <a:p>
            <a:pPr>
              <a:defRPr/>
            </a:pPr>
            <a:r>
              <a:rPr lang="en-US" sz="2000" dirty="0">
                <a:solidFill>
                  <a:srgbClr val="0070C0"/>
                </a:solidFill>
                <a:cs typeface="Arial" charset="0"/>
              </a:rPr>
              <a:t>    head++;      </a:t>
            </a:r>
          </a:p>
          <a:p>
            <a:pPr>
              <a:defRPr/>
            </a:pPr>
            <a:r>
              <a:rPr lang="en-US" sz="2000" dirty="0">
                <a:solidFill>
                  <a:schemeClr val="bg1">
                    <a:lumMod val="65000"/>
                  </a:schemeClr>
                </a:solidFill>
                <a:cs typeface="Arial" charset="0"/>
              </a:rPr>
              <a:t>    return x;    </a:t>
            </a:r>
          </a:p>
          <a:p>
            <a:pPr>
              <a:defRPr/>
            </a:pPr>
            <a:r>
              <a:rPr lang="en-US" sz="2000" dirty="0">
                <a:solidFill>
                  <a:schemeClr val="bg1">
                    <a:lumMod val="65000"/>
                  </a:schemeClr>
                </a:solidFill>
                <a:cs typeface="Arial" charset="0"/>
              </a:rPr>
              <a:t>  } finally {      </a:t>
            </a:r>
          </a:p>
          <a:p>
            <a:pPr>
              <a:defRPr/>
            </a:pPr>
            <a:r>
              <a:rPr lang="en-US" sz="2000" dirty="0">
                <a:solidFill>
                  <a:schemeClr val="bg1">
                    <a:lumMod val="65000"/>
                  </a:schemeClr>
                </a:solidFill>
                <a:cs typeface="Arial" charset="0"/>
              </a:rPr>
              <a:t>    </a:t>
            </a:r>
            <a:r>
              <a:rPr lang="en-US" sz="2000" dirty="0" err="1">
                <a:solidFill>
                  <a:schemeClr val="bg1">
                    <a:lumMod val="65000"/>
                  </a:schemeClr>
                </a:solidFill>
                <a:cs typeface="Arial" charset="0"/>
              </a:rPr>
              <a:t>lock.unlock</a:t>
            </a:r>
            <a:r>
              <a:rPr lang="en-US" sz="2000" dirty="0">
                <a:solidFill>
                  <a:schemeClr val="bg1">
                    <a:lumMod val="65000"/>
                  </a:schemeClr>
                </a:solidFill>
                <a:cs typeface="Arial" charset="0"/>
              </a:rPr>
              <a:t>();    </a:t>
            </a:r>
          </a:p>
          <a:p>
            <a:pPr>
              <a:defRPr/>
            </a:pPr>
            <a:r>
              <a:rPr lang="en-US" sz="2000" dirty="0">
                <a:solidFill>
                  <a:schemeClr val="bg1">
                    <a:lumMod val="65000"/>
                  </a:schemeClr>
                </a:solidFill>
                <a:cs typeface="Arial" charset="0"/>
              </a:rPr>
              <a:t>  }  </a:t>
            </a:r>
          </a:p>
          <a:p>
            <a:pPr>
              <a:defRPr/>
            </a:pPr>
            <a:r>
              <a:rPr lang="en-US" sz="2000" dirty="0">
                <a:solidFill>
                  <a:schemeClr val="bg1">
                    <a:lumMod val="65000"/>
                  </a:schemeClr>
                </a:solidFill>
                <a:cs typeface="Arial" charset="0"/>
              </a:rPr>
              <a:t>} </a:t>
            </a:r>
          </a:p>
        </p:txBody>
      </p:sp>
      <p:pic>
        <p:nvPicPr>
          <p:cNvPr id="14343" name="Picture 2" descr="magic">
            <a:extLst>
              <a:ext uri="{FF2B5EF4-FFF2-40B4-BE49-F238E27FC236}">
                <a16:creationId xmlns:a16="http://schemas.microsoft.com/office/drawing/2014/main" id="{717D3C86-10D9-40F0-BDDC-53436C39CB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11811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344" name="AutoShape 6">
            <a:extLst>
              <a:ext uri="{FF2B5EF4-FFF2-40B4-BE49-F238E27FC236}">
                <a16:creationId xmlns:a16="http://schemas.microsoft.com/office/drawing/2014/main" id="{E7EF59C9-DB51-4D6F-80EC-DE83BC12216D}"/>
              </a:ext>
            </a:extLst>
          </p:cNvPr>
          <p:cNvSpPr>
            <a:spLocks noChangeArrowheads="1"/>
          </p:cNvSpPr>
          <p:nvPr/>
        </p:nvSpPr>
        <p:spPr bwMode="auto">
          <a:xfrm>
            <a:off x="1231900" y="3111500"/>
            <a:ext cx="5359400" cy="711200"/>
          </a:xfrm>
          <a:prstGeom prst="wedgeRoundRectCallout">
            <a:avLst>
              <a:gd name="adj1" fmla="val 38352"/>
              <a:gd name="adj2" fmla="val 11269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2800" b="0">
              <a:latin typeface="Comic Sans MS" panose="030F0702030302020204" pitchFamily="66" charset="0"/>
            </a:endParaRPr>
          </a:p>
        </p:txBody>
      </p:sp>
      <p:sp>
        <p:nvSpPr>
          <p:cNvPr id="14345" name="Text Box 7">
            <a:extLst>
              <a:ext uri="{FF2B5EF4-FFF2-40B4-BE49-F238E27FC236}">
                <a16:creationId xmlns:a16="http://schemas.microsoft.com/office/drawing/2014/main" id="{7FDABCD9-6C83-4D15-82EE-5E051082F151}"/>
              </a:ext>
            </a:extLst>
          </p:cNvPr>
          <p:cNvSpPr txBox="1">
            <a:spLocks noChangeArrowheads="1"/>
          </p:cNvSpPr>
          <p:nvPr/>
        </p:nvSpPr>
        <p:spPr bwMode="auto">
          <a:xfrm>
            <a:off x="4051300" y="4225925"/>
            <a:ext cx="45847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b="0">
                <a:latin typeface="Comic Sans MS" panose="030F0702030302020204" pitchFamily="66" charset="0"/>
                <a:ea typeface="宋体" panose="02010600030101010101" pitchFamily="2" charset="-122"/>
              </a:rPr>
              <a:t>Queue not empty:</a:t>
            </a:r>
          </a:p>
          <a:p>
            <a:pPr algn="ctr"/>
            <a:r>
              <a:rPr lang="en-US" altLang="zh-CN" sz="2800" b="0">
                <a:latin typeface="Comic Sans MS" panose="030F0702030302020204" pitchFamily="66" charset="0"/>
                <a:ea typeface="宋体" panose="02010600030101010101" pitchFamily="2" charset="-122"/>
              </a:rPr>
              <a:t>remove item and update </a:t>
            </a:r>
          </a:p>
          <a:p>
            <a:pPr algn="ctr"/>
            <a:r>
              <a:rPr lang="en-US" altLang="zh-CN" sz="2800" b="0">
                <a:latin typeface="Comic Sans MS" panose="030F0702030302020204" pitchFamily="66" charset="0"/>
                <a:ea typeface="宋体" panose="02010600030101010101" pitchFamily="2" charset="-122"/>
              </a:rPr>
              <a:t>head</a:t>
            </a:r>
          </a:p>
        </p:txBody>
      </p:sp>
      <p:grpSp>
        <p:nvGrpSpPr>
          <p:cNvPr id="14346" name="Group 6">
            <a:extLst>
              <a:ext uri="{FF2B5EF4-FFF2-40B4-BE49-F238E27FC236}">
                <a16:creationId xmlns:a16="http://schemas.microsoft.com/office/drawing/2014/main" id="{ABAC14C0-BB36-4D5E-AED5-F9E4DAE42AFF}"/>
              </a:ext>
            </a:extLst>
          </p:cNvPr>
          <p:cNvGrpSpPr>
            <a:grpSpLocks/>
          </p:cNvGrpSpPr>
          <p:nvPr/>
        </p:nvGrpSpPr>
        <p:grpSpPr bwMode="auto">
          <a:xfrm>
            <a:off x="5413375" y="1296988"/>
            <a:ext cx="2590800" cy="1735137"/>
            <a:chOff x="3650" y="1105"/>
            <a:chExt cx="1632" cy="1093"/>
          </a:xfrm>
        </p:grpSpPr>
        <p:grpSp>
          <p:nvGrpSpPr>
            <p:cNvPr id="14347" name="Group 7">
              <a:extLst>
                <a:ext uri="{FF2B5EF4-FFF2-40B4-BE49-F238E27FC236}">
                  <a16:creationId xmlns:a16="http://schemas.microsoft.com/office/drawing/2014/main" id="{6B0C350B-C673-47EB-9A75-3966460BD218}"/>
                </a:ext>
              </a:extLst>
            </p:cNvPr>
            <p:cNvGrpSpPr>
              <a:grpSpLocks/>
            </p:cNvGrpSpPr>
            <p:nvPr/>
          </p:nvGrpSpPr>
          <p:grpSpPr bwMode="auto">
            <a:xfrm>
              <a:off x="4068" y="1412"/>
              <a:ext cx="813" cy="786"/>
              <a:chOff x="3740" y="1372"/>
              <a:chExt cx="813" cy="786"/>
            </a:xfrm>
          </p:grpSpPr>
          <p:sp>
            <p:nvSpPr>
              <p:cNvPr id="14364" name="Oval 8">
                <a:extLst>
                  <a:ext uri="{FF2B5EF4-FFF2-40B4-BE49-F238E27FC236}">
                    <a16:creationId xmlns:a16="http://schemas.microsoft.com/office/drawing/2014/main" id="{6E7049EB-47FD-4E2D-A850-7CB8ED28DF39}"/>
                  </a:ext>
                </a:extLst>
              </p:cNvPr>
              <p:cNvSpPr>
                <a:spLocks noChangeArrowheads="1"/>
              </p:cNvSpPr>
              <p:nvPr/>
            </p:nvSpPr>
            <p:spPr bwMode="auto">
              <a:xfrm>
                <a:off x="3740" y="1372"/>
                <a:ext cx="813" cy="786"/>
              </a:xfrm>
              <a:prstGeom prst="ellipse">
                <a:avLst/>
              </a:prstGeom>
              <a:solidFill>
                <a:srgbClr val="00FFFF"/>
              </a:solidFill>
              <a:ln w="28575" algn="ctr">
                <a:solidFill>
                  <a:schemeClr val="tx1"/>
                </a:solidFill>
                <a:round/>
                <a:headEnd/>
                <a:tailEnd/>
              </a:ln>
            </p:spPr>
            <p:txBody>
              <a:bodyPr wrap="none"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4365" name="Oval 9">
                <a:extLst>
                  <a:ext uri="{FF2B5EF4-FFF2-40B4-BE49-F238E27FC236}">
                    <a16:creationId xmlns:a16="http://schemas.microsoft.com/office/drawing/2014/main" id="{0CCB65CD-9E74-4CCD-9CC1-5F99159E0151}"/>
                  </a:ext>
                </a:extLst>
              </p:cNvPr>
              <p:cNvSpPr>
                <a:spLocks noChangeArrowheads="1"/>
              </p:cNvSpPr>
              <p:nvPr/>
            </p:nvSpPr>
            <p:spPr bwMode="auto">
              <a:xfrm>
                <a:off x="3877" y="1510"/>
                <a:ext cx="539" cy="511"/>
              </a:xfrm>
              <a:prstGeom prst="ellipse">
                <a:avLst/>
              </a:prstGeom>
              <a:solidFill>
                <a:srgbClr val="FFFFCC"/>
              </a:solidFill>
              <a:ln w="28575" algn="ctr">
                <a:solidFill>
                  <a:schemeClr val="tx1"/>
                </a:solidFill>
                <a:round/>
                <a:headEnd/>
                <a:tailEnd/>
              </a:ln>
            </p:spPr>
            <p:txBody>
              <a:bodyPr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4366" name="Line 10">
                <a:extLst>
                  <a:ext uri="{FF2B5EF4-FFF2-40B4-BE49-F238E27FC236}">
                    <a16:creationId xmlns:a16="http://schemas.microsoft.com/office/drawing/2014/main" id="{266B6163-D354-4380-9BA2-D6F7A951AE8F}"/>
                  </a:ext>
                </a:extLst>
              </p:cNvPr>
              <p:cNvSpPr>
                <a:spLocks noChangeShapeType="1"/>
              </p:cNvSpPr>
              <p:nvPr/>
            </p:nvSpPr>
            <p:spPr bwMode="auto">
              <a:xfrm flipV="1">
                <a:off x="3904" y="1983"/>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367" name="Line 11">
                <a:extLst>
                  <a:ext uri="{FF2B5EF4-FFF2-40B4-BE49-F238E27FC236}">
                    <a16:creationId xmlns:a16="http://schemas.microsoft.com/office/drawing/2014/main" id="{4ECF5C79-22EB-4A16-83D0-E71FC33041F8}"/>
                  </a:ext>
                </a:extLst>
              </p:cNvPr>
              <p:cNvSpPr>
                <a:spLocks noChangeShapeType="1"/>
              </p:cNvSpPr>
              <p:nvPr/>
            </p:nvSpPr>
            <p:spPr bwMode="auto">
              <a:xfrm flipV="1">
                <a:off x="4308" y="1455"/>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368" name="Line 12">
                <a:extLst>
                  <a:ext uri="{FF2B5EF4-FFF2-40B4-BE49-F238E27FC236}">
                    <a16:creationId xmlns:a16="http://schemas.microsoft.com/office/drawing/2014/main" id="{F0C25868-02B0-4FD2-9C3A-264A4A517F84}"/>
                  </a:ext>
                </a:extLst>
              </p:cNvPr>
              <p:cNvSpPr>
                <a:spLocks noChangeShapeType="1"/>
              </p:cNvSpPr>
              <p:nvPr/>
            </p:nvSpPr>
            <p:spPr bwMode="auto">
              <a:xfrm flipV="1">
                <a:off x="4416" y="167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369" name="Line 13">
                <a:extLst>
                  <a:ext uri="{FF2B5EF4-FFF2-40B4-BE49-F238E27FC236}">
                    <a16:creationId xmlns:a16="http://schemas.microsoft.com/office/drawing/2014/main" id="{B063B488-3C11-4C67-A220-5EE5FA51AE47}"/>
                  </a:ext>
                </a:extLst>
              </p:cNvPr>
              <p:cNvSpPr>
                <a:spLocks noChangeShapeType="1"/>
              </p:cNvSpPr>
              <p:nvPr/>
            </p:nvSpPr>
            <p:spPr bwMode="auto">
              <a:xfrm flipV="1">
                <a:off x="3760" y="185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370" name="Line 14">
                <a:extLst>
                  <a:ext uri="{FF2B5EF4-FFF2-40B4-BE49-F238E27FC236}">
                    <a16:creationId xmlns:a16="http://schemas.microsoft.com/office/drawing/2014/main" id="{C280B1F9-2991-4242-A273-9B9289869B45}"/>
                  </a:ext>
                </a:extLst>
              </p:cNvPr>
              <p:cNvSpPr>
                <a:spLocks noChangeShapeType="1"/>
              </p:cNvSpPr>
              <p:nvPr/>
            </p:nvSpPr>
            <p:spPr bwMode="auto">
              <a:xfrm>
                <a:off x="3768" y="1613"/>
                <a:ext cx="121" cy="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371" name="Line 15">
                <a:extLst>
                  <a:ext uri="{FF2B5EF4-FFF2-40B4-BE49-F238E27FC236}">
                    <a16:creationId xmlns:a16="http://schemas.microsoft.com/office/drawing/2014/main" id="{9FBDED73-3651-42F9-A036-F9A0D0F2F144}"/>
                  </a:ext>
                </a:extLst>
              </p:cNvPr>
              <p:cNvSpPr>
                <a:spLocks noChangeShapeType="1"/>
              </p:cNvSpPr>
              <p:nvPr/>
            </p:nvSpPr>
            <p:spPr bwMode="auto">
              <a:xfrm>
                <a:off x="4400" y="1857"/>
                <a:ext cx="117" cy="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372" name="Line 16">
                <a:extLst>
                  <a:ext uri="{FF2B5EF4-FFF2-40B4-BE49-F238E27FC236}">
                    <a16:creationId xmlns:a16="http://schemas.microsoft.com/office/drawing/2014/main" id="{A2DDDC99-F6F6-4C3F-941E-80210D4BF77D}"/>
                  </a:ext>
                </a:extLst>
              </p:cNvPr>
              <p:cNvSpPr>
                <a:spLocks noChangeShapeType="1"/>
              </p:cNvSpPr>
              <p:nvPr/>
            </p:nvSpPr>
            <p:spPr bwMode="auto">
              <a:xfrm>
                <a:off x="3952" y="142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373" name="Line 17">
                <a:extLst>
                  <a:ext uri="{FF2B5EF4-FFF2-40B4-BE49-F238E27FC236}">
                    <a16:creationId xmlns:a16="http://schemas.microsoft.com/office/drawing/2014/main" id="{D5F6EF05-7D48-4F50-9887-DF01A29FD480}"/>
                  </a:ext>
                </a:extLst>
              </p:cNvPr>
              <p:cNvSpPr>
                <a:spLocks noChangeShapeType="1"/>
              </p:cNvSpPr>
              <p:nvPr/>
            </p:nvSpPr>
            <p:spPr bwMode="auto">
              <a:xfrm flipH="1">
                <a:off x="4161" y="1377"/>
                <a:ext cx="11" cy="1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374" name="Line 18">
                <a:extLst>
                  <a:ext uri="{FF2B5EF4-FFF2-40B4-BE49-F238E27FC236}">
                    <a16:creationId xmlns:a16="http://schemas.microsoft.com/office/drawing/2014/main" id="{8688B1E0-93A5-4CC4-B6BC-C5B7A39979D2}"/>
                  </a:ext>
                </a:extLst>
              </p:cNvPr>
              <p:cNvSpPr>
                <a:spLocks noChangeShapeType="1"/>
              </p:cNvSpPr>
              <p:nvPr/>
            </p:nvSpPr>
            <p:spPr bwMode="auto">
              <a:xfrm>
                <a:off x="4300" y="198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375" name="Line 19">
                <a:extLst>
                  <a:ext uri="{FF2B5EF4-FFF2-40B4-BE49-F238E27FC236}">
                    <a16:creationId xmlns:a16="http://schemas.microsoft.com/office/drawing/2014/main" id="{EAA221A4-4007-4437-807A-C447CA5679F7}"/>
                  </a:ext>
                </a:extLst>
              </p:cNvPr>
              <p:cNvSpPr>
                <a:spLocks noChangeShapeType="1"/>
              </p:cNvSpPr>
              <p:nvPr/>
            </p:nvSpPr>
            <p:spPr bwMode="auto">
              <a:xfrm flipH="1">
                <a:off x="4129" y="2025"/>
                <a:ext cx="3"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grpSp>
        <p:sp>
          <p:nvSpPr>
            <p:cNvPr id="14348" name="Text Box 20">
              <a:extLst>
                <a:ext uri="{FF2B5EF4-FFF2-40B4-BE49-F238E27FC236}">
                  <a16:creationId xmlns:a16="http://schemas.microsoft.com/office/drawing/2014/main" id="{6C470EC0-B590-4CBC-8464-961EC6DBDF8E}"/>
                </a:ext>
              </a:extLst>
            </p:cNvPr>
            <p:cNvSpPr txBox="1">
              <a:spLocks noChangeArrowheads="1"/>
            </p:cNvSpPr>
            <p:nvPr/>
          </p:nvSpPr>
          <p:spPr bwMode="auto">
            <a:xfrm>
              <a:off x="4294" y="127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0</a:t>
              </a:r>
            </a:p>
          </p:txBody>
        </p:sp>
        <p:sp>
          <p:nvSpPr>
            <p:cNvPr id="14349" name="Text Box 21">
              <a:extLst>
                <a:ext uri="{FF2B5EF4-FFF2-40B4-BE49-F238E27FC236}">
                  <a16:creationId xmlns:a16="http://schemas.microsoft.com/office/drawing/2014/main" id="{ED2750ED-F764-4FD4-8E11-E0A3031B3338}"/>
                </a:ext>
              </a:extLst>
            </p:cNvPr>
            <p:cNvSpPr txBox="1">
              <a:spLocks noChangeArrowheads="1"/>
            </p:cNvSpPr>
            <p:nvPr/>
          </p:nvSpPr>
          <p:spPr bwMode="auto">
            <a:xfrm>
              <a:off x="4582" y="1287"/>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1</a:t>
              </a:r>
            </a:p>
          </p:txBody>
        </p:sp>
        <p:sp>
          <p:nvSpPr>
            <p:cNvPr id="14350" name="Text Box 22">
              <a:extLst>
                <a:ext uri="{FF2B5EF4-FFF2-40B4-BE49-F238E27FC236}">
                  <a16:creationId xmlns:a16="http://schemas.microsoft.com/office/drawing/2014/main" id="{1F1B71AE-D509-45A6-AE52-DB9EB0901E22}"/>
                </a:ext>
              </a:extLst>
            </p:cNvPr>
            <p:cNvSpPr txBox="1">
              <a:spLocks noChangeArrowheads="1"/>
            </p:cNvSpPr>
            <p:nvPr/>
          </p:nvSpPr>
          <p:spPr bwMode="auto">
            <a:xfrm>
              <a:off x="3650" y="1395"/>
              <a:ext cx="60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capacity-1</a:t>
              </a:r>
            </a:p>
          </p:txBody>
        </p:sp>
        <p:sp>
          <p:nvSpPr>
            <p:cNvPr id="14351" name="Text Box 23">
              <a:extLst>
                <a:ext uri="{FF2B5EF4-FFF2-40B4-BE49-F238E27FC236}">
                  <a16:creationId xmlns:a16="http://schemas.microsoft.com/office/drawing/2014/main" id="{A37F8928-5D9F-48AA-87C8-45AE52A0F448}"/>
                </a:ext>
              </a:extLst>
            </p:cNvPr>
            <p:cNvSpPr txBox="1">
              <a:spLocks noChangeArrowheads="1"/>
            </p:cNvSpPr>
            <p:nvPr/>
          </p:nvSpPr>
          <p:spPr bwMode="auto">
            <a:xfrm>
              <a:off x="4786" y="145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2</a:t>
              </a:r>
            </a:p>
          </p:txBody>
        </p:sp>
        <p:sp>
          <p:nvSpPr>
            <p:cNvPr id="14352" name="Text Box 24">
              <a:extLst>
                <a:ext uri="{FF2B5EF4-FFF2-40B4-BE49-F238E27FC236}">
                  <a16:creationId xmlns:a16="http://schemas.microsoft.com/office/drawing/2014/main" id="{5A20FC8E-5DD4-46AA-9C08-D9AF9DF7458F}"/>
                </a:ext>
              </a:extLst>
            </p:cNvPr>
            <p:cNvSpPr txBox="1">
              <a:spLocks noChangeArrowheads="1"/>
            </p:cNvSpPr>
            <p:nvPr/>
          </p:nvSpPr>
          <p:spPr bwMode="auto">
            <a:xfrm>
              <a:off x="3966" y="1105"/>
              <a:ext cx="390" cy="210"/>
            </a:xfrm>
            <a:prstGeom prst="rect">
              <a:avLst/>
            </a:prstGeom>
            <a:solidFill>
              <a:srgbClr val="00FFFF"/>
            </a:solidFill>
            <a:ln w="28575" algn="ctr">
              <a:solidFill>
                <a:schemeClr val="tx1"/>
              </a:solidFill>
              <a:miter lim="800000"/>
              <a:headEnd/>
              <a:tailEnd/>
            </a:ln>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Comic Sans MS" panose="030F0702030302020204" pitchFamily="66" charset="0"/>
                  <a:ea typeface="宋体" panose="02010600030101010101" pitchFamily="2" charset="-122"/>
                </a:rPr>
                <a:t>head</a:t>
              </a:r>
            </a:p>
          </p:txBody>
        </p:sp>
        <p:sp>
          <p:nvSpPr>
            <p:cNvPr id="14353" name="Line 25">
              <a:extLst>
                <a:ext uri="{FF2B5EF4-FFF2-40B4-BE49-F238E27FC236}">
                  <a16:creationId xmlns:a16="http://schemas.microsoft.com/office/drawing/2014/main" id="{44F8CDE7-47C1-4259-8FFA-356A5FF97EB5}"/>
                </a:ext>
              </a:extLst>
            </p:cNvPr>
            <p:cNvSpPr>
              <a:spLocks noChangeShapeType="1"/>
            </p:cNvSpPr>
            <p:nvPr/>
          </p:nvSpPr>
          <p:spPr bwMode="auto">
            <a:xfrm>
              <a:off x="4212" y="1284"/>
              <a:ext cx="128" cy="1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354" name="Text Box 26">
              <a:extLst>
                <a:ext uri="{FF2B5EF4-FFF2-40B4-BE49-F238E27FC236}">
                  <a16:creationId xmlns:a16="http://schemas.microsoft.com/office/drawing/2014/main" id="{63FA1F14-D688-41D8-BF88-184BDB53E329}"/>
                </a:ext>
              </a:extLst>
            </p:cNvPr>
            <p:cNvSpPr txBox="1">
              <a:spLocks noChangeArrowheads="1"/>
            </p:cNvSpPr>
            <p:nvPr/>
          </p:nvSpPr>
          <p:spPr bwMode="auto">
            <a:xfrm>
              <a:off x="4910" y="1113"/>
              <a:ext cx="372" cy="210"/>
            </a:xfrm>
            <a:prstGeom prst="rect">
              <a:avLst/>
            </a:prstGeom>
            <a:solidFill>
              <a:srgbClr val="00FFFF"/>
            </a:solidFill>
            <a:ln w="28575" algn="ctr">
              <a:solidFill>
                <a:schemeClr val="tx1"/>
              </a:solidFill>
              <a:miter lim="800000"/>
              <a:headEnd/>
              <a:tailEnd/>
            </a:ln>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Comic Sans MS" panose="030F0702030302020204" pitchFamily="66" charset="0"/>
                  <a:ea typeface="宋体" panose="02010600030101010101" pitchFamily="2" charset="-122"/>
                </a:rPr>
                <a:t>tail</a:t>
              </a:r>
            </a:p>
          </p:txBody>
        </p:sp>
        <p:sp>
          <p:nvSpPr>
            <p:cNvPr id="14355" name="Line 27">
              <a:extLst>
                <a:ext uri="{FF2B5EF4-FFF2-40B4-BE49-F238E27FC236}">
                  <a16:creationId xmlns:a16="http://schemas.microsoft.com/office/drawing/2014/main" id="{C468A21D-35E9-4EA9-96B3-409A35D8CC6A}"/>
                </a:ext>
              </a:extLst>
            </p:cNvPr>
            <p:cNvSpPr>
              <a:spLocks noChangeShapeType="1"/>
            </p:cNvSpPr>
            <p:nvPr/>
          </p:nvSpPr>
          <p:spPr bwMode="auto">
            <a:xfrm flipH="1">
              <a:off x="4772" y="1300"/>
              <a:ext cx="256" cy="26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356" name="Text Box 28">
              <a:extLst>
                <a:ext uri="{FF2B5EF4-FFF2-40B4-BE49-F238E27FC236}">
                  <a16:creationId xmlns:a16="http://schemas.microsoft.com/office/drawing/2014/main" id="{66D24490-9D73-403B-9CD7-890A2A05A9F6}"/>
                </a:ext>
              </a:extLst>
            </p:cNvPr>
            <p:cNvSpPr txBox="1">
              <a:spLocks noChangeArrowheads="1"/>
            </p:cNvSpPr>
            <p:nvPr/>
          </p:nvSpPr>
          <p:spPr bwMode="auto">
            <a:xfrm>
              <a:off x="4294" y="134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ea typeface="宋体" panose="02010600030101010101" pitchFamily="2" charset="-122"/>
                </a:rPr>
                <a:t>y</a:t>
              </a:r>
            </a:p>
          </p:txBody>
        </p:sp>
        <p:sp>
          <p:nvSpPr>
            <p:cNvPr id="14357" name="Text Box 29">
              <a:extLst>
                <a:ext uri="{FF2B5EF4-FFF2-40B4-BE49-F238E27FC236}">
                  <a16:creationId xmlns:a16="http://schemas.microsoft.com/office/drawing/2014/main" id="{3283807C-344A-426D-A7DE-0449150281CF}"/>
                </a:ext>
              </a:extLst>
            </p:cNvPr>
            <p:cNvSpPr txBox="1">
              <a:spLocks noChangeArrowheads="1"/>
            </p:cNvSpPr>
            <p:nvPr/>
          </p:nvSpPr>
          <p:spPr bwMode="auto">
            <a:xfrm>
              <a:off x="4478" y="1364"/>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ea typeface="宋体" panose="02010600030101010101" pitchFamily="2" charset="-122"/>
                </a:rPr>
                <a:t>z</a:t>
              </a:r>
            </a:p>
          </p:txBody>
        </p:sp>
        <p:grpSp>
          <p:nvGrpSpPr>
            <p:cNvPr id="14358" name="Group 30">
              <a:extLst>
                <a:ext uri="{FF2B5EF4-FFF2-40B4-BE49-F238E27FC236}">
                  <a16:creationId xmlns:a16="http://schemas.microsoft.com/office/drawing/2014/main" id="{BFAE3F25-11C1-4AD0-AADD-257E75E16B8A}"/>
                </a:ext>
              </a:extLst>
            </p:cNvPr>
            <p:cNvGrpSpPr>
              <a:grpSpLocks/>
            </p:cNvGrpSpPr>
            <p:nvPr/>
          </p:nvGrpSpPr>
          <p:grpSpPr bwMode="auto">
            <a:xfrm>
              <a:off x="3686" y="1604"/>
              <a:ext cx="219" cy="362"/>
              <a:chOff x="3686" y="1604"/>
              <a:chExt cx="219" cy="362"/>
            </a:xfrm>
          </p:grpSpPr>
          <p:sp>
            <p:nvSpPr>
              <p:cNvPr id="14359" name="Oval 31">
                <a:extLst>
                  <a:ext uri="{FF2B5EF4-FFF2-40B4-BE49-F238E27FC236}">
                    <a16:creationId xmlns:a16="http://schemas.microsoft.com/office/drawing/2014/main" id="{BE93DD96-EAB4-4125-A025-083D0CCF5BBD}"/>
                  </a:ext>
                </a:extLst>
              </p:cNvPr>
              <p:cNvSpPr>
                <a:spLocks noChangeArrowheads="1"/>
              </p:cNvSpPr>
              <p:nvPr/>
            </p:nvSpPr>
            <p:spPr bwMode="auto">
              <a:xfrm>
                <a:off x="3686" y="1604"/>
                <a:ext cx="219" cy="263"/>
              </a:xfrm>
              <a:prstGeom prst="ellipse">
                <a:avLst/>
              </a:prstGeom>
              <a:solidFill>
                <a:schemeClr val="tx2"/>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4360" name="Oval 32">
                <a:extLst>
                  <a:ext uri="{FF2B5EF4-FFF2-40B4-BE49-F238E27FC236}">
                    <a16:creationId xmlns:a16="http://schemas.microsoft.com/office/drawing/2014/main" id="{672254C2-7064-4558-9893-2902EA406EAE}"/>
                  </a:ext>
                </a:extLst>
              </p:cNvPr>
              <p:cNvSpPr>
                <a:spLocks noChangeArrowheads="1"/>
              </p:cNvSpPr>
              <p:nvPr/>
            </p:nvSpPr>
            <p:spPr bwMode="auto">
              <a:xfrm>
                <a:off x="3717" y="1640"/>
                <a:ext cx="154" cy="205"/>
              </a:xfrm>
              <a:prstGeom prst="ellipse">
                <a:avLst/>
              </a:prstGeom>
              <a:solidFill>
                <a:srgbClr val="FFFFCC"/>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4361" name="Oval 33">
                <a:extLst>
                  <a:ext uri="{FF2B5EF4-FFF2-40B4-BE49-F238E27FC236}">
                    <a16:creationId xmlns:a16="http://schemas.microsoft.com/office/drawing/2014/main" id="{C075A7DD-EA28-4163-9B2A-8E7A7306DCF2}"/>
                  </a:ext>
                </a:extLst>
              </p:cNvPr>
              <p:cNvSpPr>
                <a:spLocks noChangeArrowheads="1"/>
              </p:cNvSpPr>
              <p:nvPr/>
            </p:nvSpPr>
            <p:spPr bwMode="auto">
              <a:xfrm>
                <a:off x="3687" y="1710"/>
                <a:ext cx="218" cy="256"/>
              </a:xfrm>
              <a:prstGeom prst="ellipse">
                <a:avLst/>
              </a:prstGeom>
              <a:solidFill>
                <a:srgbClr val="00FFFF"/>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4362" name="Oval 34">
                <a:extLst>
                  <a:ext uri="{FF2B5EF4-FFF2-40B4-BE49-F238E27FC236}">
                    <a16:creationId xmlns:a16="http://schemas.microsoft.com/office/drawing/2014/main" id="{3ED54D27-F006-408F-963D-061B259C1382}"/>
                  </a:ext>
                </a:extLst>
              </p:cNvPr>
              <p:cNvSpPr>
                <a:spLocks noChangeArrowheads="1"/>
              </p:cNvSpPr>
              <p:nvPr/>
            </p:nvSpPr>
            <p:spPr bwMode="auto">
              <a:xfrm>
                <a:off x="3756" y="1763"/>
                <a:ext cx="79" cy="87"/>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4363" name="AutoShape 35">
                <a:extLst>
                  <a:ext uri="{FF2B5EF4-FFF2-40B4-BE49-F238E27FC236}">
                    <a16:creationId xmlns:a16="http://schemas.microsoft.com/office/drawing/2014/main" id="{0B618A2A-395D-4B15-B960-47CCC6214431}"/>
                  </a:ext>
                </a:extLst>
              </p:cNvPr>
              <p:cNvSpPr>
                <a:spLocks noChangeArrowheads="1"/>
              </p:cNvSpPr>
              <p:nvPr/>
            </p:nvSpPr>
            <p:spPr bwMode="auto">
              <a:xfrm flipV="1">
                <a:off x="3772" y="1835"/>
                <a:ext cx="52" cy="7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69 w 21600"/>
                  <a:gd name="T13" fmla="*/ 4488 h 21600"/>
                  <a:gd name="T14" fmla="*/ 17031 w 21600"/>
                  <a:gd name="T15" fmla="*/ 1711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E42DF3D3-870B-4F2E-BC86-434C1AE13F4D}"/>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98F024C-69FB-4792-AB80-22D44B8D25A1}" type="slidenum">
              <a:rPr lang="ar-SA" altLang="zh-CN" sz="1400" b="0">
                <a:solidFill>
                  <a:schemeClr val="tx1"/>
                </a:solidFill>
                <a:latin typeface="Comic Sans MS" panose="030F0702030302020204" pitchFamily="66" charset="0"/>
              </a:rPr>
              <a:pPr/>
              <a:t>140</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48484" name="Picture 2" descr="magic">
            <a:extLst>
              <a:ext uri="{FF2B5EF4-FFF2-40B4-BE49-F238E27FC236}">
                <a16:creationId xmlns:a16="http://schemas.microsoft.com/office/drawing/2014/main" id="{795A86BB-A995-4F5E-93F1-0FF6AAD69C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8485" name="Rectangle 3">
            <a:extLst>
              <a:ext uri="{FF2B5EF4-FFF2-40B4-BE49-F238E27FC236}">
                <a16:creationId xmlns:a16="http://schemas.microsoft.com/office/drawing/2014/main" id="{8C90617D-81BE-49BC-AAE4-CB74F28D2375}"/>
              </a:ext>
            </a:extLst>
          </p:cNvPr>
          <p:cNvSpPr>
            <a:spLocks noGrp="1" noChangeArrowheads="1"/>
          </p:cNvSpPr>
          <p:nvPr>
            <p:ph type="title"/>
          </p:nvPr>
        </p:nvSpPr>
        <p:spPr>
          <a:xfrm>
            <a:off x="671513" y="233363"/>
            <a:ext cx="7772400" cy="1143000"/>
          </a:xfrm>
        </p:spPr>
        <p:txBody>
          <a:bodyPr/>
          <a:lstStyle/>
          <a:p>
            <a:pPr eaLnBrk="1" hangingPunct="1"/>
            <a:r>
              <a:rPr lang="en-US" altLang="zh-CN">
                <a:ea typeface="宋体" panose="02010600030101010101" pitchFamily="2" charset="-122"/>
              </a:rPr>
              <a:t>Reasoning About  Lineraizability: Locking </a:t>
            </a:r>
            <a:endParaRPr lang="en-US" altLang="zh-CN">
              <a:solidFill>
                <a:srgbClr val="FF3300"/>
              </a:solidFill>
              <a:ea typeface="宋体" panose="02010600030101010101" pitchFamily="2" charset="-122"/>
            </a:endParaRPr>
          </a:p>
        </p:txBody>
      </p:sp>
      <p:sp>
        <p:nvSpPr>
          <p:cNvPr id="8198" name="Rectangle 4">
            <a:extLst>
              <a:ext uri="{FF2B5EF4-FFF2-40B4-BE49-F238E27FC236}">
                <a16:creationId xmlns:a16="http://schemas.microsoft.com/office/drawing/2014/main" id="{66A81808-A7A7-4D2B-9AFD-710B8D2CF12A}"/>
              </a:ext>
            </a:extLst>
          </p:cNvPr>
          <p:cNvSpPr>
            <a:spLocks noChangeArrowheads="1"/>
          </p:cNvSpPr>
          <p:nvPr/>
        </p:nvSpPr>
        <p:spPr bwMode="auto">
          <a:xfrm>
            <a:off x="723900" y="1612900"/>
            <a:ext cx="7937500" cy="3786188"/>
          </a:xfrm>
          <a:prstGeom prst="rect">
            <a:avLst/>
          </a:prstGeom>
          <a:solidFill>
            <a:srgbClr val="FFFFCC"/>
          </a:solidFill>
          <a:ln w="9525">
            <a:noFill/>
            <a:miter lim="800000"/>
            <a:headEnd/>
            <a:tailEnd/>
          </a:ln>
        </p:spPr>
        <p:txBody>
          <a:bodyPr>
            <a:spAutoFit/>
          </a:bodyPr>
          <a:lstStyle/>
          <a:p>
            <a:pPr>
              <a:defRPr/>
            </a:pPr>
            <a:r>
              <a:rPr lang="en-US" sz="2000" dirty="0">
                <a:solidFill>
                  <a:schemeClr val="bg1">
                    <a:lumMod val="65000"/>
                  </a:schemeClr>
                </a:solidFill>
                <a:cs typeface="Arial" charset="0"/>
              </a:rPr>
              <a:t>public T </a:t>
            </a:r>
            <a:r>
              <a:rPr lang="en-US" sz="2000" dirty="0" err="1">
                <a:solidFill>
                  <a:schemeClr val="bg1">
                    <a:lumMod val="65000"/>
                  </a:schemeClr>
                </a:solidFill>
                <a:cs typeface="Arial" charset="0"/>
              </a:rPr>
              <a:t>deq</a:t>
            </a:r>
            <a:r>
              <a:rPr lang="en-US" sz="2000" dirty="0">
                <a:solidFill>
                  <a:schemeClr val="bg1">
                    <a:lumMod val="65000"/>
                  </a:schemeClr>
                </a:solidFill>
                <a:cs typeface="Arial" charset="0"/>
              </a:rPr>
              <a:t>() throws </a:t>
            </a:r>
            <a:r>
              <a:rPr lang="en-US" sz="2000" dirty="0" err="1">
                <a:solidFill>
                  <a:schemeClr val="bg1">
                    <a:lumMod val="65000"/>
                  </a:schemeClr>
                </a:solidFill>
                <a:cs typeface="Arial" charset="0"/>
              </a:rPr>
              <a:t>EmptyException</a:t>
            </a:r>
            <a:r>
              <a:rPr lang="en-US" sz="2000" dirty="0">
                <a:solidFill>
                  <a:schemeClr val="bg1">
                    <a:lumMod val="65000"/>
                  </a:schemeClr>
                </a:solidFill>
                <a:cs typeface="Arial" charset="0"/>
              </a:rPr>
              <a:t> {</a:t>
            </a:r>
          </a:p>
          <a:p>
            <a:pPr>
              <a:defRPr/>
            </a:pPr>
            <a:r>
              <a:rPr lang="en-US" sz="2000" dirty="0">
                <a:solidFill>
                  <a:schemeClr val="tx1"/>
                </a:solidFill>
                <a:cs typeface="Arial" charset="0"/>
              </a:rPr>
              <a:t>  </a:t>
            </a:r>
            <a:r>
              <a:rPr lang="en-US" sz="2000" dirty="0" err="1">
                <a:solidFill>
                  <a:schemeClr val="bg1">
                    <a:lumMod val="65000"/>
                  </a:schemeClr>
                </a:solidFill>
                <a:cs typeface="Arial" charset="0"/>
              </a:rPr>
              <a:t>lock.lock</a:t>
            </a:r>
            <a:r>
              <a:rPr lang="en-US" sz="2000" dirty="0">
                <a:solidFill>
                  <a:schemeClr val="bg1">
                    <a:lumMod val="65000"/>
                  </a:schemeClr>
                </a:solidFill>
                <a:cs typeface="Arial" charset="0"/>
              </a:rPr>
              <a:t>();             </a:t>
            </a:r>
          </a:p>
          <a:p>
            <a:pPr>
              <a:defRPr/>
            </a:pPr>
            <a:r>
              <a:rPr lang="en-US" sz="2000" dirty="0">
                <a:solidFill>
                  <a:schemeClr val="tx1"/>
                </a:solidFill>
                <a:cs typeface="Arial" charset="0"/>
              </a:rPr>
              <a:t>  </a:t>
            </a:r>
            <a:r>
              <a:rPr lang="en-US" sz="2000" dirty="0">
                <a:solidFill>
                  <a:schemeClr val="bg1">
                    <a:lumMod val="65000"/>
                  </a:schemeClr>
                </a:solidFill>
                <a:cs typeface="Arial" charset="0"/>
              </a:rPr>
              <a:t>try {      </a:t>
            </a:r>
          </a:p>
          <a:p>
            <a:pPr>
              <a:defRPr/>
            </a:pPr>
            <a:r>
              <a:rPr lang="en-US" sz="2000" dirty="0">
                <a:solidFill>
                  <a:schemeClr val="bg1">
                    <a:lumMod val="65000"/>
                  </a:schemeClr>
                </a:solidFill>
                <a:cs typeface="Arial" charset="0"/>
              </a:rPr>
              <a:t>    if (tail == head)        </a:t>
            </a:r>
          </a:p>
          <a:p>
            <a:pPr>
              <a:defRPr/>
            </a:pPr>
            <a:r>
              <a:rPr lang="en-US" sz="2000" dirty="0">
                <a:solidFill>
                  <a:schemeClr val="bg1">
                    <a:lumMod val="65000"/>
                  </a:schemeClr>
                </a:solidFill>
                <a:cs typeface="Arial" charset="0"/>
              </a:rPr>
              <a:t>       throw new </a:t>
            </a:r>
            <a:r>
              <a:rPr lang="en-US" sz="2000" dirty="0" err="1">
                <a:solidFill>
                  <a:schemeClr val="bg1">
                    <a:lumMod val="65000"/>
                  </a:schemeClr>
                </a:solidFill>
                <a:cs typeface="Arial" charset="0"/>
              </a:rPr>
              <a:t>EmptyException</a:t>
            </a:r>
            <a:r>
              <a:rPr lang="en-US" sz="2000" dirty="0">
                <a:solidFill>
                  <a:schemeClr val="bg1">
                    <a:lumMod val="65000"/>
                  </a:schemeClr>
                </a:solidFill>
                <a:cs typeface="Arial" charset="0"/>
              </a:rPr>
              <a:t>();      </a:t>
            </a:r>
          </a:p>
          <a:p>
            <a:pPr>
              <a:defRPr/>
            </a:pPr>
            <a:r>
              <a:rPr lang="en-US" sz="2000" dirty="0">
                <a:solidFill>
                  <a:schemeClr val="bg1">
                    <a:lumMod val="65000"/>
                  </a:schemeClr>
                </a:solidFill>
                <a:cs typeface="Arial" charset="0"/>
              </a:rPr>
              <a:t>    T x = items[head % </a:t>
            </a:r>
            <a:r>
              <a:rPr lang="en-US" sz="2000" dirty="0" err="1">
                <a:solidFill>
                  <a:schemeClr val="bg1">
                    <a:lumMod val="65000"/>
                  </a:schemeClr>
                </a:solidFill>
                <a:cs typeface="Arial" charset="0"/>
              </a:rPr>
              <a:t>items.length</a:t>
            </a:r>
            <a:r>
              <a:rPr lang="en-US" sz="2000" dirty="0">
                <a:solidFill>
                  <a:schemeClr val="bg1">
                    <a:lumMod val="65000"/>
                  </a:schemeClr>
                </a:solidFill>
                <a:cs typeface="Arial" charset="0"/>
              </a:rPr>
              <a:t>];      </a:t>
            </a:r>
          </a:p>
          <a:p>
            <a:pPr>
              <a:defRPr/>
            </a:pPr>
            <a:r>
              <a:rPr lang="en-US" sz="2000" dirty="0">
                <a:solidFill>
                  <a:schemeClr val="bg1">
                    <a:lumMod val="65000"/>
                  </a:schemeClr>
                </a:solidFill>
                <a:cs typeface="Arial" charset="0"/>
              </a:rPr>
              <a:t>    head++;      </a:t>
            </a:r>
          </a:p>
          <a:p>
            <a:pPr>
              <a:defRPr/>
            </a:pPr>
            <a:r>
              <a:rPr lang="en-US" sz="2000" dirty="0">
                <a:solidFill>
                  <a:schemeClr val="bg1">
                    <a:lumMod val="65000"/>
                  </a:schemeClr>
                </a:solidFill>
                <a:cs typeface="Arial" charset="0"/>
              </a:rPr>
              <a:t>    return x;    </a:t>
            </a:r>
          </a:p>
          <a:p>
            <a:pPr>
              <a:defRPr/>
            </a:pPr>
            <a:r>
              <a:rPr lang="en-US" sz="2000" dirty="0">
                <a:solidFill>
                  <a:schemeClr val="bg1">
                    <a:lumMod val="65000"/>
                  </a:schemeClr>
                </a:solidFill>
                <a:cs typeface="Arial" charset="0"/>
              </a:rPr>
              <a:t>  } finally {      </a:t>
            </a:r>
          </a:p>
          <a:p>
            <a:pPr>
              <a:defRPr/>
            </a:pPr>
            <a:r>
              <a:rPr lang="en-US" sz="2000" dirty="0">
                <a:solidFill>
                  <a:srgbClr val="0070C0"/>
                </a:solidFill>
                <a:cs typeface="Arial" charset="0"/>
              </a:rPr>
              <a:t>    </a:t>
            </a:r>
            <a:r>
              <a:rPr lang="en-US" sz="2000" dirty="0" err="1">
                <a:solidFill>
                  <a:srgbClr val="0070C0"/>
                </a:solidFill>
                <a:cs typeface="Arial" charset="0"/>
              </a:rPr>
              <a:t>lock.unlock</a:t>
            </a:r>
            <a:r>
              <a:rPr lang="en-US" sz="2000" dirty="0">
                <a:solidFill>
                  <a:srgbClr val="0070C0"/>
                </a:solidFill>
                <a:cs typeface="Arial" charset="0"/>
              </a:rPr>
              <a:t>();    </a:t>
            </a:r>
          </a:p>
          <a:p>
            <a:pPr>
              <a:defRPr/>
            </a:pPr>
            <a:r>
              <a:rPr lang="en-US" sz="2000" dirty="0">
                <a:solidFill>
                  <a:schemeClr val="bg1">
                    <a:lumMod val="65000"/>
                  </a:schemeClr>
                </a:solidFill>
                <a:cs typeface="Arial" charset="0"/>
              </a:rPr>
              <a:t>  }  </a:t>
            </a:r>
          </a:p>
          <a:p>
            <a:pPr>
              <a:defRPr/>
            </a:pPr>
            <a:r>
              <a:rPr lang="en-US" sz="2000" dirty="0">
                <a:solidFill>
                  <a:schemeClr val="bg1">
                    <a:lumMod val="65000"/>
                  </a:schemeClr>
                </a:solidFill>
                <a:cs typeface="Arial" charset="0"/>
              </a:rPr>
              <a:t>} </a:t>
            </a:r>
          </a:p>
        </p:txBody>
      </p:sp>
      <p:pic>
        <p:nvPicPr>
          <p:cNvPr id="148487" name="Picture 2" descr="magic">
            <a:extLst>
              <a:ext uri="{FF2B5EF4-FFF2-40B4-BE49-F238E27FC236}">
                <a16:creationId xmlns:a16="http://schemas.microsoft.com/office/drawing/2014/main" id="{13898D8E-D02E-4FF8-8A66-4ABBE1783C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11811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8488" name="AutoShape 6">
            <a:extLst>
              <a:ext uri="{FF2B5EF4-FFF2-40B4-BE49-F238E27FC236}">
                <a16:creationId xmlns:a16="http://schemas.microsoft.com/office/drawing/2014/main" id="{B5A471BE-B94B-4D83-A1EF-1E35D3D8345D}"/>
              </a:ext>
            </a:extLst>
          </p:cNvPr>
          <p:cNvSpPr>
            <a:spLocks noChangeArrowheads="1"/>
          </p:cNvSpPr>
          <p:nvPr/>
        </p:nvSpPr>
        <p:spPr bwMode="auto">
          <a:xfrm>
            <a:off x="1320800" y="4286250"/>
            <a:ext cx="2298700" cy="457200"/>
          </a:xfrm>
          <a:prstGeom prst="wedgeRoundRectCallout">
            <a:avLst>
              <a:gd name="adj1" fmla="val 85875"/>
              <a:gd name="adj2" fmla="val 2916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2800" b="0">
              <a:latin typeface="Comic Sans MS" panose="030F0702030302020204" pitchFamily="66" charset="0"/>
            </a:endParaRPr>
          </a:p>
        </p:txBody>
      </p:sp>
      <p:sp>
        <p:nvSpPr>
          <p:cNvPr id="148489" name="Text Box 7">
            <a:extLst>
              <a:ext uri="{FF2B5EF4-FFF2-40B4-BE49-F238E27FC236}">
                <a16:creationId xmlns:a16="http://schemas.microsoft.com/office/drawing/2014/main" id="{FDCD6BCA-130D-4812-9489-CB23BDEB459D}"/>
              </a:ext>
            </a:extLst>
          </p:cNvPr>
          <p:cNvSpPr txBox="1">
            <a:spLocks noChangeArrowheads="1"/>
          </p:cNvSpPr>
          <p:nvPr/>
        </p:nvSpPr>
        <p:spPr bwMode="auto">
          <a:xfrm>
            <a:off x="4381500" y="4098925"/>
            <a:ext cx="3810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b="0">
                <a:latin typeface="Comic Sans MS" panose="030F0702030302020204" pitchFamily="66" charset="0"/>
                <a:ea typeface="宋体" panose="02010600030101010101" pitchFamily="2" charset="-122"/>
              </a:rPr>
              <a:t>Linearization points</a:t>
            </a:r>
          </a:p>
          <a:p>
            <a:pPr algn="ctr"/>
            <a:r>
              <a:rPr lang="en-US" altLang="zh-CN" sz="2800" b="0">
                <a:latin typeface="Comic Sans MS" panose="030F0702030302020204" pitchFamily="66" charset="0"/>
                <a:ea typeface="宋体" panose="02010600030101010101" pitchFamily="2" charset="-122"/>
              </a:rPr>
              <a:t>are when locks are released </a:t>
            </a:r>
          </a:p>
          <a:p>
            <a:pPr algn="ctr"/>
            <a:endParaRPr lang="en-US" altLang="zh-CN" sz="2800" b="0">
              <a:latin typeface="Comic Sans MS" panose="030F0702030302020204" pitchFamily="66" charset="0"/>
              <a:ea typeface="宋体" panose="02010600030101010101" pitchFamily="2" charset="-122"/>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Slide Number Placeholder 3">
            <a:extLst>
              <a:ext uri="{FF2B5EF4-FFF2-40B4-BE49-F238E27FC236}">
                <a16:creationId xmlns:a16="http://schemas.microsoft.com/office/drawing/2014/main" id="{9D31BDD9-4F02-4C7D-BA6D-87ABEC7813ED}"/>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33445D0-B767-46D4-82D0-11CD9990A9F7}" type="slidenum">
              <a:rPr lang="ar-SA" altLang="zh-CN" sz="1400" b="0">
                <a:solidFill>
                  <a:schemeClr val="tx1"/>
                </a:solidFill>
                <a:latin typeface="Comic Sans MS" panose="030F0702030302020204" pitchFamily="66" charset="0"/>
              </a:rPr>
              <a:pPr/>
              <a:t>141</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49508" name="Picture 2" descr="magic">
            <a:extLst>
              <a:ext uri="{FF2B5EF4-FFF2-40B4-BE49-F238E27FC236}">
                <a16:creationId xmlns:a16="http://schemas.microsoft.com/office/drawing/2014/main" id="{EDD4DDE7-669E-4103-B5EA-1DEFF26FD1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9509" name="Rectangle 3">
            <a:extLst>
              <a:ext uri="{FF2B5EF4-FFF2-40B4-BE49-F238E27FC236}">
                <a16:creationId xmlns:a16="http://schemas.microsoft.com/office/drawing/2014/main" id="{35FD840A-AA4F-4BA8-BD25-26E3285D01BF}"/>
              </a:ext>
            </a:extLst>
          </p:cNvPr>
          <p:cNvSpPr>
            <a:spLocks noGrp="1" noChangeArrowheads="1"/>
          </p:cNvSpPr>
          <p:nvPr>
            <p:ph type="title"/>
          </p:nvPr>
        </p:nvSpPr>
        <p:spPr>
          <a:xfrm>
            <a:off x="889000" y="292100"/>
            <a:ext cx="7772400" cy="1143000"/>
          </a:xfrm>
        </p:spPr>
        <p:txBody>
          <a:bodyPr/>
          <a:lstStyle/>
          <a:p>
            <a:pPr eaLnBrk="1" hangingPunct="1"/>
            <a:r>
              <a:rPr lang="en-US" altLang="zh-CN">
                <a:ea typeface="宋体" panose="02010600030101010101" pitchFamily="2" charset="-122"/>
              </a:rPr>
              <a:t>More Reasoning: Lock-free </a:t>
            </a:r>
          </a:p>
        </p:txBody>
      </p:sp>
      <p:sp>
        <p:nvSpPr>
          <p:cNvPr id="149510" name="Rectangle 4">
            <a:extLst>
              <a:ext uri="{FF2B5EF4-FFF2-40B4-BE49-F238E27FC236}">
                <a16:creationId xmlns:a16="http://schemas.microsoft.com/office/drawing/2014/main" id="{D9209F7C-C16F-47A6-99FE-D651FAF348E6}"/>
              </a:ext>
            </a:extLst>
          </p:cNvPr>
          <p:cNvSpPr>
            <a:spLocks noChangeArrowheads="1"/>
          </p:cNvSpPr>
          <p:nvPr/>
        </p:nvSpPr>
        <p:spPr bwMode="auto">
          <a:xfrm>
            <a:off x="838200" y="1752600"/>
            <a:ext cx="7632700" cy="44005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solidFill>
                  <a:schemeClr val="tx1"/>
                </a:solidFill>
                <a:ea typeface="宋体" panose="02010600030101010101" pitchFamily="2" charset="-122"/>
              </a:rPr>
              <a:t>public class</a:t>
            </a:r>
            <a:r>
              <a:rPr lang="en-US" altLang="zh-CN" sz="2000">
                <a:solidFill>
                  <a:srgbClr val="0000FF"/>
                </a:solidFill>
                <a:ea typeface="宋体" panose="02010600030101010101" pitchFamily="2" charset="-122"/>
              </a:rPr>
              <a:t> LockFreeQueue {</a:t>
            </a:r>
          </a:p>
          <a:p>
            <a:endParaRPr lang="en-US" altLang="zh-CN" sz="2000">
              <a:solidFill>
                <a:srgbClr val="0000FF"/>
              </a:solidFill>
              <a:ea typeface="宋体" panose="02010600030101010101" pitchFamily="2" charset="-122"/>
            </a:endParaRPr>
          </a:p>
          <a:p>
            <a:r>
              <a:rPr lang="en-US" altLang="zh-CN" sz="2000">
                <a:solidFill>
                  <a:srgbClr val="0000FF"/>
                </a:solidFill>
                <a:ea typeface="宋体" panose="02010600030101010101" pitchFamily="2" charset="-122"/>
              </a:rPr>
              <a:t>  </a:t>
            </a:r>
            <a:r>
              <a:rPr lang="en-US" altLang="zh-CN" sz="2000">
                <a:solidFill>
                  <a:schemeClr val="tx1"/>
                </a:solidFill>
                <a:ea typeface="宋体" panose="02010600030101010101" pitchFamily="2" charset="-122"/>
              </a:rPr>
              <a:t>int</a:t>
            </a:r>
            <a:r>
              <a:rPr lang="en-US" altLang="zh-CN" sz="2000">
                <a:solidFill>
                  <a:srgbClr val="0000FF"/>
                </a:solidFill>
                <a:ea typeface="宋体" panose="02010600030101010101" pitchFamily="2" charset="-122"/>
              </a:rPr>
              <a:t> head = 0, tail = 0; </a:t>
            </a:r>
          </a:p>
          <a:p>
            <a:r>
              <a:rPr lang="en-US" altLang="zh-CN" sz="2000">
                <a:solidFill>
                  <a:srgbClr val="0000FF"/>
                </a:solidFill>
                <a:ea typeface="宋体" panose="02010600030101010101" pitchFamily="2" charset="-122"/>
              </a:rPr>
              <a:t>  items = (T[]) new Object[capacity];    </a:t>
            </a:r>
          </a:p>
          <a:p>
            <a:endParaRPr lang="en-US" altLang="zh-CN" sz="2000">
              <a:solidFill>
                <a:srgbClr val="0000FF"/>
              </a:solidFill>
              <a:ea typeface="宋体" panose="02010600030101010101" pitchFamily="2" charset="-122"/>
            </a:endParaRPr>
          </a:p>
          <a:p>
            <a:r>
              <a:rPr lang="en-US" altLang="zh-CN" sz="2000">
                <a:solidFill>
                  <a:srgbClr val="0000FF"/>
                </a:solidFill>
                <a:ea typeface="宋体" panose="02010600030101010101" pitchFamily="2" charset="-122"/>
              </a:rPr>
              <a:t>  </a:t>
            </a:r>
            <a:r>
              <a:rPr lang="en-US" altLang="zh-CN" sz="2000">
                <a:solidFill>
                  <a:schemeClr val="tx1"/>
                </a:solidFill>
                <a:ea typeface="宋体" panose="02010600030101010101" pitchFamily="2" charset="-122"/>
              </a:rPr>
              <a:t>public void</a:t>
            </a:r>
            <a:r>
              <a:rPr lang="en-US" altLang="zh-CN" sz="2000">
                <a:solidFill>
                  <a:srgbClr val="0000FF"/>
                </a:solidFill>
                <a:ea typeface="宋体" panose="02010600030101010101" pitchFamily="2" charset="-122"/>
              </a:rPr>
              <a:t> enq(Item x) {</a:t>
            </a:r>
          </a:p>
          <a:p>
            <a:r>
              <a:rPr lang="en-US" altLang="zh-CN" sz="2000">
                <a:solidFill>
                  <a:srgbClr val="0000FF"/>
                </a:solidFill>
                <a:ea typeface="宋体" panose="02010600030101010101" pitchFamily="2" charset="-122"/>
              </a:rPr>
              <a:t>    </a:t>
            </a:r>
            <a:r>
              <a:rPr lang="en-US" altLang="zh-CN" sz="2000">
                <a:solidFill>
                  <a:schemeClr val="tx1"/>
                </a:solidFill>
                <a:ea typeface="宋体" panose="02010600030101010101" pitchFamily="2" charset="-122"/>
              </a:rPr>
              <a:t>while</a:t>
            </a:r>
            <a:r>
              <a:rPr lang="en-US" altLang="zh-CN" sz="2000">
                <a:solidFill>
                  <a:srgbClr val="0000FF"/>
                </a:solidFill>
                <a:ea typeface="宋体" panose="02010600030101010101" pitchFamily="2" charset="-122"/>
              </a:rPr>
              <a:t> (tail-head == capacity); </a:t>
            </a:r>
            <a:r>
              <a:rPr lang="en-US" altLang="zh-CN" sz="2000" i="1">
                <a:ea typeface="宋体" panose="02010600030101010101" pitchFamily="2" charset="-122"/>
              </a:rPr>
              <a:t>// busy-wait</a:t>
            </a:r>
          </a:p>
          <a:p>
            <a:r>
              <a:rPr lang="en-US" altLang="zh-CN" sz="2000">
                <a:solidFill>
                  <a:srgbClr val="0000FF"/>
                </a:solidFill>
                <a:ea typeface="宋体" panose="02010600030101010101" pitchFamily="2" charset="-122"/>
              </a:rPr>
              <a:t>    items[tail % capacity] = x; tail++;</a:t>
            </a:r>
          </a:p>
          <a:p>
            <a:r>
              <a:rPr lang="en-US" altLang="zh-CN" sz="2000">
                <a:solidFill>
                  <a:srgbClr val="0000FF"/>
                </a:solidFill>
                <a:ea typeface="宋体" panose="02010600030101010101" pitchFamily="2" charset="-122"/>
              </a:rPr>
              <a:t>  }</a:t>
            </a:r>
          </a:p>
          <a:p>
            <a:r>
              <a:rPr lang="en-US" altLang="zh-CN" sz="2000">
                <a:solidFill>
                  <a:srgbClr val="0000FF"/>
                </a:solidFill>
                <a:ea typeface="宋体" panose="02010600030101010101" pitchFamily="2" charset="-122"/>
              </a:rPr>
              <a:t>  </a:t>
            </a:r>
            <a:r>
              <a:rPr lang="en-US" altLang="zh-CN" sz="2000">
                <a:solidFill>
                  <a:schemeClr val="tx1"/>
                </a:solidFill>
                <a:ea typeface="宋体" panose="02010600030101010101" pitchFamily="2" charset="-122"/>
              </a:rPr>
              <a:t>public</a:t>
            </a:r>
            <a:r>
              <a:rPr lang="en-US" altLang="zh-CN" sz="2000">
                <a:solidFill>
                  <a:srgbClr val="0000FF"/>
                </a:solidFill>
                <a:ea typeface="宋体" panose="02010600030101010101" pitchFamily="2" charset="-122"/>
              </a:rPr>
              <a:t> Item deq() {</a:t>
            </a:r>
          </a:p>
          <a:p>
            <a:r>
              <a:rPr lang="en-US" altLang="zh-CN" sz="2000">
                <a:solidFill>
                  <a:srgbClr val="0000FF"/>
                </a:solidFill>
                <a:ea typeface="宋体" panose="02010600030101010101" pitchFamily="2" charset="-122"/>
              </a:rPr>
              <a:t>     </a:t>
            </a:r>
            <a:r>
              <a:rPr lang="en-US" altLang="zh-CN" sz="2000">
                <a:solidFill>
                  <a:schemeClr val="tx1"/>
                </a:solidFill>
                <a:ea typeface="宋体" panose="02010600030101010101" pitchFamily="2" charset="-122"/>
              </a:rPr>
              <a:t>while</a:t>
            </a:r>
            <a:r>
              <a:rPr lang="en-US" altLang="zh-CN" sz="2000">
                <a:solidFill>
                  <a:srgbClr val="0000FF"/>
                </a:solidFill>
                <a:ea typeface="宋体" panose="02010600030101010101" pitchFamily="2" charset="-122"/>
              </a:rPr>
              <a:t> (tail == head);     </a:t>
            </a:r>
            <a:r>
              <a:rPr lang="en-US" altLang="zh-CN" sz="2000" i="1">
                <a:ea typeface="宋体" panose="02010600030101010101" pitchFamily="2" charset="-122"/>
              </a:rPr>
              <a:t>// busy-wait</a:t>
            </a:r>
          </a:p>
          <a:p>
            <a:r>
              <a:rPr lang="en-US" altLang="zh-CN" sz="2000">
                <a:solidFill>
                  <a:srgbClr val="0000FF"/>
                </a:solidFill>
                <a:ea typeface="宋体" panose="02010600030101010101" pitchFamily="2" charset="-122"/>
              </a:rPr>
              <a:t>     Item item = items[head % capacity]; head++;</a:t>
            </a:r>
          </a:p>
          <a:p>
            <a:r>
              <a:rPr lang="en-US" altLang="zh-CN" sz="2000">
                <a:solidFill>
                  <a:srgbClr val="0000FF"/>
                </a:solidFill>
                <a:ea typeface="宋体" panose="02010600030101010101" pitchFamily="2" charset="-122"/>
              </a:rPr>
              <a:t>     return item;</a:t>
            </a:r>
          </a:p>
          <a:p>
            <a:r>
              <a:rPr lang="en-US" altLang="zh-CN" sz="2000">
                <a:solidFill>
                  <a:srgbClr val="0000FF"/>
                </a:solidFill>
                <a:ea typeface="宋体" panose="02010600030101010101" pitchFamily="2" charset="-122"/>
              </a:rPr>
              <a:t>}}</a:t>
            </a:r>
          </a:p>
        </p:txBody>
      </p:sp>
      <p:grpSp>
        <p:nvGrpSpPr>
          <p:cNvPr id="2" name="Group 30">
            <a:extLst>
              <a:ext uri="{FF2B5EF4-FFF2-40B4-BE49-F238E27FC236}">
                <a16:creationId xmlns:a16="http://schemas.microsoft.com/office/drawing/2014/main" id="{43E38B12-A87A-47A6-8F69-EF89F59C476A}"/>
              </a:ext>
            </a:extLst>
          </p:cNvPr>
          <p:cNvGrpSpPr>
            <a:grpSpLocks/>
          </p:cNvGrpSpPr>
          <p:nvPr/>
        </p:nvGrpSpPr>
        <p:grpSpPr bwMode="auto">
          <a:xfrm>
            <a:off x="5921375" y="1754188"/>
            <a:ext cx="2463800" cy="1735137"/>
            <a:chOff x="3730" y="1105"/>
            <a:chExt cx="1552" cy="1093"/>
          </a:xfrm>
        </p:grpSpPr>
        <p:grpSp>
          <p:nvGrpSpPr>
            <p:cNvPr id="149512" name="Group 17">
              <a:extLst>
                <a:ext uri="{FF2B5EF4-FFF2-40B4-BE49-F238E27FC236}">
                  <a16:creationId xmlns:a16="http://schemas.microsoft.com/office/drawing/2014/main" id="{0F8C1A36-2DFD-4FF0-A3D1-BB1C7616DF83}"/>
                </a:ext>
              </a:extLst>
            </p:cNvPr>
            <p:cNvGrpSpPr>
              <a:grpSpLocks/>
            </p:cNvGrpSpPr>
            <p:nvPr/>
          </p:nvGrpSpPr>
          <p:grpSpPr bwMode="auto">
            <a:xfrm>
              <a:off x="4068" y="1412"/>
              <a:ext cx="813" cy="786"/>
              <a:chOff x="3740" y="1372"/>
              <a:chExt cx="813" cy="786"/>
            </a:xfrm>
          </p:grpSpPr>
          <p:sp>
            <p:nvSpPr>
              <p:cNvPr id="149523" name="Oval 5">
                <a:extLst>
                  <a:ext uri="{FF2B5EF4-FFF2-40B4-BE49-F238E27FC236}">
                    <a16:creationId xmlns:a16="http://schemas.microsoft.com/office/drawing/2014/main" id="{250BDC88-3748-4618-99CD-D7040F23B3E4}"/>
                  </a:ext>
                </a:extLst>
              </p:cNvPr>
              <p:cNvSpPr>
                <a:spLocks noChangeArrowheads="1"/>
              </p:cNvSpPr>
              <p:nvPr/>
            </p:nvSpPr>
            <p:spPr bwMode="auto">
              <a:xfrm>
                <a:off x="3740" y="1372"/>
                <a:ext cx="813" cy="786"/>
              </a:xfrm>
              <a:prstGeom prst="ellipse">
                <a:avLst/>
              </a:prstGeom>
              <a:solidFill>
                <a:srgbClr val="00FFFF"/>
              </a:solidFill>
              <a:ln w="28575" algn="ctr">
                <a:solidFill>
                  <a:schemeClr val="tx1"/>
                </a:solidFill>
                <a:round/>
                <a:headEnd/>
                <a:tailEnd/>
              </a:ln>
            </p:spPr>
            <p:txBody>
              <a:bodyPr wrap="none"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49524" name="Oval 6">
                <a:extLst>
                  <a:ext uri="{FF2B5EF4-FFF2-40B4-BE49-F238E27FC236}">
                    <a16:creationId xmlns:a16="http://schemas.microsoft.com/office/drawing/2014/main" id="{D03DBC49-252C-4447-8263-42CB4809739D}"/>
                  </a:ext>
                </a:extLst>
              </p:cNvPr>
              <p:cNvSpPr>
                <a:spLocks noChangeArrowheads="1"/>
              </p:cNvSpPr>
              <p:nvPr/>
            </p:nvSpPr>
            <p:spPr bwMode="auto">
              <a:xfrm>
                <a:off x="3877" y="1510"/>
                <a:ext cx="539" cy="511"/>
              </a:xfrm>
              <a:prstGeom prst="ellipse">
                <a:avLst/>
              </a:prstGeom>
              <a:solidFill>
                <a:srgbClr val="FFFFCC"/>
              </a:solidFill>
              <a:ln w="28575" algn="ctr">
                <a:solidFill>
                  <a:schemeClr val="tx1"/>
                </a:solidFill>
                <a:round/>
                <a:headEnd/>
                <a:tailEnd/>
              </a:ln>
            </p:spPr>
            <p:txBody>
              <a:bodyPr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49525" name="Line 7">
                <a:extLst>
                  <a:ext uri="{FF2B5EF4-FFF2-40B4-BE49-F238E27FC236}">
                    <a16:creationId xmlns:a16="http://schemas.microsoft.com/office/drawing/2014/main" id="{FD12EC42-09FD-4819-87B9-42EF2BB2AA48}"/>
                  </a:ext>
                </a:extLst>
              </p:cNvPr>
              <p:cNvSpPr>
                <a:spLocks noChangeShapeType="1"/>
              </p:cNvSpPr>
              <p:nvPr/>
            </p:nvSpPr>
            <p:spPr bwMode="auto">
              <a:xfrm flipV="1">
                <a:off x="3904" y="1983"/>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9526" name="Line 8">
                <a:extLst>
                  <a:ext uri="{FF2B5EF4-FFF2-40B4-BE49-F238E27FC236}">
                    <a16:creationId xmlns:a16="http://schemas.microsoft.com/office/drawing/2014/main" id="{C986A92F-D47A-461A-A0D0-3D4E07BD6613}"/>
                  </a:ext>
                </a:extLst>
              </p:cNvPr>
              <p:cNvSpPr>
                <a:spLocks noChangeShapeType="1"/>
              </p:cNvSpPr>
              <p:nvPr/>
            </p:nvSpPr>
            <p:spPr bwMode="auto">
              <a:xfrm flipV="1">
                <a:off x="4308" y="1455"/>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9527" name="Line 9">
                <a:extLst>
                  <a:ext uri="{FF2B5EF4-FFF2-40B4-BE49-F238E27FC236}">
                    <a16:creationId xmlns:a16="http://schemas.microsoft.com/office/drawing/2014/main" id="{16CC9ABF-C1DF-4F96-919A-5D2D4DD2AC72}"/>
                  </a:ext>
                </a:extLst>
              </p:cNvPr>
              <p:cNvSpPr>
                <a:spLocks noChangeShapeType="1"/>
              </p:cNvSpPr>
              <p:nvPr/>
            </p:nvSpPr>
            <p:spPr bwMode="auto">
              <a:xfrm flipV="1">
                <a:off x="4416" y="167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9528" name="Line 10">
                <a:extLst>
                  <a:ext uri="{FF2B5EF4-FFF2-40B4-BE49-F238E27FC236}">
                    <a16:creationId xmlns:a16="http://schemas.microsoft.com/office/drawing/2014/main" id="{C36F2C6C-BFE7-44D5-8028-E5A524C2B7F8}"/>
                  </a:ext>
                </a:extLst>
              </p:cNvPr>
              <p:cNvSpPr>
                <a:spLocks noChangeShapeType="1"/>
              </p:cNvSpPr>
              <p:nvPr/>
            </p:nvSpPr>
            <p:spPr bwMode="auto">
              <a:xfrm flipV="1">
                <a:off x="3760" y="185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9529" name="Line 11">
                <a:extLst>
                  <a:ext uri="{FF2B5EF4-FFF2-40B4-BE49-F238E27FC236}">
                    <a16:creationId xmlns:a16="http://schemas.microsoft.com/office/drawing/2014/main" id="{E200C257-88E8-402E-A533-BFAAC0C2C2C3}"/>
                  </a:ext>
                </a:extLst>
              </p:cNvPr>
              <p:cNvSpPr>
                <a:spLocks noChangeShapeType="1"/>
              </p:cNvSpPr>
              <p:nvPr/>
            </p:nvSpPr>
            <p:spPr bwMode="auto">
              <a:xfrm>
                <a:off x="3768" y="1613"/>
                <a:ext cx="121" cy="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9530" name="Line 12">
                <a:extLst>
                  <a:ext uri="{FF2B5EF4-FFF2-40B4-BE49-F238E27FC236}">
                    <a16:creationId xmlns:a16="http://schemas.microsoft.com/office/drawing/2014/main" id="{CA05D5EB-3633-426C-A8B6-EDF9DAAAD467}"/>
                  </a:ext>
                </a:extLst>
              </p:cNvPr>
              <p:cNvSpPr>
                <a:spLocks noChangeShapeType="1"/>
              </p:cNvSpPr>
              <p:nvPr/>
            </p:nvSpPr>
            <p:spPr bwMode="auto">
              <a:xfrm>
                <a:off x="4400" y="1857"/>
                <a:ext cx="117" cy="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9531" name="Line 13">
                <a:extLst>
                  <a:ext uri="{FF2B5EF4-FFF2-40B4-BE49-F238E27FC236}">
                    <a16:creationId xmlns:a16="http://schemas.microsoft.com/office/drawing/2014/main" id="{88A8DEE1-7F5C-4889-BC99-9F2DA2BFE595}"/>
                  </a:ext>
                </a:extLst>
              </p:cNvPr>
              <p:cNvSpPr>
                <a:spLocks noChangeShapeType="1"/>
              </p:cNvSpPr>
              <p:nvPr/>
            </p:nvSpPr>
            <p:spPr bwMode="auto">
              <a:xfrm>
                <a:off x="3952" y="142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9532" name="Line 14">
                <a:extLst>
                  <a:ext uri="{FF2B5EF4-FFF2-40B4-BE49-F238E27FC236}">
                    <a16:creationId xmlns:a16="http://schemas.microsoft.com/office/drawing/2014/main" id="{C57B8491-27CD-48F1-8183-1D7EEC58B25D}"/>
                  </a:ext>
                </a:extLst>
              </p:cNvPr>
              <p:cNvSpPr>
                <a:spLocks noChangeShapeType="1"/>
              </p:cNvSpPr>
              <p:nvPr/>
            </p:nvSpPr>
            <p:spPr bwMode="auto">
              <a:xfrm flipH="1">
                <a:off x="4161" y="1377"/>
                <a:ext cx="11" cy="1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9533" name="Line 15">
                <a:extLst>
                  <a:ext uri="{FF2B5EF4-FFF2-40B4-BE49-F238E27FC236}">
                    <a16:creationId xmlns:a16="http://schemas.microsoft.com/office/drawing/2014/main" id="{D94E4742-2A8A-4F12-B05E-DB8F8209CA3B}"/>
                  </a:ext>
                </a:extLst>
              </p:cNvPr>
              <p:cNvSpPr>
                <a:spLocks noChangeShapeType="1"/>
              </p:cNvSpPr>
              <p:nvPr/>
            </p:nvSpPr>
            <p:spPr bwMode="auto">
              <a:xfrm>
                <a:off x="4300" y="198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9534" name="Line 16">
                <a:extLst>
                  <a:ext uri="{FF2B5EF4-FFF2-40B4-BE49-F238E27FC236}">
                    <a16:creationId xmlns:a16="http://schemas.microsoft.com/office/drawing/2014/main" id="{7A034EB3-9217-4694-A0C5-ABD1F709EF9E}"/>
                  </a:ext>
                </a:extLst>
              </p:cNvPr>
              <p:cNvSpPr>
                <a:spLocks noChangeShapeType="1"/>
              </p:cNvSpPr>
              <p:nvPr/>
            </p:nvSpPr>
            <p:spPr bwMode="auto">
              <a:xfrm flipH="1">
                <a:off x="4129" y="2025"/>
                <a:ext cx="3"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grpSp>
        <p:sp>
          <p:nvSpPr>
            <p:cNvPr id="149513" name="Text Box 18">
              <a:extLst>
                <a:ext uri="{FF2B5EF4-FFF2-40B4-BE49-F238E27FC236}">
                  <a16:creationId xmlns:a16="http://schemas.microsoft.com/office/drawing/2014/main" id="{63A90681-24E4-443E-90F1-AF5CCFB6639A}"/>
                </a:ext>
              </a:extLst>
            </p:cNvPr>
            <p:cNvSpPr txBox="1">
              <a:spLocks noChangeArrowheads="1"/>
            </p:cNvSpPr>
            <p:nvPr/>
          </p:nvSpPr>
          <p:spPr bwMode="auto">
            <a:xfrm>
              <a:off x="4294" y="127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0</a:t>
              </a:r>
            </a:p>
          </p:txBody>
        </p:sp>
        <p:sp>
          <p:nvSpPr>
            <p:cNvPr id="149514" name="Text Box 19">
              <a:extLst>
                <a:ext uri="{FF2B5EF4-FFF2-40B4-BE49-F238E27FC236}">
                  <a16:creationId xmlns:a16="http://schemas.microsoft.com/office/drawing/2014/main" id="{9CAF87F3-44C2-473A-AE55-CAF772AFD418}"/>
                </a:ext>
              </a:extLst>
            </p:cNvPr>
            <p:cNvSpPr txBox="1">
              <a:spLocks noChangeArrowheads="1"/>
            </p:cNvSpPr>
            <p:nvPr/>
          </p:nvSpPr>
          <p:spPr bwMode="auto">
            <a:xfrm>
              <a:off x="4582" y="1287"/>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1</a:t>
              </a:r>
            </a:p>
          </p:txBody>
        </p:sp>
        <p:sp>
          <p:nvSpPr>
            <p:cNvPr id="149515" name="Text Box 20">
              <a:extLst>
                <a:ext uri="{FF2B5EF4-FFF2-40B4-BE49-F238E27FC236}">
                  <a16:creationId xmlns:a16="http://schemas.microsoft.com/office/drawing/2014/main" id="{4E464214-E1C8-4AD1-9859-8E69DDD5B572}"/>
                </a:ext>
              </a:extLst>
            </p:cNvPr>
            <p:cNvSpPr txBox="1">
              <a:spLocks noChangeArrowheads="1"/>
            </p:cNvSpPr>
            <p:nvPr/>
          </p:nvSpPr>
          <p:spPr bwMode="auto">
            <a:xfrm>
              <a:off x="3730" y="1395"/>
              <a:ext cx="60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capacity-1</a:t>
              </a:r>
            </a:p>
          </p:txBody>
        </p:sp>
        <p:sp>
          <p:nvSpPr>
            <p:cNvPr id="149516" name="Text Box 21">
              <a:extLst>
                <a:ext uri="{FF2B5EF4-FFF2-40B4-BE49-F238E27FC236}">
                  <a16:creationId xmlns:a16="http://schemas.microsoft.com/office/drawing/2014/main" id="{BC279EFC-BA07-4628-8069-A45916B715DC}"/>
                </a:ext>
              </a:extLst>
            </p:cNvPr>
            <p:cNvSpPr txBox="1">
              <a:spLocks noChangeArrowheads="1"/>
            </p:cNvSpPr>
            <p:nvPr/>
          </p:nvSpPr>
          <p:spPr bwMode="auto">
            <a:xfrm>
              <a:off x="4786" y="145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2</a:t>
              </a:r>
            </a:p>
          </p:txBody>
        </p:sp>
        <p:sp>
          <p:nvSpPr>
            <p:cNvPr id="149517" name="Text Box 23">
              <a:extLst>
                <a:ext uri="{FF2B5EF4-FFF2-40B4-BE49-F238E27FC236}">
                  <a16:creationId xmlns:a16="http://schemas.microsoft.com/office/drawing/2014/main" id="{1E73C9E1-199A-4799-8622-F7B50446C55F}"/>
                </a:ext>
              </a:extLst>
            </p:cNvPr>
            <p:cNvSpPr txBox="1">
              <a:spLocks noChangeArrowheads="1"/>
            </p:cNvSpPr>
            <p:nvPr/>
          </p:nvSpPr>
          <p:spPr bwMode="auto">
            <a:xfrm>
              <a:off x="3966" y="1105"/>
              <a:ext cx="390" cy="210"/>
            </a:xfrm>
            <a:prstGeom prst="rect">
              <a:avLst/>
            </a:prstGeom>
            <a:solidFill>
              <a:srgbClr val="00FFFF"/>
            </a:solidFill>
            <a:ln w="28575" algn="ctr">
              <a:solidFill>
                <a:schemeClr val="tx1"/>
              </a:solidFill>
              <a:miter lim="800000"/>
              <a:headEnd/>
              <a:tailEnd/>
            </a:ln>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Comic Sans MS" panose="030F0702030302020204" pitchFamily="66" charset="0"/>
                  <a:ea typeface="宋体" panose="02010600030101010101" pitchFamily="2" charset="-122"/>
                </a:rPr>
                <a:t>head</a:t>
              </a:r>
            </a:p>
          </p:txBody>
        </p:sp>
        <p:sp>
          <p:nvSpPr>
            <p:cNvPr id="149518" name="Line 24">
              <a:extLst>
                <a:ext uri="{FF2B5EF4-FFF2-40B4-BE49-F238E27FC236}">
                  <a16:creationId xmlns:a16="http://schemas.microsoft.com/office/drawing/2014/main" id="{9909E20E-4338-4EC1-9FF8-30F2AC414854}"/>
                </a:ext>
              </a:extLst>
            </p:cNvPr>
            <p:cNvSpPr>
              <a:spLocks noChangeShapeType="1"/>
            </p:cNvSpPr>
            <p:nvPr/>
          </p:nvSpPr>
          <p:spPr bwMode="auto">
            <a:xfrm>
              <a:off x="4212" y="1284"/>
              <a:ext cx="128" cy="1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9519" name="Text Box 25">
              <a:extLst>
                <a:ext uri="{FF2B5EF4-FFF2-40B4-BE49-F238E27FC236}">
                  <a16:creationId xmlns:a16="http://schemas.microsoft.com/office/drawing/2014/main" id="{CBD594AB-99A8-447F-BB90-0448AEA2A91D}"/>
                </a:ext>
              </a:extLst>
            </p:cNvPr>
            <p:cNvSpPr txBox="1">
              <a:spLocks noChangeArrowheads="1"/>
            </p:cNvSpPr>
            <p:nvPr/>
          </p:nvSpPr>
          <p:spPr bwMode="auto">
            <a:xfrm>
              <a:off x="4910" y="1113"/>
              <a:ext cx="372" cy="210"/>
            </a:xfrm>
            <a:prstGeom prst="rect">
              <a:avLst/>
            </a:prstGeom>
            <a:solidFill>
              <a:srgbClr val="00FFFF"/>
            </a:solidFill>
            <a:ln w="28575" algn="ctr">
              <a:solidFill>
                <a:schemeClr val="tx1"/>
              </a:solidFill>
              <a:miter lim="800000"/>
              <a:headEnd/>
              <a:tailEnd/>
            </a:ln>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Comic Sans MS" panose="030F0702030302020204" pitchFamily="66" charset="0"/>
                  <a:ea typeface="宋体" panose="02010600030101010101" pitchFamily="2" charset="-122"/>
                </a:rPr>
                <a:t>tail</a:t>
              </a:r>
            </a:p>
          </p:txBody>
        </p:sp>
        <p:sp>
          <p:nvSpPr>
            <p:cNvPr id="149520" name="Line 26">
              <a:extLst>
                <a:ext uri="{FF2B5EF4-FFF2-40B4-BE49-F238E27FC236}">
                  <a16:creationId xmlns:a16="http://schemas.microsoft.com/office/drawing/2014/main" id="{EC69C310-82EE-4D4E-AF41-6B2436857F81}"/>
                </a:ext>
              </a:extLst>
            </p:cNvPr>
            <p:cNvSpPr>
              <a:spLocks noChangeShapeType="1"/>
            </p:cNvSpPr>
            <p:nvPr/>
          </p:nvSpPr>
          <p:spPr bwMode="auto">
            <a:xfrm flipH="1">
              <a:off x="4772" y="1300"/>
              <a:ext cx="256" cy="26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9521" name="Text Box 28">
              <a:extLst>
                <a:ext uri="{FF2B5EF4-FFF2-40B4-BE49-F238E27FC236}">
                  <a16:creationId xmlns:a16="http://schemas.microsoft.com/office/drawing/2014/main" id="{D441D376-401A-475B-8F86-45C20F3604DD}"/>
                </a:ext>
              </a:extLst>
            </p:cNvPr>
            <p:cNvSpPr txBox="1">
              <a:spLocks noChangeArrowheads="1"/>
            </p:cNvSpPr>
            <p:nvPr/>
          </p:nvSpPr>
          <p:spPr bwMode="auto">
            <a:xfrm>
              <a:off x="4294" y="134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ea typeface="宋体" panose="02010600030101010101" pitchFamily="2" charset="-122"/>
                </a:rPr>
                <a:t>y</a:t>
              </a:r>
            </a:p>
          </p:txBody>
        </p:sp>
        <p:sp>
          <p:nvSpPr>
            <p:cNvPr id="149522" name="Text Box 29">
              <a:extLst>
                <a:ext uri="{FF2B5EF4-FFF2-40B4-BE49-F238E27FC236}">
                  <a16:creationId xmlns:a16="http://schemas.microsoft.com/office/drawing/2014/main" id="{E971360D-DFFB-4DF2-A05D-BB45117C9CE5}"/>
                </a:ext>
              </a:extLst>
            </p:cNvPr>
            <p:cNvSpPr txBox="1">
              <a:spLocks noChangeArrowheads="1"/>
            </p:cNvSpPr>
            <p:nvPr/>
          </p:nvSpPr>
          <p:spPr bwMode="auto">
            <a:xfrm>
              <a:off x="4478" y="1364"/>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ea typeface="宋体" panose="02010600030101010101" pitchFamily="2" charset="-122"/>
                </a:rPr>
                <a:t>z</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2D779A00-BB6F-4CB4-93F5-5C2920605B7F}"/>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C80133F-F2BC-4359-808E-A3B811EDE75A}" type="slidenum">
              <a:rPr lang="ar-SA" altLang="zh-CN" sz="1400" b="0">
                <a:solidFill>
                  <a:schemeClr val="tx1"/>
                </a:solidFill>
                <a:latin typeface="Comic Sans MS" panose="030F0702030302020204" pitchFamily="66" charset="0"/>
              </a:rPr>
              <a:pPr/>
              <a:t>142</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50532" name="Picture 2" descr="magic">
            <a:extLst>
              <a:ext uri="{FF2B5EF4-FFF2-40B4-BE49-F238E27FC236}">
                <a16:creationId xmlns:a16="http://schemas.microsoft.com/office/drawing/2014/main" id="{29443A0B-E224-4F58-A1EA-C2A921370F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8485" name="Rectangle 4">
            <a:extLst>
              <a:ext uri="{FF2B5EF4-FFF2-40B4-BE49-F238E27FC236}">
                <a16:creationId xmlns:a16="http://schemas.microsoft.com/office/drawing/2014/main" id="{1194C16F-71A4-401F-8E75-EE5E9349A4CA}"/>
              </a:ext>
            </a:extLst>
          </p:cNvPr>
          <p:cNvSpPr>
            <a:spLocks noChangeArrowheads="1"/>
          </p:cNvSpPr>
          <p:nvPr/>
        </p:nvSpPr>
        <p:spPr bwMode="auto">
          <a:xfrm>
            <a:off x="838200" y="1752600"/>
            <a:ext cx="7632700" cy="4400550"/>
          </a:xfrm>
          <a:prstGeom prst="rect">
            <a:avLst/>
          </a:prstGeom>
          <a:solidFill>
            <a:srgbClr val="FFFFCC"/>
          </a:solidFill>
          <a:ln w="9525">
            <a:noFill/>
            <a:miter lim="800000"/>
            <a:headEnd/>
            <a:tailEnd/>
          </a:ln>
        </p:spPr>
        <p:txBody>
          <a:bodyPr>
            <a:spAutoFit/>
          </a:bodyPr>
          <a:lstStyle/>
          <a:p>
            <a:pPr>
              <a:defRPr/>
            </a:pPr>
            <a:r>
              <a:rPr lang="en-US" sz="2000" dirty="0">
                <a:solidFill>
                  <a:schemeClr val="folHlink"/>
                </a:solidFill>
                <a:cs typeface="Arial" charset="0"/>
              </a:rPr>
              <a:t>public class </a:t>
            </a:r>
            <a:r>
              <a:rPr lang="en-US" sz="2000" dirty="0" err="1">
                <a:solidFill>
                  <a:schemeClr val="folHlink"/>
                </a:solidFill>
                <a:cs typeface="Arial" charset="0"/>
              </a:rPr>
              <a:t>LockFreeQueue</a:t>
            </a:r>
            <a:r>
              <a:rPr lang="en-US" sz="2000" dirty="0">
                <a:solidFill>
                  <a:schemeClr val="folHlink"/>
                </a:solidFill>
                <a:cs typeface="Arial" charset="0"/>
              </a:rPr>
              <a:t> {</a:t>
            </a:r>
          </a:p>
          <a:p>
            <a:pPr>
              <a:defRPr/>
            </a:pPr>
            <a:endParaRPr lang="en-US" sz="2000" dirty="0">
              <a:solidFill>
                <a:schemeClr val="folHlink"/>
              </a:solidFill>
              <a:cs typeface="Arial" charset="0"/>
            </a:endParaRPr>
          </a:p>
          <a:p>
            <a:pPr>
              <a:defRPr/>
            </a:pPr>
            <a:r>
              <a:rPr lang="en-US" sz="2000" dirty="0">
                <a:solidFill>
                  <a:schemeClr val="folHlink"/>
                </a:solidFill>
                <a:cs typeface="Arial" charset="0"/>
              </a:rPr>
              <a:t>  </a:t>
            </a:r>
            <a:r>
              <a:rPr lang="en-US" sz="2000" dirty="0" err="1">
                <a:solidFill>
                  <a:schemeClr val="bg1">
                    <a:lumMod val="65000"/>
                  </a:schemeClr>
                </a:solidFill>
                <a:cs typeface="Arial" charset="0"/>
              </a:rPr>
              <a:t>int</a:t>
            </a:r>
            <a:r>
              <a:rPr lang="en-US" sz="2000" dirty="0">
                <a:solidFill>
                  <a:schemeClr val="bg1">
                    <a:lumMod val="65000"/>
                  </a:schemeClr>
                </a:solidFill>
                <a:cs typeface="Arial" charset="0"/>
              </a:rPr>
              <a:t> head = 0, tail = 0; </a:t>
            </a:r>
          </a:p>
          <a:p>
            <a:pPr>
              <a:defRPr/>
            </a:pPr>
            <a:r>
              <a:rPr lang="en-US" sz="2000" dirty="0">
                <a:solidFill>
                  <a:schemeClr val="bg1">
                    <a:lumMod val="65000"/>
                  </a:schemeClr>
                </a:solidFill>
                <a:cs typeface="Arial" charset="0"/>
              </a:rPr>
              <a:t>  items = (T[]) new Object[capacity</a:t>
            </a:r>
            <a:r>
              <a:rPr lang="en-US" sz="2000" dirty="0">
                <a:solidFill>
                  <a:srgbClr val="0000FF"/>
                </a:solidFill>
                <a:cs typeface="Arial" charset="0"/>
              </a:rPr>
              <a:t>];    </a:t>
            </a:r>
          </a:p>
          <a:p>
            <a:pPr>
              <a:defRPr/>
            </a:pPr>
            <a:endParaRPr lang="en-US" sz="2000" dirty="0">
              <a:solidFill>
                <a:schemeClr val="folHlink"/>
              </a:solidFill>
              <a:cs typeface="Arial" charset="0"/>
            </a:endParaRPr>
          </a:p>
          <a:p>
            <a:pPr>
              <a:defRPr/>
            </a:pPr>
            <a:r>
              <a:rPr lang="en-US" sz="2000" dirty="0">
                <a:solidFill>
                  <a:schemeClr val="folHlink"/>
                </a:solidFill>
                <a:cs typeface="Arial" charset="0"/>
              </a:rPr>
              <a:t>  public void </a:t>
            </a:r>
            <a:r>
              <a:rPr lang="en-US" sz="2000" dirty="0" err="1">
                <a:solidFill>
                  <a:schemeClr val="folHlink"/>
                </a:solidFill>
                <a:cs typeface="Arial" charset="0"/>
              </a:rPr>
              <a:t>enq</a:t>
            </a:r>
            <a:r>
              <a:rPr lang="en-US" sz="2000" dirty="0">
                <a:solidFill>
                  <a:schemeClr val="folHlink"/>
                </a:solidFill>
                <a:cs typeface="Arial" charset="0"/>
              </a:rPr>
              <a:t>(Item x) {</a:t>
            </a:r>
          </a:p>
          <a:p>
            <a:pPr>
              <a:defRPr/>
            </a:pPr>
            <a:r>
              <a:rPr lang="en-US" sz="2000" dirty="0">
                <a:solidFill>
                  <a:schemeClr val="folHlink"/>
                </a:solidFill>
                <a:cs typeface="Arial" charset="0"/>
              </a:rPr>
              <a:t>    while (tail-head == capacity); </a:t>
            </a:r>
            <a:r>
              <a:rPr lang="en-US" sz="1800" dirty="0">
                <a:solidFill>
                  <a:schemeClr val="folHlink"/>
                </a:solidFill>
                <a:cs typeface="Arial" charset="0"/>
              </a:rPr>
              <a:t>// busy-wait</a:t>
            </a:r>
          </a:p>
          <a:p>
            <a:pPr>
              <a:defRPr/>
            </a:pPr>
            <a:r>
              <a:rPr lang="en-US" sz="2000" dirty="0">
                <a:solidFill>
                  <a:schemeClr val="folHlink"/>
                </a:solidFill>
                <a:cs typeface="Arial" charset="0"/>
              </a:rPr>
              <a:t>    items[tail % capacity] = x;</a:t>
            </a:r>
            <a:r>
              <a:rPr lang="en-US" sz="2000" dirty="0">
                <a:solidFill>
                  <a:srgbClr val="0000FF"/>
                </a:solidFill>
                <a:cs typeface="Arial" charset="0"/>
              </a:rPr>
              <a:t> tail++;</a:t>
            </a:r>
          </a:p>
          <a:p>
            <a:pPr>
              <a:defRPr/>
            </a:pPr>
            <a:r>
              <a:rPr lang="en-US" sz="2000" dirty="0">
                <a:solidFill>
                  <a:srgbClr val="0000FF"/>
                </a:solidFill>
                <a:cs typeface="Arial" charset="0"/>
              </a:rPr>
              <a:t>  </a:t>
            </a:r>
            <a:r>
              <a:rPr lang="en-US" sz="2000" dirty="0">
                <a:solidFill>
                  <a:schemeClr val="folHlink"/>
                </a:solidFill>
                <a:cs typeface="Arial" charset="0"/>
              </a:rPr>
              <a:t>}</a:t>
            </a:r>
          </a:p>
          <a:p>
            <a:pPr>
              <a:defRPr/>
            </a:pPr>
            <a:r>
              <a:rPr lang="en-US" sz="2000" dirty="0">
                <a:solidFill>
                  <a:schemeClr val="folHlink"/>
                </a:solidFill>
                <a:cs typeface="Arial" charset="0"/>
              </a:rPr>
              <a:t>  public Item </a:t>
            </a:r>
            <a:r>
              <a:rPr lang="en-US" sz="2000" dirty="0" err="1">
                <a:solidFill>
                  <a:schemeClr val="folHlink"/>
                </a:solidFill>
                <a:cs typeface="Arial" charset="0"/>
              </a:rPr>
              <a:t>deq</a:t>
            </a:r>
            <a:r>
              <a:rPr lang="en-US" sz="2000" dirty="0">
                <a:solidFill>
                  <a:schemeClr val="folHlink"/>
                </a:solidFill>
                <a:cs typeface="Arial" charset="0"/>
              </a:rPr>
              <a:t>() {</a:t>
            </a:r>
          </a:p>
          <a:p>
            <a:pPr>
              <a:defRPr/>
            </a:pPr>
            <a:r>
              <a:rPr lang="en-US" sz="2000" dirty="0">
                <a:solidFill>
                  <a:schemeClr val="folHlink"/>
                </a:solidFill>
                <a:cs typeface="Arial" charset="0"/>
              </a:rPr>
              <a:t>     while (tail == head);     </a:t>
            </a:r>
            <a:r>
              <a:rPr lang="en-US" sz="1800" dirty="0">
                <a:solidFill>
                  <a:schemeClr val="folHlink"/>
                </a:solidFill>
                <a:cs typeface="Arial" charset="0"/>
              </a:rPr>
              <a:t>// busy-wait</a:t>
            </a:r>
          </a:p>
          <a:p>
            <a:pPr>
              <a:defRPr/>
            </a:pPr>
            <a:r>
              <a:rPr lang="en-US" sz="2000" dirty="0">
                <a:solidFill>
                  <a:schemeClr val="folHlink"/>
                </a:solidFill>
                <a:cs typeface="Arial" charset="0"/>
              </a:rPr>
              <a:t>     Item </a:t>
            </a:r>
            <a:r>
              <a:rPr lang="en-US" sz="2000" dirty="0" err="1">
                <a:solidFill>
                  <a:schemeClr val="folHlink"/>
                </a:solidFill>
                <a:cs typeface="Arial" charset="0"/>
              </a:rPr>
              <a:t>item</a:t>
            </a:r>
            <a:r>
              <a:rPr lang="en-US" sz="2000" dirty="0">
                <a:solidFill>
                  <a:schemeClr val="folHlink"/>
                </a:solidFill>
                <a:cs typeface="Arial" charset="0"/>
              </a:rPr>
              <a:t> = items[head % capacity];</a:t>
            </a:r>
            <a:r>
              <a:rPr lang="en-US" sz="2000" dirty="0">
                <a:solidFill>
                  <a:srgbClr val="0000FF"/>
                </a:solidFill>
                <a:cs typeface="Arial" charset="0"/>
              </a:rPr>
              <a:t> head++;</a:t>
            </a:r>
          </a:p>
          <a:p>
            <a:pPr>
              <a:defRPr/>
            </a:pPr>
            <a:r>
              <a:rPr lang="en-US" sz="2000" dirty="0">
                <a:solidFill>
                  <a:srgbClr val="0000FF"/>
                </a:solidFill>
                <a:cs typeface="Arial" charset="0"/>
              </a:rPr>
              <a:t>     </a:t>
            </a:r>
            <a:r>
              <a:rPr lang="en-US" sz="2000" dirty="0">
                <a:solidFill>
                  <a:schemeClr val="folHlink"/>
                </a:solidFill>
                <a:cs typeface="Arial" charset="0"/>
              </a:rPr>
              <a:t>return item;</a:t>
            </a:r>
          </a:p>
          <a:p>
            <a:pPr>
              <a:defRPr/>
            </a:pPr>
            <a:r>
              <a:rPr lang="en-US" sz="2000" dirty="0">
                <a:solidFill>
                  <a:schemeClr val="folHlink"/>
                </a:solidFill>
                <a:cs typeface="Arial" charset="0"/>
              </a:rPr>
              <a:t>}}</a:t>
            </a:r>
          </a:p>
        </p:txBody>
      </p:sp>
      <p:sp>
        <p:nvSpPr>
          <p:cNvPr id="150534" name="AutoShape 5">
            <a:extLst>
              <a:ext uri="{FF2B5EF4-FFF2-40B4-BE49-F238E27FC236}">
                <a16:creationId xmlns:a16="http://schemas.microsoft.com/office/drawing/2014/main" id="{ACAB8CAB-805D-4B07-B866-45A1E30C7EA4}"/>
              </a:ext>
            </a:extLst>
          </p:cNvPr>
          <p:cNvSpPr>
            <a:spLocks noChangeArrowheads="1"/>
          </p:cNvSpPr>
          <p:nvPr/>
        </p:nvSpPr>
        <p:spPr bwMode="auto">
          <a:xfrm>
            <a:off x="5638800" y="3852863"/>
            <a:ext cx="1295400" cy="457200"/>
          </a:xfrm>
          <a:prstGeom prst="wedgeRoundRectCallout">
            <a:avLst>
              <a:gd name="adj1" fmla="val 46468"/>
              <a:gd name="adj2" fmla="val -16909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2000">
              <a:solidFill>
                <a:schemeClr val="accent2"/>
              </a:solidFill>
            </a:endParaRPr>
          </a:p>
        </p:txBody>
      </p:sp>
      <p:sp>
        <p:nvSpPr>
          <p:cNvPr id="150535" name="Text Box 6">
            <a:extLst>
              <a:ext uri="{FF2B5EF4-FFF2-40B4-BE49-F238E27FC236}">
                <a16:creationId xmlns:a16="http://schemas.microsoft.com/office/drawing/2014/main" id="{7304FD9E-84DB-4FEA-879F-FC18214AB516}"/>
              </a:ext>
            </a:extLst>
          </p:cNvPr>
          <p:cNvSpPr txBox="1">
            <a:spLocks noChangeArrowheads="1"/>
          </p:cNvSpPr>
          <p:nvPr/>
        </p:nvSpPr>
        <p:spPr bwMode="auto">
          <a:xfrm>
            <a:off x="4256088" y="1751013"/>
            <a:ext cx="3810000" cy="137318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b="0">
                <a:latin typeface="Comic Sans MS" panose="030F0702030302020204" pitchFamily="66" charset="0"/>
                <a:ea typeface="宋体" panose="02010600030101010101" pitchFamily="2" charset="-122"/>
              </a:rPr>
              <a:t>Linearization order is order head and tail fields modified</a:t>
            </a:r>
          </a:p>
        </p:txBody>
      </p:sp>
      <p:sp>
        <p:nvSpPr>
          <p:cNvPr id="150536" name="AutoShape 7">
            <a:extLst>
              <a:ext uri="{FF2B5EF4-FFF2-40B4-BE49-F238E27FC236}">
                <a16:creationId xmlns:a16="http://schemas.microsoft.com/office/drawing/2014/main" id="{14D45907-01B2-48CA-94DC-84FB63377CE2}"/>
              </a:ext>
            </a:extLst>
          </p:cNvPr>
          <p:cNvSpPr>
            <a:spLocks noChangeArrowheads="1"/>
          </p:cNvSpPr>
          <p:nvPr/>
        </p:nvSpPr>
        <p:spPr bwMode="auto">
          <a:xfrm>
            <a:off x="7035800" y="5092700"/>
            <a:ext cx="1295400" cy="457200"/>
          </a:xfrm>
          <a:prstGeom prst="wedgeRoundRectCallout">
            <a:avLst>
              <a:gd name="adj1" fmla="val -44991"/>
              <a:gd name="adj2" fmla="val -413542"/>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2000">
              <a:solidFill>
                <a:schemeClr val="accent2"/>
              </a:solidFill>
            </a:endParaRPr>
          </a:p>
        </p:txBody>
      </p:sp>
      <p:sp>
        <p:nvSpPr>
          <p:cNvPr id="150537" name="Rectangle 9">
            <a:extLst>
              <a:ext uri="{FF2B5EF4-FFF2-40B4-BE49-F238E27FC236}">
                <a16:creationId xmlns:a16="http://schemas.microsoft.com/office/drawing/2014/main" id="{92DDD061-37CF-413A-97F0-32819415E931}"/>
              </a:ext>
            </a:extLst>
          </p:cNvPr>
          <p:cNvSpPr>
            <a:spLocks noChangeArrowheads="1"/>
          </p:cNvSpPr>
          <p:nvPr/>
        </p:nvSpPr>
        <p:spPr bwMode="auto">
          <a:xfrm>
            <a:off x="889000" y="2921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rtl="1" eaLnBrk="1" hangingPunct="1"/>
            <a:r>
              <a:rPr lang="en-US" altLang="zh-CN" sz="4400" b="0">
                <a:solidFill>
                  <a:schemeClr val="tx2"/>
                </a:solidFill>
                <a:latin typeface="Comic Sans MS" panose="030F0702030302020204" pitchFamily="66" charset="0"/>
                <a:ea typeface="宋体" panose="02010600030101010101" pitchFamily="2" charset="-122"/>
              </a:rPr>
              <a:t>More Reasoning</a:t>
            </a:r>
          </a:p>
        </p:txBody>
      </p:sp>
      <p:sp>
        <p:nvSpPr>
          <p:cNvPr id="10" name="TextBox 9">
            <a:extLst>
              <a:ext uri="{FF2B5EF4-FFF2-40B4-BE49-F238E27FC236}">
                <a16:creationId xmlns:a16="http://schemas.microsoft.com/office/drawing/2014/main" id="{A028BE2D-7A28-4F77-9315-5A56A07F996E}"/>
              </a:ext>
            </a:extLst>
          </p:cNvPr>
          <p:cNvSpPr txBox="1"/>
          <p:nvPr/>
        </p:nvSpPr>
        <p:spPr>
          <a:xfrm rot="19306974">
            <a:off x="406400" y="2381250"/>
            <a:ext cx="3554413" cy="1200150"/>
          </a:xfrm>
          <a:prstGeom prst="rect">
            <a:avLst/>
          </a:prstGeom>
          <a:solidFill>
            <a:schemeClr val="bg1"/>
          </a:solidFill>
          <a:ln>
            <a:solidFill>
              <a:schemeClr val="bg1"/>
            </a:solidFill>
          </a:ln>
        </p:spPr>
        <p:txBody>
          <a:bodyPr wrap="none">
            <a:spAutoFit/>
          </a:bodyPr>
          <a:lstStyle/>
          <a:p>
            <a:pPr>
              <a:defRPr/>
            </a:pPr>
            <a:r>
              <a:rPr lang="en-US" dirty="0">
                <a:latin typeface="+mn-lt"/>
                <a:cs typeface="Arial" charset="0"/>
              </a:rPr>
              <a:t>Remember that there </a:t>
            </a:r>
          </a:p>
          <a:p>
            <a:pPr>
              <a:defRPr/>
            </a:pPr>
            <a:r>
              <a:rPr lang="en-US" dirty="0">
                <a:latin typeface="+mn-lt"/>
                <a:cs typeface="Arial" charset="0"/>
              </a:rPr>
              <a:t>is only one </a:t>
            </a:r>
            <a:r>
              <a:rPr lang="en-US" dirty="0" err="1">
                <a:latin typeface="+mn-lt"/>
                <a:cs typeface="Arial" charset="0"/>
              </a:rPr>
              <a:t>enqueuer</a:t>
            </a:r>
            <a:r>
              <a:rPr lang="en-US" dirty="0">
                <a:latin typeface="+mn-lt"/>
                <a:cs typeface="Arial" charset="0"/>
              </a:rPr>
              <a:t> </a:t>
            </a:r>
          </a:p>
          <a:p>
            <a:pPr>
              <a:defRPr/>
            </a:pPr>
            <a:r>
              <a:rPr lang="en-US" dirty="0">
                <a:latin typeface="+mn-lt"/>
                <a:cs typeface="Arial" charset="0"/>
              </a:rPr>
              <a:t>and only one </a:t>
            </a:r>
            <a:r>
              <a:rPr lang="en-US" dirty="0" err="1">
                <a:latin typeface="+mn-lt"/>
                <a:cs typeface="Arial" charset="0"/>
              </a:rPr>
              <a:t>dequeuer</a:t>
            </a:r>
            <a:endParaRPr lang="en-US" dirty="0">
              <a:latin typeface="+mn-lt"/>
              <a:cs typeface="Arial" charset="0"/>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57D96878-982F-4E03-9AFC-A40BA832D5B9}"/>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A904AA3-DFA6-4332-A29A-C9021B696C15}" type="slidenum">
              <a:rPr lang="ar-SA" altLang="zh-CN" sz="1400" b="0">
                <a:solidFill>
                  <a:schemeClr val="tx1"/>
                </a:solidFill>
                <a:latin typeface="Comic Sans MS" panose="030F0702030302020204" pitchFamily="66" charset="0"/>
              </a:rPr>
              <a:pPr/>
              <a:t>143</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51556" name="Picture 2" descr="magic">
            <a:extLst>
              <a:ext uri="{FF2B5EF4-FFF2-40B4-BE49-F238E27FC236}">
                <a16:creationId xmlns:a16="http://schemas.microsoft.com/office/drawing/2014/main" id="{71B6F66A-BFDB-4EA6-A42D-41399400E2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1557" name="Rectangle 3">
            <a:extLst>
              <a:ext uri="{FF2B5EF4-FFF2-40B4-BE49-F238E27FC236}">
                <a16:creationId xmlns:a16="http://schemas.microsoft.com/office/drawing/2014/main" id="{C31733FD-233D-4F17-AD94-B22B6A98A615}"/>
              </a:ext>
            </a:extLst>
          </p:cNvPr>
          <p:cNvSpPr>
            <a:spLocks noGrp="1" noChangeArrowheads="1"/>
          </p:cNvSpPr>
          <p:nvPr>
            <p:ph type="title"/>
          </p:nvPr>
        </p:nvSpPr>
        <p:spPr/>
        <p:txBody>
          <a:bodyPr/>
          <a:lstStyle/>
          <a:p>
            <a:pPr eaLnBrk="1" hangingPunct="1"/>
            <a:r>
              <a:rPr lang="en-US" altLang="zh-CN">
                <a:ea typeface="宋体" panose="02010600030101010101" pitchFamily="2" charset="-122"/>
              </a:rPr>
              <a:t>Strategy</a:t>
            </a:r>
          </a:p>
        </p:txBody>
      </p:sp>
      <p:sp>
        <p:nvSpPr>
          <p:cNvPr id="151558" name="Rectangle 4">
            <a:extLst>
              <a:ext uri="{FF2B5EF4-FFF2-40B4-BE49-F238E27FC236}">
                <a16:creationId xmlns:a16="http://schemas.microsoft.com/office/drawing/2014/main" id="{AF401717-92CA-4273-919D-0E4896B78846}"/>
              </a:ext>
            </a:extLst>
          </p:cNvPr>
          <p:cNvSpPr>
            <a:spLocks noGrp="1" noChangeArrowheads="1"/>
          </p:cNvSpPr>
          <p:nvPr>
            <p:ph type="body" idx="1"/>
          </p:nvPr>
        </p:nvSpPr>
        <p:spPr/>
        <p:txBody>
          <a:bodyPr/>
          <a:lstStyle/>
          <a:p>
            <a:pPr eaLnBrk="1" hangingPunct="1"/>
            <a:r>
              <a:rPr lang="en-US" altLang="zh-CN" dirty="0">
                <a:ea typeface="宋体" panose="02010600030101010101" pitchFamily="2" charset="-122"/>
              </a:rPr>
              <a:t>Identify one atomic step where method </a:t>
            </a:r>
            <a:r>
              <a:rPr lang="en-US" altLang="zh-CN" dirty="0">
                <a:latin typeface="Arial" panose="020B0604020202020204" pitchFamily="34" charset="0"/>
                <a:ea typeface="宋体" panose="02010600030101010101" pitchFamily="2" charset="-122"/>
              </a:rPr>
              <a:t>“</a:t>
            </a:r>
            <a:r>
              <a:rPr lang="en-US" altLang="zh-CN" dirty="0">
                <a:ea typeface="宋体" panose="02010600030101010101" pitchFamily="2" charset="-122"/>
              </a:rPr>
              <a:t>happens</a:t>
            </a:r>
            <a:r>
              <a:rPr lang="en-US" altLang="zh-CN" dirty="0">
                <a:latin typeface="Arial" panose="020B0604020202020204" pitchFamily="34" charset="0"/>
                <a:ea typeface="宋体" panose="02010600030101010101" pitchFamily="2" charset="-122"/>
              </a:rPr>
              <a:t>”</a:t>
            </a:r>
            <a:endParaRPr lang="en-US" altLang="zh-CN" dirty="0">
              <a:ea typeface="宋体" panose="02010600030101010101" pitchFamily="2" charset="-122"/>
            </a:endParaRPr>
          </a:p>
          <a:p>
            <a:pPr lvl="1" eaLnBrk="1" hangingPunct="1"/>
            <a:r>
              <a:rPr lang="en-US" altLang="zh-CN" dirty="0">
                <a:ea typeface="宋体" panose="02010600030101010101" pitchFamily="2" charset="-122"/>
              </a:rPr>
              <a:t>Critical section</a:t>
            </a:r>
          </a:p>
          <a:p>
            <a:pPr lvl="1" eaLnBrk="1" hangingPunct="1"/>
            <a:r>
              <a:rPr lang="en-US" altLang="zh-CN" dirty="0">
                <a:ea typeface="宋体" panose="02010600030101010101" pitchFamily="2" charset="-122"/>
              </a:rPr>
              <a:t>Machine instruction</a:t>
            </a:r>
          </a:p>
          <a:p>
            <a:pPr eaLnBrk="1" hangingPunct="1"/>
            <a:r>
              <a:rPr lang="en-US" altLang="zh-CN" dirty="0">
                <a:ea typeface="宋体" panose="02010600030101010101" pitchFamily="2" charset="-122"/>
              </a:rPr>
              <a:t>Doesn</a:t>
            </a:r>
            <a:r>
              <a:rPr lang="en-US" altLang="zh-CN" dirty="0">
                <a:latin typeface="Arial" panose="020B0604020202020204" pitchFamily="34" charset="0"/>
                <a:ea typeface="宋体" panose="02010600030101010101" pitchFamily="2" charset="-122"/>
              </a:rPr>
              <a:t>’</a:t>
            </a:r>
            <a:r>
              <a:rPr lang="en-US" altLang="zh-CN" dirty="0">
                <a:ea typeface="宋体" panose="02010600030101010101" pitchFamily="2" charset="-122"/>
              </a:rPr>
              <a:t>t always work</a:t>
            </a:r>
          </a:p>
          <a:p>
            <a:pPr lvl="1" eaLnBrk="1" hangingPunct="1"/>
            <a:r>
              <a:rPr lang="en-US" altLang="zh-CN" dirty="0">
                <a:ea typeface="宋体" panose="02010600030101010101" pitchFamily="2" charset="-122"/>
              </a:rPr>
              <a:t>Might need to define several different steps for a given method</a:t>
            </a:r>
          </a:p>
          <a:p>
            <a:pPr lvl="1" eaLnBrk="1" hangingPunct="1"/>
            <a:endParaRPr lang="en-US" altLang="zh-CN"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1558">
                                            <p:txEl>
                                              <p:pRg st="3" end="3"/>
                                            </p:txEl>
                                          </p:spTgt>
                                        </p:tgtEl>
                                        <p:attrNameLst>
                                          <p:attrName>style.visibility</p:attrName>
                                        </p:attrNameLst>
                                      </p:cBhvr>
                                      <p:to>
                                        <p:strVal val="visible"/>
                                      </p:to>
                                    </p:set>
                                    <p:animEffect transition="in" filter="fade">
                                      <p:cBhvr>
                                        <p:cTn id="7" dur="500"/>
                                        <p:tgtEl>
                                          <p:spTgt spid="151558">
                                            <p:txEl>
                                              <p:pRg st="3" end="3"/>
                                            </p:txEl>
                                          </p:spTgt>
                                        </p:tgtEl>
                                      </p:cBhvr>
                                    </p:animEffect>
                                    <p:anim calcmode="lin" valueType="num">
                                      <p:cBhvr>
                                        <p:cTn id="8" dur="500" fill="hold"/>
                                        <p:tgtEl>
                                          <p:spTgt spid="151558">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151558">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1558">
                                            <p:txEl>
                                              <p:pRg st="4" end="4"/>
                                            </p:txEl>
                                          </p:spTgt>
                                        </p:tgtEl>
                                        <p:attrNameLst>
                                          <p:attrName>style.visibility</p:attrName>
                                        </p:attrNameLst>
                                      </p:cBhvr>
                                      <p:to>
                                        <p:strVal val="visible"/>
                                      </p:to>
                                    </p:set>
                                    <p:animEffect transition="in" filter="fade">
                                      <p:cBhvr>
                                        <p:cTn id="12" dur="500"/>
                                        <p:tgtEl>
                                          <p:spTgt spid="151558">
                                            <p:txEl>
                                              <p:pRg st="4" end="4"/>
                                            </p:txEl>
                                          </p:spTgt>
                                        </p:tgtEl>
                                      </p:cBhvr>
                                    </p:animEffect>
                                    <p:anim calcmode="lin" valueType="num">
                                      <p:cBhvr>
                                        <p:cTn id="13" dur="500" fill="hold"/>
                                        <p:tgtEl>
                                          <p:spTgt spid="151558">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15155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A20D65EE-BBF8-4BF7-86EB-164044CE03FB}"/>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0392C3A-CEF9-4473-995D-C54C0DA47D4A}" type="slidenum">
              <a:rPr lang="ar-SA" altLang="zh-CN" sz="1400" b="0">
                <a:solidFill>
                  <a:schemeClr val="tx1"/>
                </a:solidFill>
                <a:latin typeface="Comic Sans MS" panose="030F0702030302020204" pitchFamily="66" charset="0"/>
              </a:rPr>
              <a:pPr/>
              <a:t>144</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52580" name="Picture 2" descr="magic">
            <a:extLst>
              <a:ext uri="{FF2B5EF4-FFF2-40B4-BE49-F238E27FC236}">
                <a16:creationId xmlns:a16="http://schemas.microsoft.com/office/drawing/2014/main" id="{59F8E06C-7795-4631-98EF-7171A16E1F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2581" name="Rectangle 3">
            <a:extLst>
              <a:ext uri="{FF2B5EF4-FFF2-40B4-BE49-F238E27FC236}">
                <a16:creationId xmlns:a16="http://schemas.microsoft.com/office/drawing/2014/main" id="{803C8F8C-C6A7-4B10-9A77-306B1F64169C}"/>
              </a:ext>
            </a:extLst>
          </p:cNvPr>
          <p:cNvSpPr>
            <a:spLocks noGrp="1" noChangeArrowheads="1"/>
          </p:cNvSpPr>
          <p:nvPr>
            <p:ph type="title"/>
          </p:nvPr>
        </p:nvSpPr>
        <p:spPr/>
        <p:txBody>
          <a:bodyPr/>
          <a:lstStyle/>
          <a:p>
            <a:pPr eaLnBrk="1" hangingPunct="1"/>
            <a:r>
              <a:rPr lang="en-US" altLang="zh-CN">
                <a:ea typeface="宋体" panose="02010600030101010101" pitchFamily="2" charset="-122"/>
              </a:rPr>
              <a:t>Linearizability: Summary</a:t>
            </a:r>
          </a:p>
        </p:txBody>
      </p:sp>
      <p:sp>
        <p:nvSpPr>
          <p:cNvPr id="152582" name="Rectangle 4">
            <a:extLst>
              <a:ext uri="{FF2B5EF4-FFF2-40B4-BE49-F238E27FC236}">
                <a16:creationId xmlns:a16="http://schemas.microsoft.com/office/drawing/2014/main" id="{C9B2354E-0716-442E-A317-7F0DC151BFA4}"/>
              </a:ext>
            </a:extLst>
          </p:cNvPr>
          <p:cNvSpPr>
            <a:spLocks noGrp="1" noChangeArrowheads="1"/>
          </p:cNvSpPr>
          <p:nvPr>
            <p:ph type="body" idx="1"/>
          </p:nvPr>
        </p:nvSpPr>
        <p:spPr/>
        <p:txBody>
          <a:bodyPr/>
          <a:lstStyle/>
          <a:p>
            <a:pPr eaLnBrk="1" hangingPunct="1"/>
            <a:r>
              <a:rPr lang="en-US" altLang="zh-CN">
                <a:ea typeface="宋体" panose="02010600030101010101" pitchFamily="2" charset="-122"/>
              </a:rPr>
              <a:t>Powerful specification tool for shared objects</a:t>
            </a:r>
          </a:p>
          <a:p>
            <a:pPr eaLnBrk="1" hangingPunct="1"/>
            <a:r>
              <a:rPr lang="en-US" altLang="zh-CN">
                <a:ea typeface="宋体" panose="02010600030101010101" pitchFamily="2" charset="-122"/>
              </a:rPr>
              <a:t>Allows us to capture the notion of objects being </a:t>
            </a:r>
            <a:r>
              <a:rPr lang="en-US" altLang="zh-CN">
                <a:latin typeface="Arial" panose="020B0604020202020204" pitchFamily="34" charset="0"/>
                <a:ea typeface="宋体" panose="02010600030101010101" pitchFamily="2" charset="-122"/>
              </a:rPr>
              <a:t>“</a:t>
            </a:r>
            <a:r>
              <a:rPr lang="en-US" altLang="zh-CN">
                <a:ea typeface="宋体" panose="02010600030101010101" pitchFamily="2" charset="-122"/>
              </a:rPr>
              <a:t>atomic</a:t>
            </a:r>
            <a:r>
              <a:rPr lang="en-US" altLang="zh-CN">
                <a:latin typeface="Arial" panose="020B0604020202020204" pitchFamily="34" charset="0"/>
                <a:ea typeface="宋体" panose="02010600030101010101" pitchFamily="2" charset="-122"/>
              </a:rPr>
              <a:t>”</a:t>
            </a:r>
            <a:endParaRPr lang="en-US" altLang="zh-CN">
              <a:ea typeface="宋体" panose="02010600030101010101" pitchFamily="2" charset="-122"/>
            </a:endParaRPr>
          </a:p>
          <a:p>
            <a:pPr eaLnBrk="1" hangingPunct="1"/>
            <a:r>
              <a:rPr lang="en-US" altLang="zh-CN">
                <a:ea typeface="宋体" panose="02010600030101010101" pitchFamily="2" charset="-122"/>
              </a:rPr>
              <a:t>Don</a:t>
            </a:r>
            <a:r>
              <a:rPr lang="en-US" altLang="zh-CN">
                <a:latin typeface="Arial" panose="020B0604020202020204" pitchFamily="34" charset="0"/>
                <a:ea typeface="宋体" panose="02010600030101010101" pitchFamily="2" charset="-122"/>
              </a:rPr>
              <a:t>’</a:t>
            </a:r>
            <a:r>
              <a:rPr lang="en-US" altLang="zh-CN">
                <a:ea typeface="宋体" panose="02010600030101010101" pitchFamily="2" charset="-122"/>
              </a:rPr>
              <a:t>t leave home without it</a:t>
            </a:r>
          </a:p>
          <a:p>
            <a:pPr eaLnBrk="1" hangingPunct="1"/>
            <a:endParaRPr lang="en-US" altLang="zh-CN">
              <a:ea typeface="宋体" panose="02010600030101010101" pitchFamily="2" charset="-122"/>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4">
            <a:extLst>
              <a:ext uri="{FF2B5EF4-FFF2-40B4-BE49-F238E27FC236}">
                <a16:creationId xmlns:a16="http://schemas.microsoft.com/office/drawing/2014/main" id="{86189EB1-C1E1-4324-A36A-9AF84E0AC64E}"/>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2E71714-F77C-4601-AC1F-2E4BE4E6D555}" type="slidenum">
              <a:rPr lang="ar-SA" altLang="zh-CN" sz="1400" b="0">
                <a:solidFill>
                  <a:schemeClr val="tx1"/>
                </a:solidFill>
                <a:latin typeface="Comic Sans MS" panose="030F0702030302020204" pitchFamily="66" charset="0"/>
              </a:rPr>
              <a:pPr/>
              <a:t>145</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53604" name="Picture 2" descr="magic">
            <a:extLst>
              <a:ext uri="{FF2B5EF4-FFF2-40B4-BE49-F238E27FC236}">
                <a16:creationId xmlns:a16="http://schemas.microsoft.com/office/drawing/2014/main" id="{83D96FA7-CFA8-44F4-A4B9-62BFA4EEDD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3605" name="Rectangle 3">
            <a:extLst>
              <a:ext uri="{FF2B5EF4-FFF2-40B4-BE49-F238E27FC236}">
                <a16:creationId xmlns:a16="http://schemas.microsoft.com/office/drawing/2014/main" id="{CFDCCB68-9C29-4A96-A97C-B15D565ADA06}"/>
              </a:ext>
            </a:extLst>
          </p:cNvPr>
          <p:cNvSpPr>
            <a:spLocks noGrp="1" noChangeArrowheads="1"/>
          </p:cNvSpPr>
          <p:nvPr>
            <p:ph type="title"/>
          </p:nvPr>
        </p:nvSpPr>
        <p:spPr/>
        <p:txBody>
          <a:bodyPr/>
          <a:lstStyle/>
          <a:p>
            <a:pPr eaLnBrk="1" hangingPunct="1"/>
            <a:r>
              <a:rPr lang="en-US" altLang="zh-CN">
                <a:ea typeface="宋体" panose="02010600030101010101" pitchFamily="2" charset="-122"/>
              </a:rPr>
              <a:t>Alternative: Sequential Consistency</a:t>
            </a:r>
          </a:p>
        </p:txBody>
      </p:sp>
      <p:sp>
        <p:nvSpPr>
          <p:cNvPr id="153606" name="Rectangle 5">
            <a:extLst>
              <a:ext uri="{FF2B5EF4-FFF2-40B4-BE49-F238E27FC236}">
                <a16:creationId xmlns:a16="http://schemas.microsoft.com/office/drawing/2014/main" id="{36EF46AA-4C52-4458-8747-670AE2DBDA3C}"/>
              </a:ext>
            </a:extLst>
          </p:cNvPr>
          <p:cNvSpPr>
            <a:spLocks noChangeArrowheads="1"/>
          </p:cNvSpPr>
          <p:nvPr/>
        </p:nvSpPr>
        <p:spPr bwMode="auto">
          <a:xfrm>
            <a:off x="846138" y="205422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eaLnBrk="1" hangingPunct="1">
              <a:lnSpc>
                <a:spcPct val="90000"/>
              </a:lnSpc>
              <a:spcBef>
                <a:spcPct val="20000"/>
              </a:spcBef>
              <a:buFontTx/>
              <a:buChar char="•"/>
            </a:pPr>
            <a:r>
              <a:rPr lang="en-US" altLang="zh-CN" sz="3200" b="0" dirty="0">
                <a:solidFill>
                  <a:srgbClr val="0000FF"/>
                </a:solidFill>
                <a:latin typeface="Comic Sans MS" panose="030F0702030302020204" pitchFamily="66" charset="0"/>
                <a:ea typeface="宋体" panose="02010600030101010101" pitchFamily="2" charset="-122"/>
              </a:rPr>
              <a:t>History </a:t>
            </a:r>
            <a:r>
              <a:rPr lang="en-US" altLang="zh-CN" sz="3200" b="0" dirty="0">
                <a:solidFill>
                  <a:schemeClr val="tx1"/>
                </a:solidFill>
                <a:latin typeface="Comic Sans MS" panose="030F0702030302020204" pitchFamily="66" charset="0"/>
                <a:ea typeface="宋体" panose="02010600030101010101" pitchFamily="2" charset="-122"/>
              </a:rPr>
              <a:t>H</a:t>
            </a:r>
            <a:r>
              <a:rPr lang="en-US" altLang="zh-CN" sz="3200" b="0" dirty="0">
                <a:solidFill>
                  <a:srgbClr val="0000FF"/>
                </a:solidFill>
                <a:latin typeface="Comic Sans MS" panose="030F0702030302020204" pitchFamily="66" charset="0"/>
                <a:ea typeface="宋体" panose="02010600030101010101" pitchFamily="2" charset="-122"/>
              </a:rPr>
              <a:t> is </a:t>
            </a:r>
            <a:r>
              <a:rPr lang="en-US" altLang="zh-CN" sz="3200" i="1" dirty="0">
                <a:latin typeface="Comic Sans MS" panose="030F0702030302020204" pitchFamily="66" charset="0"/>
                <a:ea typeface="宋体" panose="02010600030101010101" pitchFamily="2" charset="-122"/>
              </a:rPr>
              <a:t>Sequentially Consistent</a:t>
            </a:r>
            <a:r>
              <a:rPr lang="en-US" altLang="zh-CN" sz="3200" b="0" dirty="0">
                <a:solidFill>
                  <a:srgbClr val="0000FF"/>
                </a:solidFill>
                <a:latin typeface="Comic Sans MS" panose="030F0702030302020204" pitchFamily="66" charset="0"/>
                <a:ea typeface="宋体" panose="02010600030101010101" pitchFamily="2" charset="-122"/>
              </a:rPr>
              <a:t> if it can be extended to </a:t>
            </a:r>
            <a:r>
              <a:rPr lang="en-US" altLang="zh-CN" sz="3200" dirty="0">
                <a:solidFill>
                  <a:schemeClr val="tx1"/>
                </a:solidFill>
                <a:latin typeface="Comic Sans MS" panose="030F0702030302020204" pitchFamily="66" charset="0"/>
                <a:ea typeface="宋体" panose="02010600030101010101" pitchFamily="2" charset="-122"/>
              </a:rPr>
              <a:t>G</a:t>
            </a:r>
            <a:r>
              <a:rPr lang="en-US" altLang="zh-CN" sz="3200" b="0" dirty="0">
                <a:solidFill>
                  <a:srgbClr val="0000FF"/>
                </a:solidFill>
                <a:latin typeface="Comic Sans MS" panose="030F0702030302020204" pitchFamily="66" charset="0"/>
                <a:ea typeface="宋体" panose="02010600030101010101" pitchFamily="2" charset="-122"/>
              </a:rPr>
              <a:t> by</a:t>
            </a:r>
          </a:p>
          <a:p>
            <a:pPr lvl="1" eaLnBrk="1" hangingPunct="1">
              <a:lnSpc>
                <a:spcPct val="90000"/>
              </a:lnSpc>
              <a:spcBef>
                <a:spcPct val="20000"/>
              </a:spcBef>
              <a:buFontTx/>
              <a:buChar char="–"/>
            </a:pPr>
            <a:r>
              <a:rPr lang="en-US" altLang="zh-CN" sz="2800" b="0" dirty="0">
                <a:solidFill>
                  <a:srgbClr val="0000FF"/>
                </a:solidFill>
                <a:latin typeface="Comic Sans MS" panose="030F0702030302020204" pitchFamily="66" charset="0"/>
                <a:ea typeface="宋体" panose="02010600030101010101" pitchFamily="2" charset="-122"/>
              </a:rPr>
              <a:t>Appending zero or more responses to pending invocations</a:t>
            </a:r>
          </a:p>
          <a:p>
            <a:pPr lvl="1" eaLnBrk="1" hangingPunct="1">
              <a:lnSpc>
                <a:spcPct val="90000"/>
              </a:lnSpc>
              <a:spcBef>
                <a:spcPct val="20000"/>
              </a:spcBef>
              <a:buFontTx/>
              <a:buChar char="–"/>
            </a:pPr>
            <a:r>
              <a:rPr lang="en-US" altLang="zh-CN" sz="2800" b="0" dirty="0">
                <a:solidFill>
                  <a:srgbClr val="0000FF"/>
                </a:solidFill>
                <a:latin typeface="Comic Sans MS" panose="030F0702030302020204" pitchFamily="66" charset="0"/>
                <a:ea typeface="宋体" panose="02010600030101010101" pitchFamily="2" charset="-122"/>
              </a:rPr>
              <a:t>Discarding other pending invocations</a:t>
            </a:r>
          </a:p>
          <a:p>
            <a:pPr eaLnBrk="1" hangingPunct="1">
              <a:lnSpc>
                <a:spcPct val="90000"/>
              </a:lnSpc>
              <a:spcBef>
                <a:spcPct val="20000"/>
              </a:spcBef>
              <a:buFontTx/>
              <a:buChar char="•"/>
            </a:pPr>
            <a:r>
              <a:rPr lang="en-US" altLang="zh-CN" sz="3200" b="0" dirty="0">
                <a:solidFill>
                  <a:srgbClr val="0000FF"/>
                </a:solidFill>
                <a:latin typeface="Comic Sans MS" panose="030F0702030302020204" pitchFamily="66" charset="0"/>
                <a:ea typeface="宋体" panose="02010600030101010101" pitchFamily="2" charset="-122"/>
              </a:rPr>
              <a:t>So that </a:t>
            </a:r>
            <a:r>
              <a:rPr lang="en-US" altLang="zh-CN" sz="3200" b="0" dirty="0">
                <a:solidFill>
                  <a:schemeClr val="tx1"/>
                </a:solidFill>
                <a:latin typeface="Comic Sans MS" panose="030F0702030302020204" pitchFamily="66" charset="0"/>
                <a:ea typeface="宋体" panose="02010600030101010101" pitchFamily="2" charset="-122"/>
              </a:rPr>
              <a:t>G</a:t>
            </a:r>
            <a:r>
              <a:rPr lang="en-US" altLang="zh-CN" sz="3200" b="0" dirty="0">
                <a:solidFill>
                  <a:srgbClr val="0000FF"/>
                </a:solidFill>
                <a:latin typeface="Comic Sans MS" panose="030F0702030302020204" pitchFamily="66" charset="0"/>
                <a:ea typeface="宋体" panose="02010600030101010101" pitchFamily="2" charset="-122"/>
              </a:rPr>
              <a:t> is equivalent to a</a:t>
            </a:r>
          </a:p>
          <a:p>
            <a:pPr lvl="1" eaLnBrk="1" hangingPunct="1">
              <a:lnSpc>
                <a:spcPct val="90000"/>
              </a:lnSpc>
              <a:spcBef>
                <a:spcPct val="20000"/>
              </a:spcBef>
              <a:buFontTx/>
              <a:buChar char="–"/>
            </a:pPr>
            <a:r>
              <a:rPr lang="en-US" altLang="zh-CN" sz="2800" b="0" dirty="0">
                <a:solidFill>
                  <a:srgbClr val="0000FF"/>
                </a:solidFill>
                <a:latin typeface="Comic Sans MS" panose="030F0702030302020204" pitchFamily="66" charset="0"/>
                <a:ea typeface="宋体" panose="02010600030101010101" pitchFamily="2" charset="-122"/>
              </a:rPr>
              <a:t>Legal sequential history </a:t>
            </a:r>
            <a:r>
              <a:rPr lang="en-US" altLang="zh-CN" sz="2800" dirty="0">
                <a:solidFill>
                  <a:schemeClr val="tx1"/>
                </a:solidFill>
                <a:latin typeface="Comic Sans MS" panose="030F0702030302020204" pitchFamily="66" charset="0"/>
                <a:ea typeface="宋体" panose="02010600030101010101" pitchFamily="2" charset="-122"/>
              </a:rPr>
              <a:t>S</a:t>
            </a:r>
            <a:r>
              <a:rPr lang="en-US" altLang="zh-CN" sz="2800" dirty="0">
                <a:solidFill>
                  <a:srgbClr val="0000FF"/>
                </a:solidFill>
                <a:latin typeface="Comic Sans MS" panose="030F0702030302020204" pitchFamily="66" charset="0"/>
                <a:ea typeface="宋体" panose="02010600030101010101" pitchFamily="2" charset="-122"/>
              </a:rPr>
              <a:t> </a:t>
            </a:r>
          </a:p>
        </p:txBody>
      </p:sp>
      <p:grpSp>
        <p:nvGrpSpPr>
          <p:cNvPr id="2" name="Group 12">
            <a:extLst>
              <a:ext uri="{FF2B5EF4-FFF2-40B4-BE49-F238E27FC236}">
                <a16:creationId xmlns:a16="http://schemas.microsoft.com/office/drawing/2014/main" id="{850002B5-8984-48B7-BBC8-36C78C7AAC4C}"/>
              </a:ext>
            </a:extLst>
          </p:cNvPr>
          <p:cNvGrpSpPr>
            <a:grpSpLocks/>
          </p:cNvGrpSpPr>
          <p:nvPr/>
        </p:nvGrpSpPr>
        <p:grpSpPr bwMode="auto">
          <a:xfrm>
            <a:off x="666750" y="4411663"/>
            <a:ext cx="8175625" cy="1946275"/>
            <a:chOff x="420" y="2779"/>
            <a:chExt cx="5150" cy="1226"/>
          </a:xfrm>
        </p:grpSpPr>
        <p:sp>
          <p:nvSpPr>
            <p:cNvPr id="153608" name="Text Box 8">
              <a:extLst>
                <a:ext uri="{FF2B5EF4-FFF2-40B4-BE49-F238E27FC236}">
                  <a16:creationId xmlns:a16="http://schemas.microsoft.com/office/drawing/2014/main" id="{B2C4B134-EDA2-4C27-A86A-D54059A50472}"/>
                </a:ext>
              </a:extLst>
            </p:cNvPr>
            <p:cNvSpPr txBox="1">
              <a:spLocks noChangeArrowheads="1"/>
            </p:cNvSpPr>
            <p:nvPr/>
          </p:nvSpPr>
          <p:spPr bwMode="auto">
            <a:xfrm>
              <a:off x="518" y="3436"/>
              <a:ext cx="2432" cy="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lvl="1" eaLnBrk="1" hangingPunct="1">
                <a:lnSpc>
                  <a:spcPct val="90000"/>
                </a:lnSpc>
                <a:spcBef>
                  <a:spcPct val="20000"/>
                </a:spcBef>
                <a:buFontTx/>
                <a:buChar char="–"/>
              </a:pPr>
              <a:r>
                <a:rPr lang="en-US" altLang="zh-CN" sz="2800" b="0" dirty="0">
                  <a:solidFill>
                    <a:srgbClr val="0000FF"/>
                  </a:solidFill>
                  <a:latin typeface="Comic Sans MS" panose="030F0702030302020204" pitchFamily="66" charset="0"/>
                  <a:ea typeface="宋体" panose="02010600030101010101" pitchFamily="2" charset="-122"/>
                </a:rPr>
                <a:t> Where </a:t>
              </a:r>
              <a:r>
                <a:rPr lang="en-US" altLang="zh-CN" sz="2800" b="0" dirty="0">
                  <a:solidFill>
                    <a:schemeClr val="tx1"/>
                  </a:solidFill>
                  <a:latin typeface="Comic Sans MS" panose="030F0702030302020204" pitchFamily="66" charset="0"/>
                  <a:ea typeface="宋体" panose="02010600030101010101" pitchFamily="2" charset="-122"/>
                  <a:sym typeface="Wingdings" panose="05000000000000000000" pitchFamily="2" charset="2"/>
                </a:rPr>
                <a:t></a:t>
              </a:r>
              <a:r>
                <a:rPr lang="en-US" altLang="zh-CN" sz="2800" dirty="0">
                  <a:solidFill>
                    <a:schemeClr val="tx1"/>
                  </a:solidFill>
                  <a:latin typeface="Comic Sans MS" panose="030F0702030302020204" pitchFamily="66" charset="0"/>
                  <a:ea typeface="宋体" panose="02010600030101010101" pitchFamily="2" charset="-122"/>
                  <a:sym typeface="Symbol" panose="05050102010706020507" pitchFamily="18" charset="2"/>
                </a:rPr>
                <a:t>G</a:t>
              </a:r>
              <a:r>
                <a:rPr lang="en-US" altLang="zh-CN" sz="2800" b="0" dirty="0">
                  <a:solidFill>
                    <a:schemeClr val="tx1"/>
                  </a:solidFill>
                  <a:latin typeface="Comic Sans MS" panose="030F0702030302020204" pitchFamily="66" charset="0"/>
                  <a:ea typeface="宋体" panose="02010600030101010101" pitchFamily="2" charset="-122"/>
                  <a:sym typeface="Symbol" panose="05050102010706020507" pitchFamily="18" charset="2"/>
                </a:rPr>
                <a:t> </a:t>
              </a:r>
              <a:r>
                <a:rPr lang="en-US" altLang="zh-CN" sz="2800" b="0" dirty="0">
                  <a:solidFill>
                    <a:schemeClr val="tx1"/>
                  </a:solidFill>
                  <a:latin typeface="Comic Sans MS" panose="030F0702030302020204" pitchFamily="66" charset="0"/>
                  <a:ea typeface="宋体" panose="02010600030101010101" pitchFamily="2" charset="-122"/>
                </a:rPr>
                <a:t> </a:t>
              </a:r>
              <a:r>
                <a:rPr lang="en-US" altLang="zh-CN" sz="2800" b="0" dirty="0">
                  <a:solidFill>
                    <a:schemeClr val="tx1"/>
                  </a:solidFill>
                  <a:latin typeface="Comic Sans MS" panose="030F0702030302020204" pitchFamily="66" charset="0"/>
                  <a:ea typeface="宋体" panose="02010600030101010101" pitchFamily="2" charset="-122"/>
                  <a:sym typeface="Wingdings" panose="05000000000000000000" pitchFamily="2" charset="2"/>
                </a:rPr>
                <a:t></a:t>
              </a:r>
              <a:r>
                <a:rPr lang="en-US" altLang="zh-CN" sz="2800" dirty="0">
                  <a:solidFill>
                    <a:schemeClr val="tx1"/>
                  </a:solidFill>
                  <a:latin typeface="Comic Sans MS" panose="030F0702030302020204" pitchFamily="66" charset="0"/>
                  <a:ea typeface="宋体" panose="02010600030101010101" pitchFamily="2" charset="-122"/>
                  <a:sym typeface="Symbol" panose="05050102010706020507" pitchFamily="18" charset="2"/>
                </a:rPr>
                <a:t>S</a:t>
              </a:r>
            </a:p>
            <a:p>
              <a:endParaRPr lang="en-US" altLang="zh-CN" sz="2800" dirty="0">
                <a:latin typeface="Comic Sans MS" panose="030F0702030302020204" pitchFamily="66" charset="0"/>
                <a:ea typeface="宋体" panose="02010600030101010101" pitchFamily="2" charset="-122"/>
              </a:endParaRPr>
            </a:p>
          </p:txBody>
        </p:sp>
        <p:sp>
          <p:nvSpPr>
            <p:cNvPr id="153609" name="Text Box 9">
              <a:extLst>
                <a:ext uri="{FF2B5EF4-FFF2-40B4-BE49-F238E27FC236}">
                  <a16:creationId xmlns:a16="http://schemas.microsoft.com/office/drawing/2014/main" id="{42CD1561-DF68-4609-B5DD-74660B07997B}"/>
                </a:ext>
              </a:extLst>
            </p:cNvPr>
            <p:cNvSpPr txBox="1">
              <a:spLocks noChangeArrowheads="1"/>
            </p:cNvSpPr>
            <p:nvPr/>
          </p:nvSpPr>
          <p:spPr bwMode="auto">
            <a:xfrm>
              <a:off x="4001" y="2779"/>
              <a:ext cx="1569"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chemeClr val="tx1"/>
                  </a:solidFill>
                  <a:latin typeface="Comic Sans MS" panose="030F0702030302020204" pitchFamily="66" charset="0"/>
                  <a:ea typeface="宋体" panose="02010600030101010101" pitchFamily="2" charset="-122"/>
                </a:rPr>
                <a:t>  Differs from </a:t>
              </a:r>
            </a:p>
            <a:p>
              <a:r>
                <a:rPr lang="en-US" altLang="zh-CN">
                  <a:solidFill>
                    <a:schemeClr val="tx1"/>
                  </a:solidFill>
                  <a:latin typeface="Comic Sans MS" panose="030F0702030302020204" pitchFamily="66" charset="0"/>
                  <a:ea typeface="宋体" panose="02010600030101010101" pitchFamily="2" charset="-122"/>
                </a:rPr>
                <a:t>  linearizability</a:t>
              </a:r>
            </a:p>
          </p:txBody>
        </p:sp>
        <p:sp>
          <p:nvSpPr>
            <p:cNvPr id="153610" name="Freeform 10">
              <a:extLst>
                <a:ext uri="{FF2B5EF4-FFF2-40B4-BE49-F238E27FC236}">
                  <a16:creationId xmlns:a16="http://schemas.microsoft.com/office/drawing/2014/main" id="{DAAC605E-6EAF-4D38-9D47-75DEAF286DA5}"/>
                </a:ext>
              </a:extLst>
            </p:cNvPr>
            <p:cNvSpPr>
              <a:spLocks/>
            </p:cNvSpPr>
            <p:nvPr/>
          </p:nvSpPr>
          <p:spPr bwMode="auto">
            <a:xfrm>
              <a:off x="3438" y="3310"/>
              <a:ext cx="923" cy="329"/>
            </a:xfrm>
            <a:custGeom>
              <a:avLst/>
              <a:gdLst>
                <a:gd name="T0" fmla="*/ 788 w 960"/>
                <a:gd name="T1" fmla="*/ 0 h 402"/>
                <a:gd name="T2" fmla="*/ 338 w 960"/>
                <a:gd name="T3" fmla="*/ 127 h 402"/>
                <a:gd name="T4" fmla="*/ 0 w 960"/>
                <a:gd name="T5" fmla="*/ 120 h 402"/>
                <a:gd name="T6" fmla="*/ 0 60000 65536"/>
                <a:gd name="T7" fmla="*/ 0 60000 65536"/>
                <a:gd name="T8" fmla="*/ 0 60000 65536"/>
                <a:gd name="T9" fmla="*/ 0 w 960"/>
                <a:gd name="T10" fmla="*/ 0 h 402"/>
                <a:gd name="T11" fmla="*/ 960 w 960"/>
                <a:gd name="T12" fmla="*/ 402 h 402"/>
              </a:gdLst>
              <a:ahLst/>
              <a:cxnLst>
                <a:cxn ang="T6">
                  <a:pos x="T0" y="T1"/>
                </a:cxn>
                <a:cxn ang="T7">
                  <a:pos x="T2" y="T3"/>
                </a:cxn>
                <a:cxn ang="T8">
                  <a:pos x="T4" y="T5"/>
                </a:cxn>
              </a:cxnLst>
              <a:rect l="T9" t="T10" r="T11" b="T12"/>
              <a:pathLst>
                <a:path w="960" h="402">
                  <a:moveTo>
                    <a:pt x="960" y="0"/>
                  </a:moveTo>
                  <a:cubicBezTo>
                    <a:pt x="766" y="146"/>
                    <a:pt x="572" y="292"/>
                    <a:pt x="412" y="347"/>
                  </a:cubicBezTo>
                  <a:cubicBezTo>
                    <a:pt x="252" y="402"/>
                    <a:pt x="67" y="333"/>
                    <a:pt x="0" y="329"/>
                  </a:cubicBezTo>
                </a:path>
              </a:pathLst>
            </a:custGeom>
            <a:noFill/>
            <a:ln w="571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3611" name="Line 7">
              <a:extLst>
                <a:ext uri="{FF2B5EF4-FFF2-40B4-BE49-F238E27FC236}">
                  <a16:creationId xmlns:a16="http://schemas.microsoft.com/office/drawing/2014/main" id="{43FF1BE6-D0DA-4C89-9ACF-236C505E68BA}"/>
                </a:ext>
              </a:extLst>
            </p:cNvPr>
            <p:cNvSpPr>
              <a:spLocks noChangeShapeType="1"/>
            </p:cNvSpPr>
            <p:nvPr/>
          </p:nvSpPr>
          <p:spPr bwMode="auto">
            <a:xfrm>
              <a:off x="420" y="3584"/>
              <a:ext cx="2844"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CF013514-C7E1-482C-9716-F358EF449616}"/>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26F4FC8-8402-4B28-B483-4793B271B015}" type="slidenum">
              <a:rPr lang="ar-SA" altLang="zh-CN" sz="1400" b="0">
                <a:solidFill>
                  <a:schemeClr val="tx1"/>
                </a:solidFill>
                <a:latin typeface="Comic Sans MS" panose="030F0702030302020204" pitchFamily="66" charset="0"/>
              </a:rPr>
              <a:pPr/>
              <a:t>146</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54628" name="Picture 2" descr="magic">
            <a:extLst>
              <a:ext uri="{FF2B5EF4-FFF2-40B4-BE49-F238E27FC236}">
                <a16:creationId xmlns:a16="http://schemas.microsoft.com/office/drawing/2014/main" id="{0FD54BA5-57EE-45A2-AFB4-F87860E8D8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4629" name="Rectangle 3">
            <a:extLst>
              <a:ext uri="{FF2B5EF4-FFF2-40B4-BE49-F238E27FC236}">
                <a16:creationId xmlns:a16="http://schemas.microsoft.com/office/drawing/2014/main" id="{3C1B42D3-2FFF-43FC-B356-795DA39349F6}"/>
              </a:ext>
            </a:extLst>
          </p:cNvPr>
          <p:cNvSpPr>
            <a:spLocks noGrp="1" noChangeArrowheads="1"/>
          </p:cNvSpPr>
          <p:nvPr>
            <p:ph type="title"/>
          </p:nvPr>
        </p:nvSpPr>
        <p:spPr>
          <a:xfrm>
            <a:off x="700088" y="508000"/>
            <a:ext cx="7772400" cy="1143000"/>
          </a:xfrm>
        </p:spPr>
        <p:txBody>
          <a:bodyPr/>
          <a:lstStyle/>
          <a:p>
            <a:pPr eaLnBrk="1" hangingPunct="1"/>
            <a:r>
              <a:rPr lang="en-US" altLang="zh-CN">
                <a:ea typeface="宋体" panose="02010600030101010101" pitchFamily="2" charset="-122"/>
              </a:rPr>
              <a:t>Alternative: Sequential Consistency</a:t>
            </a:r>
          </a:p>
        </p:txBody>
      </p:sp>
      <p:sp>
        <p:nvSpPr>
          <p:cNvPr id="154630" name="Rectangle 4">
            <a:extLst>
              <a:ext uri="{FF2B5EF4-FFF2-40B4-BE49-F238E27FC236}">
                <a16:creationId xmlns:a16="http://schemas.microsoft.com/office/drawing/2014/main" id="{57FF617E-EEF6-420E-B0E1-C0F580B5D3C6}"/>
              </a:ext>
            </a:extLst>
          </p:cNvPr>
          <p:cNvSpPr>
            <a:spLocks noGrp="1" noChangeArrowheads="1"/>
          </p:cNvSpPr>
          <p:nvPr>
            <p:ph type="body" idx="1"/>
          </p:nvPr>
        </p:nvSpPr>
        <p:spPr>
          <a:xfrm>
            <a:off x="685800" y="2082800"/>
            <a:ext cx="7772400" cy="4114800"/>
          </a:xfrm>
        </p:spPr>
        <p:txBody>
          <a:bodyPr/>
          <a:lstStyle/>
          <a:p>
            <a:pPr eaLnBrk="1" hangingPunct="1"/>
            <a:r>
              <a:rPr lang="en-US" altLang="zh-CN" dirty="0">
                <a:solidFill>
                  <a:schemeClr val="tx1"/>
                </a:solidFill>
                <a:ea typeface="宋体" panose="02010600030101010101" pitchFamily="2" charset="-122"/>
              </a:rPr>
              <a:t>No</a:t>
            </a:r>
            <a:r>
              <a:rPr lang="en-US" altLang="zh-CN" dirty="0">
                <a:ea typeface="宋体" panose="02010600030101010101" pitchFamily="2" charset="-122"/>
              </a:rPr>
              <a:t> need to preserve </a:t>
            </a:r>
            <a:r>
              <a:rPr lang="en-US" altLang="zh-CN" dirty="0">
                <a:solidFill>
                  <a:schemeClr val="tx1"/>
                </a:solidFill>
                <a:ea typeface="宋体" panose="02010600030101010101" pitchFamily="2" charset="-122"/>
              </a:rPr>
              <a:t>real-time order</a:t>
            </a:r>
          </a:p>
          <a:p>
            <a:pPr lvl="1" eaLnBrk="1" hangingPunct="1"/>
            <a:r>
              <a:rPr lang="en-US" altLang="zh-CN" dirty="0">
                <a:solidFill>
                  <a:schemeClr val="tx1"/>
                </a:solidFill>
                <a:ea typeface="宋体" panose="02010600030101010101" pitchFamily="2" charset="-122"/>
              </a:rPr>
              <a:t>Cannot</a:t>
            </a:r>
            <a:r>
              <a:rPr lang="en-US" altLang="zh-CN" dirty="0">
                <a:ea typeface="宋体" panose="02010600030101010101" pitchFamily="2" charset="-122"/>
              </a:rPr>
              <a:t> re-order operations done by the same thread</a:t>
            </a:r>
            <a:endParaRPr lang="en-US" altLang="zh-CN" dirty="0">
              <a:solidFill>
                <a:schemeClr val="tx1"/>
              </a:solidFill>
              <a:ea typeface="宋体" panose="02010600030101010101" pitchFamily="2" charset="-122"/>
            </a:endParaRPr>
          </a:p>
          <a:p>
            <a:pPr lvl="1" eaLnBrk="1" hangingPunct="1"/>
            <a:r>
              <a:rPr lang="en-US" altLang="zh-CN" dirty="0">
                <a:solidFill>
                  <a:schemeClr val="tx1"/>
                </a:solidFill>
                <a:ea typeface="宋体" panose="02010600030101010101" pitchFamily="2" charset="-122"/>
              </a:rPr>
              <a:t>Can</a:t>
            </a:r>
            <a:r>
              <a:rPr lang="en-US" altLang="zh-CN" dirty="0">
                <a:ea typeface="宋体" panose="02010600030101010101" pitchFamily="2" charset="-122"/>
              </a:rPr>
              <a:t> re-order non-overlapping operations done by different threads</a:t>
            </a:r>
          </a:p>
          <a:p>
            <a:pPr eaLnBrk="1" hangingPunct="1"/>
            <a:r>
              <a:rPr lang="en-US" altLang="zh-CN" dirty="0">
                <a:ea typeface="宋体" panose="02010600030101010101" pitchFamily="2" charset="-122"/>
              </a:rPr>
              <a:t>Often used to describe multiprocessor memory architectures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4630">
                                            <p:txEl>
                                              <p:pRg st="1" end="1"/>
                                            </p:txEl>
                                          </p:spTgt>
                                        </p:tgtEl>
                                        <p:attrNameLst>
                                          <p:attrName>style.visibility</p:attrName>
                                        </p:attrNameLst>
                                      </p:cBhvr>
                                      <p:to>
                                        <p:strVal val="visible"/>
                                      </p:to>
                                    </p:set>
                                    <p:animEffect transition="in" filter="fade">
                                      <p:cBhvr>
                                        <p:cTn id="7" dur="500"/>
                                        <p:tgtEl>
                                          <p:spTgt spid="154630">
                                            <p:txEl>
                                              <p:pRg st="1" end="1"/>
                                            </p:txEl>
                                          </p:spTgt>
                                        </p:tgtEl>
                                      </p:cBhvr>
                                    </p:animEffect>
                                    <p:anim calcmode="lin" valueType="num">
                                      <p:cBhvr>
                                        <p:cTn id="8" dur="500" fill="hold"/>
                                        <p:tgtEl>
                                          <p:spTgt spid="154630">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15463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4630">
                                            <p:txEl>
                                              <p:pRg st="2" end="2"/>
                                            </p:txEl>
                                          </p:spTgt>
                                        </p:tgtEl>
                                        <p:attrNameLst>
                                          <p:attrName>style.visibility</p:attrName>
                                        </p:attrNameLst>
                                      </p:cBhvr>
                                      <p:to>
                                        <p:strVal val="visible"/>
                                      </p:to>
                                    </p:set>
                                    <p:animEffect transition="in" filter="fade">
                                      <p:cBhvr>
                                        <p:cTn id="14" dur="500"/>
                                        <p:tgtEl>
                                          <p:spTgt spid="154630">
                                            <p:txEl>
                                              <p:pRg st="2" end="2"/>
                                            </p:txEl>
                                          </p:spTgt>
                                        </p:tgtEl>
                                      </p:cBhvr>
                                    </p:animEffect>
                                    <p:anim calcmode="lin" valueType="num">
                                      <p:cBhvr>
                                        <p:cTn id="15" dur="500" fill="hold"/>
                                        <p:tgtEl>
                                          <p:spTgt spid="154630">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15463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4630">
                                            <p:txEl>
                                              <p:pRg st="3" end="3"/>
                                            </p:txEl>
                                          </p:spTgt>
                                        </p:tgtEl>
                                        <p:attrNameLst>
                                          <p:attrName>style.visibility</p:attrName>
                                        </p:attrNameLst>
                                      </p:cBhvr>
                                      <p:to>
                                        <p:strVal val="visible"/>
                                      </p:to>
                                    </p:set>
                                    <p:animEffect transition="in" filter="fade">
                                      <p:cBhvr>
                                        <p:cTn id="21" dur="500"/>
                                        <p:tgtEl>
                                          <p:spTgt spid="154630">
                                            <p:txEl>
                                              <p:pRg st="3" end="3"/>
                                            </p:txEl>
                                          </p:spTgt>
                                        </p:tgtEl>
                                      </p:cBhvr>
                                    </p:animEffect>
                                    <p:anim calcmode="lin" valueType="num">
                                      <p:cBhvr>
                                        <p:cTn id="22" dur="500" fill="hold"/>
                                        <p:tgtEl>
                                          <p:spTgt spid="154630">
                                            <p:txEl>
                                              <p:pRg st="3" end="3"/>
                                            </p:txEl>
                                          </p:spTgt>
                                        </p:tgtEl>
                                        <p:attrNameLst>
                                          <p:attrName>ppt_x</p:attrName>
                                        </p:attrNameLst>
                                      </p:cBhvr>
                                      <p:tavLst>
                                        <p:tav tm="0">
                                          <p:val>
                                            <p:strVal val="#ppt_x"/>
                                          </p:val>
                                        </p:tav>
                                        <p:tav tm="100000">
                                          <p:val>
                                            <p:strVal val="#ppt_x"/>
                                          </p:val>
                                        </p:tav>
                                      </p:tavLst>
                                    </p:anim>
                                    <p:anim calcmode="lin" valueType="num">
                                      <p:cBhvr>
                                        <p:cTn id="23" dur="500" fill="hold"/>
                                        <p:tgtEl>
                                          <p:spTgt spid="15463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Slide Number Placeholder 3">
            <a:extLst>
              <a:ext uri="{FF2B5EF4-FFF2-40B4-BE49-F238E27FC236}">
                <a16:creationId xmlns:a16="http://schemas.microsoft.com/office/drawing/2014/main" id="{7D83308E-F65E-461C-83E8-4EFE5DDA3ABC}"/>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5A6901A-CDFE-468B-99BE-6D00CD72D4EC}" type="slidenum">
              <a:rPr lang="ar-SA" altLang="zh-CN" sz="1400" b="0">
                <a:solidFill>
                  <a:schemeClr val="tx1"/>
                </a:solidFill>
                <a:latin typeface="Comic Sans MS" panose="030F0702030302020204" pitchFamily="66" charset="0"/>
              </a:rPr>
              <a:pPr/>
              <a:t>147</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55652" name="Picture 2" descr="magic">
            <a:extLst>
              <a:ext uri="{FF2B5EF4-FFF2-40B4-BE49-F238E27FC236}">
                <a16:creationId xmlns:a16="http://schemas.microsoft.com/office/drawing/2014/main" id="{288BBB5B-E0B3-4755-A385-B7632E1DB4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5653" name="Rectangle 3">
            <a:extLst>
              <a:ext uri="{FF2B5EF4-FFF2-40B4-BE49-F238E27FC236}">
                <a16:creationId xmlns:a16="http://schemas.microsoft.com/office/drawing/2014/main" id="{B5A91EE1-A3C4-4FDF-88A8-E193CFFD897D}"/>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grpSp>
        <p:nvGrpSpPr>
          <p:cNvPr id="155654" name="Group 4">
            <a:extLst>
              <a:ext uri="{FF2B5EF4-FFF2-40B4-BE49-F238E27FC236}">
                <a16:creationId xmlns:a16="http://schemas.microsoft.com/office/drawing/2014/main" id="{17E55D09-B917-414F-A41F-1E5090D6C8A9}"/>
              </a:ext>
            </a:extLst>
          </p:cNvPr>
          <p:cNvGrpSpPr>
            <a:grpSpLocks/>
          </p:cNvGrpSpPr>
          <p:nvPr/>
        </p:nvGrpSpPr>
        <p:grpSpPr bwMode="auto">
          <a:xfrm>
            <a:off x="838200" y="5257800"/>
            <a:ext cx="7391400" cy="762000"/>
            <a:chOff x="528" y="3312"/>
            <a:chExt cx="4656" cy="480"/>
          </a:xfrm>
        </p:grpSpPr>
        <p:sp>
          <p:nvSpPr>
            <p:cNvPr id="155670" name="AutoShape 5">
              <a:extLst>
                <a:ext uri="{FF2B5EF4-FFF2-40B4-BE49-F238E27FC236}">
                  <a16:creationId xmlns:a16="http://schemas.microsoft.com/office/drawing/2014/main" id="{216AB303-4E64-4EB3-B0B5-7BE461B2AA49}"/>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5671" name="Text Box 6">
              <a:extLst>
                <a:ext uri="{FF2B5EF4-FFF2-40B4-BE49-F238E27FC236}">
                  <a16:creationId xmlns:a16="http://schemas.microsoft.com/office/drawing/2014/main" id="{C99C3927-DCDA-41FC-A372-F35817C8C6FD}"/>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grpSp>
        <p:nvGrpSpPr>
          <p:cNvPr id="155655" name="Group 7">
            <a:extLst>
              <a:ext uri="{FF2B5EF4-FFF2-40B4-BE49-F238E27FC236}">
                <a16:creationId xmlns:a16="http://schemas.microsoft.com/office/drawing/2014/main" id="{450BD691-8EBA-47DE-8344-0914018B3A9D}"/>
              </a:ext>
            </a:extLst>
          </p:cNvPr>
          <p:cNvGrpSpPr>
            <a:grpSpLocks/>
          </p:cNvGrpSpPr>
          <p:nvPr/>
        </p:nvGrpSpPr>
        <p:grpSpPr bwMode="auto">
          <a:xfrm>
            <a:off x="3429000" y="2352675"/>
            <a:ext cx="1828800" cy="466725"/>
            <a:chOff x="2160" y="1200"/>
            <a:chExt cx="1152" cy="294"/>
          </a:xfrm>
        </p:grpSpPr>
        <p:grpSp>
          <p:nvGrpSpPr>
            <p:cNvPr id="155657" name="Group 8">
              <a:extLst>
                <a:ext uri="{FF2B5EF4-FFF2-40B4-BE49-F238E27FC236}">
                  <a16:creationId xmlns:a16="http://schemas.microsoft.com/office/drawing/2014/main" id="{80A50DAA-E25E-4851-AAC5-463D42ACE7B6}"/>
                </a:ext>
              </a:extLst>
            </p:cNvPr>
            <p:cNvGrpSpPr>
              <a:grpSpLocks/>
            </p:cNvGrpSpPr>
            <p:nvPr/>
          </p:nvGrpSpPr>
          <p:grpSpPr bwMode="auto">
            <a:xfrm>
              <a:off x="2234" y="1292"/>
              <a:ext cx="138" cy="110"/>
              <a:chOff x="2928" y="1465"/>
              <a:chExt cx="271" cy="215"/>
            </a:xfrm>
          </p:grpSpPr>
          <p:sp>
            <p:nvSpPr>
              <p:cNvPr id="155668" name="Oval 9">
                <a:extLst>
                  <a:ext uri="{FF2B5EF4-FFF2-40B4-BE49-F238E27FC236}">
                    <a16:creationId xmlns:a16="http://schemas.microsoft.com/office/drawing/2014/main" id="{25BB6AED-5450-4ACF-96D2-C0C5491EC2C6}"/>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155669" name="Oval 10">
                <a:extLst>
                  <a:ext uri="{FF2B5EF4-FFF2-40B4-BE49-F238E27FC236}">
                    <a16:creationId xmlns:a16="http://schemas.microsoft.com/office/drawing/2014/main" id="{47A70037-CBF4-4C49-9751-270C5B9F3E2C}"/>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155658" name="Rectangle 11">
              <a:extLst>
                <a:ext uri="{FF2B5EF4-FFF2-40B4-BE49-F238E27FC236}">
                  <a16:creationId xmlns:a16="http://schemas.microsoft.com/office/drawing/2014/main" id="{6BBDF778-3DEC-445E-939A-FB3762D6AFA5}"/>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5659" name="Rectangle 12">
              <a:extLst>
                <a:ext uri="{FF2B5EF4-FFF2-40B4-BE49-F238E27FC236}">
                  <a16:creationId xmlns:a16="http://schemas.microsoft.com/office/drawing/2014/main" id="{ECC19D63-A480-4037-B549-A87221C6DCEF}"/>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5660" name="Rectangle 13">
              <a:extLst>
                <a:ext uri="{FF2B5EF4-FFF2-40B4-BE49-F238E27FC236}">
                  <a16:creationId xmlns:a16="http://schemas.microsoft.com/office/drawing/2014/main" id="{ACC45141-0806-4D03-AAC7-6128753B7878}"/>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5661" name="Line 14">
              <a:extLst>
                <a:ext uri="{FF2B5EF4-FFF2-40B4-BE49-F238E27FC236}">
                  <a16:creationId xmlns:a16="http://schemas.microsoft.com/office/drawing/2014/main" id="{651BD6A2-C1CF-4259-AEC8-BA3DA7465375}"/>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5662" name="Line 15">
              <a:extLst>
                <a:ext uri="{FF2B5EF4-FFF2-40B4-BE49-F238E27FC236}">
                  <a16:creationId xmlns:a16="http://schemas.microsoft.com/office/drawing/2014/main" id="{DB3586D5-73DD-4CD6-8BEA-C07B0F49C16A}"/>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55663" name="Group 16">
              <a:extLst>
                <a:ext uri="{FF2B5EF4-FFF2-40B4-BE49-F238E27FC236}">
                  <a16:creationId xmlns:a16="http://schemas.microsoft.com/office/drawing/2014/main" id="{A51008BF-30BA-4472-8AEC-E4563F477479}"/>
                </a:ext>
              </a:extLst>
            </p:cNvPr>
            <p:cNvGrpSpPr>
              <a:grpSpLocks/>
            </p:cNvGrpSpPr>
            <p:nvPr/>
          </p:nvGrpSpPr>
          <p:grpSpPr bwMode="auto">
            <a:xfrm>
              <a:off x="2528" y="1292"/>
              <a:ext cx="138" cy="110"/>
              <a:chOff x="3648" y="3312"/>
              <a:chExt cx="271" cy="215"/>
            </a:xfrm>
          </p:grpSpPr>
          <p:sp>
            <p:nvSpPr>
              <p:cNvPr id="155666" name="Oval 17">
                <a:extLst>
                  <a:ext uri="{FF2B5EF4-FFF2-40B4-BE49-F238E27FC236}">
                    <a16:creationId xmlns:a16="http://schemas.microsoft.com/office/drawing/2014/main" id="{DE536A27-98E2-4BC2-BE41-14142BAB5A93}"/>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155667" name="Oval 18">
                <a:extLst>
                  <a:ext uri="{FF2B5EF4-FFF2-40B4-BE49-F238E27FC236}">
                    <a16:creationId xmlns:a16="http://schemas.microsoft.com/office/drawing/2014/main" id="{F389CB3B-745A-454F-AF49-2101E1E0301C}"/>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155664" name="Oval 19">
              <a:extLst>
                <a:ext uri="{FF2B5EF4-FFF2-40B4-BE49-F238E27FC236}">
                  <a16:creationId xmlns:a16="http://schemas.microsoft.com/office/drawing/2014/main" id="{4745B528-E37A-4F37-A470-A159650CA71D}"/>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155665" name="Oval 20">
              <a:extLst>
                <a:ext uri="{FF2B5EF4-FFF2-40B4-BE49-F238E27FC236}">
                  <a16:creationId xmlns:a16="http://schemas.microsoft.com/office/drawing/2014/main" id="{7B9EAC80-102B-463A-A5A0-82B9F61AF6A4}"/>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155656" name="Text Box 21">
            <a:extLst>
              <a:ext uri="{FF2B5EF4-FFF2-40B4-BE49-F238E27FC236}">
                <a16:creationId xmlns:a16="http://schemas.microsoft.com/office/drawing/2014/main" id="{0CA7721A-B0F0-47F8-8A8F-00F24B014E9D}"/>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(5)</a:t>
            </a:r>
          </a:p>
        </p:txBody>
      </p:sp>
    </p:spTree>
  </p:cSld>
  <p:clrMapOvr>
    <a:masterClrMapping/>
  </p:clrMapOvr>
  <p:transition>
    <p:blinds/>
  </p:transition>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Slide Number Placeholder 3">
            <a:extLst>
              <a:ext uri="{FF2B5EF4-FFF2-40B4-BE49-F238E27FC236}">
                <a16:creationId xmlns:a16="http://schemas.microsoft.com/office/drawing/2014/main" id="{7A36FC56-CDED-4A60-BD33-B4390B0CADF4}"/>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235AE14-9609-439D-9090-5558C7790F68}" type="slidenum">
              <a:rPr lang="ar-SA" altLang="zh-CN" sz="1400" b="0">
                <a:solidFill>
                  <a:schemeClr val="tx1"/>
                </a:solidFill>
                <a:latin typeface="Comic Sans MS" panose="030F0702030302020204" pitchFamily="66" charset="0"/>
              </a:rPr>
              <a:pPr/>
              <a:t>148</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56676" name="Picture 2" descr="magic">
            <a:extLst>
              <a:ext uri="{FF2B5EF4-FFF2-40B4-BE49-F238E27FC236}">
                <a16:creationId xmlns:a16="http://schemas.microsoft.com/office/drawing/2014/main" id="{76B9CF2D-3B30-4BB6-B34A-D3E5CC99DA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6677" name="Rectangle 3">
            <a:extLst>
              <a:ext uri="{FF2B5EF4-FFF2-40B4-BE49-F238E27FC236}">
                <a16:creationId xmlns:a16="http://schemas.microsoft.com/office/drawing/2014/main" id="{4FBD037A-194E-4A44-AE99-ED428405B577}"/>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grpSp>
        <p:nvGrpSpPr>
          <p:cNvPr id="156678" name="Group 4">
            <a:extLst>
              <a:ext uri="{FF2B5EF4-FFF2-40B4-BE49-F238E27FC236}">
                <a16:creationId xmlns:a16="http://schemas.microsoft.com/office/drawing/2014/main" id="{23579504-A3C4-42C0-8ED3-88A6E8658DCC}"/>
              </a:ext>
            </a:extLst>
          </p:cNvPr>
          <p:cNvGrpSpPr>
            <a:grpSpLocks/>
          </p:cNvGrpSpPr>
          <p:nvPr/>
        </p:nvGrpSpPr>
        <p:grpSpPr bwMode="auto">
          <a:xfrm>
            <a:off x="838200" y="5257800"/>
            <a:ext cx="7391400" cy="762000"/>
            <a:chOff x="528" y="3312"/>
            <a:chExt cx="4656" cy="480"/>
          </a:xfrm>
        </p:grpSpPr>
        <p:sp>
          <p:nvSpPr>
            <p:cNvPr id="156695" name="AutoShape 5">
              <a:extLst>
                <a:ext uri="{FF2B5EF4-FFF2-40B4-BE49-F238E27FC236}">
                  <a16:creationId xmlns:a16="http://schemas.microsoft.com/office/drawing/2014/main" id="{87445404-FD4A-4736-BABE-5F396607D86E}"/>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6696" name="Text Box 6">
              <a:extLst>
                <a:ext uri="{FF2B5EF4-FFF2-40B4-BE49-F238E27FC236}">
                  <a16:creationId xmlns:a16="http://schemas.microsoft.com/office/drawing/2014/main" id="{DDED8FD2-33ED-4903-9273-B7766FEB2BAC}"/>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156679" name="AutoShape 7">
            <a:extLst>
              <a:ext uri="{FF2B5EF4-FFF2-40B4-BE49-F238E27FC236}">
                <a16:creationId xmlns:a16="http://schemas.microsoft.com/office/drawing/2014/main" id="{90CF0D21-7B49-452C-9928-86A1ADC4F957}"/>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grpSp>
        <p:nvGrpSpPr>
          <p:cNvPr id="156680" name="Group 8">
            <a:extLst>
              <a:ext uri="{FF2B5EF4-FFF2-40B4-BE49-F238E27FC236}">
                <a16:creationId xmlns:a16="http://schemas.microsoft.com/office/drawing/2014/main" id="{B72AAB9B-5EC1-4731-97DF-C440DD887E1E}"/>
              </a:ext>
            </a:extLst>
          </p:cNvPr>
          <p:cNvGrpSpPr>
            <a:grpSpLocks/>
          </p:cNvGrpSpPr>
          <p:nvPr/>
        </p:nvGrpSpPr>
        <p:grpSpPr bwMode="auto">
          <a:xfrm>
            <a:off x="3429000" y="2352675"/>
            <a:ext cx="1828800" cy="466725"/>
            <a:chOff x="2160" y="1200"/>
            <a:chExt cx="1152" cy="294"/>
          </a:xfrm>
        </p:grpSpPr>
        <p:grpSp>
          <p:nvGrpSpPr>
            <p:cNvPr id="156682" name="Group 9">
              <a:extLst>
                <a:ext uri="{FF2B5EF4-FFF2-40B4-BE49-F238E27FC236}">
                  <a16:creationId xmlns:a16="http://schemas.microsoft.com/office/drawing/2014/main" id="{57A30160-3B70-405F-AF01-E0EF1AB12CF5}"/>
                </a:ext>
              </a:extLst>
            </p:cNvPr>
            <p:cNvGrpSpPr>
              <a:grpSpLocks/>
            </p:cNvGrpSpPr>
            <p:nvPr/>
          </p:nvGrpSpPr>
          <p:grpSpPr bwMode="auto">
            <a:xfrm>
              <a:off x="2234" y="1292"/>
              <a:ext cx="138" cy="110"/>
              <a:chOff x="2928" y="1465"/>
              <a:chExt cx="271" cy="215"/>
            </a:xfrm>
          </p:grpSpPr>
          <p:sp>
            <p:nvSpPr>
              <p:cNvPr id="156693" name="Oval 10">
                <a:extLst>
                  <a:ext uri="{FF2B5EF4-FFF2-40B4-BE49-F238E27FC236}">
                    <a16:creationId xmlns:a16="http://schemas.microsoft.com/office/drawing/2014/main" id="{2B2281BE-8A64-47D4-915A-041E07F56F46}"/>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156694" name="Oval 11">
                <a:extLst>
                  <a:ext uri="{FF2B5EF4-FFF2-40B4-BE49-F238E27FC236}">
                    <a16:creationId xmlns:a16="http://schemas.microsoft.com/office/drawing/2014/main" id="{3EE2A636-06CF-4D4B-8099-782217DD96A5}"/>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156683" name="Rectangle 12">
              <a:extLst>
                <a:ext uri="{FF2B5EF4-FFF2-40B4-BE49-F238E27FC236}">
                  <a16:creationId xmlns:a16="http://schemas.microsoft.com/office/drawing/2014/main" id="{4FA34D17-60E9-40B1-94C7-8B090BF8BD68}"/>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6684" name="Rectangle 13">
              <a:extLst>
                <a:ext uri="{FF2B5EF4-FFF2-40B4-BE49-F238E27FC236}">
                  <a16:creationId xmlns:a16="http://schemas.microsoft.com/office/drawing/2014/main" id="{E5B227D6-B381-42A2-A21A-92F72B3230CE}"/>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6685" name="Rectangle 14">
              <a:extLst>
                <a:ext uri="{FF2B5EF4-FFF2-40B4-BE49-F238E27FC236}">
                  <a16:creationId xmlns:a16="http://schemas.microsoft.com/office/drawing/2014/main" id="{E3B9C49F-1A04-490E-A369-1EC9795A19DC}"/>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6686" name="Line 15">
              <a:extLst>
                <a:ext uri="{FF2B5EF4-FFF2-40B4-BE49-F238E27FC236}">
                  <a16:creationId xmlns:a16="http://schemas.microsoft.com/office/drawing/2014/main" id="{B83B4844-ED8B-42DA-A2B6-553DD1D302B0}"/>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6687" name="Line 16">
              <a:extLst>
                <a:ext uri="{FF2B5EF4-FFF2-40B4-BE49-F238E27FC236}">
                  <a16:creationId xmlns:a16="http://schemas.microsoft.com/office/drawing/2014/main" id="{3608976F-2DC4-4AA5-B6E7-13DC63328866}"/>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56688" name="Group 17">
              <a:extLst>
                <a:ext uri="{FF2B5EF4-FFF2-40B4-BE49-F238E27FC236}">
                  <a16:creationId xmlns:a16="http://schemas.microsoft.com/office/drawing/2014/main" id="{DEE775BD-626D-40CD-A7BD-8F5BAE399018}"/>
                </a:ext>
              </a:extLst>
            </p:cNvPr>
            <p:cNvGrpSpPr>
              <a:grpSpLocks/>
            </p:cNvGrpSpPr>
            <p:nvPr/>
          </p:nvGrpSpPr>
          <p:grpSpPr bwMode="auto">
            <a:xfrm>
              <a:off x="2528" y="1292"/>
              <a:ext cx="138" cy="110"/>
              <a:chOff x="3648" y="3312"/>
              <a:chExt cx="271" cy="215"/>
            </a:xfrm>
          </p:grpSpPr>
          <p:sp>
            <p:nvSpPr>
              <p:cNvPr id="156691" name="Oval 18">
                <a:extLst>
                  <a:ext uri="{FF2B5EF4-FFF2-40B4-BE49-F238E27FC236}">
                    <a16:creationId xmlns:a16="http://schemas.microsoft.com/office/drawing/2014/main" id="{4B06BBAD-82A8-4E09-8315-4E3AC5C113CA}"/>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156692" name="Oval 19">
                <a:extLst>
                  <a:ext uri="{FF2B5EF4-FFF2-40B4-BE49-F238E27FC236}">
                    <a16:creationId xmlns:a16="http://schemas.microsoft.com/office/drawing/2014/main" id="{DDC7C9B8-A41D-4318-B2F2-1592960B5849}"/>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156689" name="Oval 20">
              <a:extLst>
                <a:ext uri="{FF2B5EF4-FFF2-40B4-BE49-F238E27FC236}">
                  <a16:creationId xmlns:a16="http://schemas.microsoft.com/office/drawing/2014/main" id="{62AD1466-3EF0-4632-A8F9-C7ED148B3294}"/>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156690" name="Oval 21">
              <a:extLst>
                <a:ext uri="{FF2B5EF4-FFF2-40B4-BE49-F238E27FC236}">
                  <a16:creationId xmlns:a16="http://schemas.microsoft.com/office/drawing/2014/main" id="{43D9F926-B08A-4D5B-B9D9-6CABAEF0A619}"/>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156681" name="Text Box 22">
            <a:extLst>
              <a:ext uri="{FF2B5EF4-FFF2-40B4-BE49-F238E27FC236}">
                <a16:creationId xmlns:a16="http://schemas.microsoft.com/office/drawing/2014/main" id="{BB05BDC1-9C23-4BCB-A010-BE57832C2861}"/>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(5)</a:t>
            </a:r>
          </a:p>
        </p:txBody>
      </p:sp>
    </p:spTree>
  </p:cSld>
  <p:clrMapOvr>
    <a:masterClrMapping/>
  </p:clrMapOvr>
  <p:transition>
    <p:blinds/>
  </p:transition>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Slide Number Placeholder 3">
            <a:extLst>
              <a:ext uri="{FF2B5EF4-FFF2-40B4-BE49-F238E27FC236}">
                <a16:creationId xmlns:a16="http://schemas.microsoft.com/office/drawing/2014/main" id="{900108C4-66CE-4D7D-9FB9-478082EE5B4D}"/>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848016D-E1EE-4BE1-8C82-8712823840F9}" type="slidenum">
              <a:rPr lang="ar-SA" altLang="zh-CN" sz="1400" b="0">
                <a:solidFill>
                  <a:schemeClr val="tx1"/>
                </a:solidFill>
                <a:latin typeface="Comic Sans MS" panose="030F0702030302020204" pitchFamily="66" charset="0"/>
              </a:rPr>
              <a:pPr/>
              <a:t>149</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57700" name="Picture 2" descr="magic">
            <a:extLst>
              <a:ext uri="{FF2B5EF4-FFF2-40B4-BE49-F238E27FC236}">
                <a16:creationId xmlns:a16="http://schemas.microsoft.com/office/drawing/2014/main" id="{AF08D933-B8EA-4AE9-BD3F-F29413E78B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7701" name="Rectangle 3">
            <a:extLst>
              <a:ext uri="{FF2B5EF4-FFF2-40B4-BE49-F238E27FC236}">
                <a16:creationId xmlns:a16="http://schemas.microsoft.com/office/drawing/2014/main" id="{F116AFC4-AA7A-4C3D-965C-F89DAB9E23AB}"/>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grpSp>
        <p:nvGrpSpPr>
          <p:cNvPr id="157702" name="Group 4">
            <a:extLst>
              <a:ext uri="{FF2B5EF4-FFF2-40B4-BE49-F238E27FC236}">
                <a16:creationId xmlns:a16="http://schemas.microsoft.com/office/drawing/2014/main" id="{BFDA627B-8384-485F-B1F2-3F954794FB06}"/>
              </a:ext>
            </a:extLst>
          </p:cNvPr>
          <p:cNvGrpSpPr>
            <a:grpSpLocks/>
          </p:cNvGrpSpPr>
          <p:nvPr/>
        </p:nvGrpSpPr>
        <p:grpSpPr bwMode="auto">
          <a:xfrm>
            <a:off x="838200" y="5257800"/>
            <a:ext cx="7391400" cy="762000"/>
            <a:chOff x="528" y="3312"/>
            <a:chExt cx="4656" cy="480"/>
          </a:xfrm>
        </p:grpSpPr>
        <p:sp>
          <p:nvSpPr>
            <p:cNvPr id="157720" name="AutoShape 5">
              <a:extLst>
                <a:ext uri="{FF2B5EF4-FFF2-40B4-BE49-F238E27FC236}">
                  <a16:creationId xmlns:a16="http://schemas.microsoft.com/office/drawing/2014/main" id="{2BEAA250-E3B0-4E48-97AA-0B9A7322FCAE}"/>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7721" name="Text Box 6">
              <a:extLst>
                <a:ext uri="{FF2B5EF4-FFF2-40B4-BE49-F238E27FC236}">
                  <a16:creationId xmlns:a16="http://schemas.microsoft.com/office/drawing/2014/main" id="{B02508F7-83A2-473E-81ED-314A74BD0A8C}"/>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157703" name="AutoShape 7">
            <a:extLst>
              <a:ext uri="{FF2B5EF4-FFF2-40B4-BE49-F238E27FC236}">
                <a16:creationId xmlns:a16="http://schemas.microsoft.com/office/drawing/2014/main" id="{22AB3393-9C7F-4473-BA40-671CF8B6FBBB}"/>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grpSp>
        <p:nvGrpSpPr>
          <p:cNvPr id="157704" name="Group 8">
            <a:extLst>
              <a:ext uri="{FF2B5EF4-FFF2-40B4-BE49-F238E27FC236}">
                <a16:creationId xmlns:a16="http://schemas.microsoft.com/office/drawing/2014/main" id="{955BE81D-8AE0-43BE-84D4-8A1C1473030F}"/>
              </a:ext>
            </a:extLst>
          </p:cNvPr>
          <p:cNvGrpSpPr>
            <a:grpSpLocks/>
          </p:cNvGrpSpPr>
          <p:nvPr/>
        </p:nvGrpSpPr>
        <p:grpSpPr bwMode="auto">
          <a:xfrm>
            <a:off x="3429000" y="2352675"/>
            <a:ext cx="1828800" cy="466725"/>
            <a:chOff x="2160" y="1200"/>
            <a:chExt cx="1152" cy="294"/>
          </a:xfrm>
        </p:grpSpPr>
        <p:grpSp>
          <p:nvGrpSpPr>
            <p:cNvPr id="157707" name="Group 9">
              <a:extLst>
                <a:ext uri="{FF2B5EF4-FFF2-40B4-BE49-F238E27FC236}">
                  <a16:creationId xmlns:a16="http://schemas.microsoft.com/office/drawing/2014/main" id="{8CDE5A5E-AA73-4CD0-AA10-F3B5A8C26942}"/>
                </a:ext>
              </a:extLst>
            </p:cNvPr>
            <p:cNvGrpSpPr>
              <a:grpSpLocks/>
            </p:cNvGrpSpPr>
            <p:nvPr/>
          </p:nvGrpSpPr>
          <p:grpSpPr bwMode="auto">
            <a:xfrm>
              <a:off x="2234" y="1292"/>
              <a:ext cx="138" cy="110"/>
              <a:chOff x="2928" y="1465"/>
              <a:chExt cx="271" cy="215"/>
            </a:xfrm>
          </p:grpSpPr>
          <p:sp>
            <p:nvSpPr>
              <p:cNvPr id="157718" name="Oval 10">
                <a:extLst>
                  <a:ext uri="{FF2B5EF4-FFF2-40B4-BE49-F238E27FC236}">
                    <a16:creationId xmlns:a16="http://schemas.microsoft.com/office/drawing/2014/main" id="{461E3D4C-B983-48F6-8E91-3DCE8261E09A}"/>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157719" name="Oval 11">
                <a:extLst>
                  <a:ext uri="{FF2B5EF4-FFF2-40B4-BE49-F238E27FC236}">
                    <a16:creationId xmlns:a16="http://schemas.microsoft.com/office/drawing/2014/main" id="{5DD62E6F-DD1D-4EF9-A223-88F0A524EE2E}"/>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157708" name="Rectangle 12">
              <a:extLst>
                <a:ext uri="{FF2B5EF4-FFF2-40B4-BE49-F238E27FC236}">
                  <a16:creationId xmlns:a16="http://schemas.microsoft.com/office/drawing/2014/main" id="{C95B341A-5EED-4BF0-8FCD-DF29027E027B}"/>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7709" name="Rectangle 13">
              <a:extLst>
                <a:ext uri="{FF2B5EF4-FFF2-40B4-BE49-F238E27FC236}">
                  <a16:creationId xmlns:a16="http://schemas.microsoft.com/office/drawing/2014/main" id="{2DC73420-78F3-4CB3-81AA-2D382B116FA2}"/>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7710" name="Rectangle 14">
              <a:extLst>
                <a:ext uri="{FF2B5EF4-FFF2-40B4-BE49-F238E27FC236}">
                  <a16:creationId xmlns:a16="http://schemas.microsoft.com/office/drawing/2014/main" id="{322BFB8C-77F0-449C-9F33-28F8CDE62731}"/>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7711" name="Line 15">
              <a:extLst>
                <a:ext uri="{FF2B5EF4-FFF2-40B4-BE49-F238E27FC236}">
                  <a16:creationId xmlns:a16="http://schemas.microsoft.com/office/drawing/2014/main" id="{A17B06C1-3F5C-4214-82E7-B3E5BF7A12F1}"/>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7712" name="Line 16">
              <a:extLst>
                <a:ext uri="{FF2B5EF4-FFF2-40B4-BE49-F238E27FC236}">
                  <a16:creationId xmlns:a16="http://schemas.microsoft.com/office/drawing/2014/main" id="{A27903FB-5F27-4571-B9AA-B0F00BE0FFFF}"/>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57713" name="Group 17">
              <a:extLst>
                <a:ext uri="{FF2B5EF4-FFF2-40B4-BE49-F238E27FC236}">
                  <a16:creationId xmlns:a16="http://schemas.microsoft.com/office/drawing/2014/main" id="{3E723F91-B33B-44FC-9068-403BF1212240}"/>
                </a:ext>
              </a:extLst>
            </p:cNvPr>
            <p:cNvGrpSpPr>
              <a:grpSpLocks/>
            </p:cNvGrpSpPr>
            <p:nvPr/>
          </p:nvGrpSpPr>
          <p:grpSpPr bwMode="auto">
            <a:xfrm>
              <a:off x="2528" y="1292"/>
              <a:ext cx="138" cy="110"/>
              <a:chOff x="3648" y="3312"/>
              <a:chExt cx="271" cy="215"/>
            </a:xfrm>
          </p:grpSpPr>
          <p:sp>
            <p:nvSpPr>
              <p:cNvPr id="157716" name="Oval 18">
                <a:extLst>
                  <a:ext uri="{FF2B5EF4-FFF2-40B4-BE49-F238E27FC236}">
                    <a16:creationId xmlns:a16="http://schemas.microsoft.com/office/drawing/2014/main" id="{DB4AD168-6F8A-4667-9825-6B51336A2A1F}"/>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157717" name="Oval 19">
                <a:extLst>
                  <a:ext uri="{FF2B5EF4-FFF2-40B4-BE49-F238E27FC236}">
                    <a16:creationId xmlns:a16="http://schemas.microsoft.com/office/drawing/2014/main" id="{C08589F3-915E-49E2-8075-5A3A2966E786}"/>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157714" name="Oval 20">
              <a:extLst>
                <a:ext uri="{FF2B5EF4-FFF2-40B4-BE49-F238E27FC236}">
                  <a16:creationId xmlns:a16="http://schemas.microsoft.com/office/drawing/2014/main" id="{C3E6D0A0-55D1-4EBB-A920-1A9F02599CD6}"/>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157715" name="Oval 21">
              <a:extLst>
                <a:ext uri="{FF2B5EF4-FFF2-40B4-BE49-F238E27FC236}">
                  <a16:creationId xmlns:a16="http://schemas.microsoft.com/office/drawing/2014/main" id="{2E3677BA-7D11-471D-BC27-A82584F2D3F7}"/>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157705" name="AutoShape 22">
            <a:extLst>
              <a:ext uri="{FF2B5EF4-FFF2-40B4-BE49-F238E27FC236}">
                <a16:creationId xmlns:a16="http://schemas.microsoft.com/office/drawing/2014/main" id="{79167EE0-AD86-45C1-8919-3A2CC3A365C0}"/>
              </a:ext>
            </a:extLst>
          </p:cNvPr>
          <p:cNvSpPr>
            <a:spLocks noChangeArrowheads="1"/>
          </p:cNvSpPr>
          <p:nvPr/>
        </p:nvSpPr>
        <p:spPr bwMode="auto">
          <a:xfrm>
            <a:off x="3657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q.deq(y)</a:t>
            </a:r>
          </a:p>
        </p:txBody>
      </p:sp>
      <p:sp>
        <p:nvSpPr>
          <p:cNvPr id="157706" name="Text Box 23">
            <a:extLst>
              <a:ext uri="{FF2B5EF4-FFF2-40B4-BE49-F238E27FC236}">
                <a16:creationId xmlns:a16="http://schemas.microsoft.com/office/drawing/2014/main" id="{744A041D-C3A1-4700-A8D6-3CB7C693C95F}"/>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(5)</a:t>
            </a:r>
          </a:p>
        </p:txBody>
      </p:sp>
    </p:spTree>
  </p:cSld>
  <p:clrMapOvr>
    <a:masterClrMapping/>
  </p:clrMapOvr>
  <p:transition>
    <p:blinds/>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51AC2EF8-5040-4A88-A3D8-DE689D34832C}"/>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10E4871-189F-4D83-9C79-A1DB6992D5BC}" type="slidenum">
              <a:rPr lang="ar-SA" altLang="zh-CN" sz="1400" b="0">
                <a:solidFill>
                  <a:schemeClr val="tx1"/>
                </a:solidFill>
                <a:latin typeface="Comic Sans MS" panose="030F0702030302020204" pitchFamily="66" charset="0"/>
              </a:rPr>
              <a:pPr/>
              <a:t>15</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5364" name="Picture 2" descr="magic">
            <a:extLst>
              <a:ext uri="{FF2B5EF4-FFF2-40B4-BE49-F238E27FC236}">
                <a16:creationId xmlns:a16="http://schemas.microsoft.com/office/drawing/2014/main" id="{CCCF4BA3-7318-4DEE-BE0D-2AD965C774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365" name="Rectangle 3">
            <a:extLst>
              <a:ext uri="{FF2B5EF4-FFF2-40B4-BE49-F238E27FC236}">
                <a16:creationId xmlns:a16="http://schemas.microsoft.com/office/drawing/2014/main" id="{8E95E31F-7A44-478B-AC5B-7CF329052A2E}"/>
              </a:ext>
            </a:extLst>
          </p:cNvPr>
          <p:cNvSpPr>
            <a:spLocks noGrp="1" noChangeArrowheads="1"/>
          </p:cNvSpPr>
          <p:nvPr>
            <p:ph type="title"/>
          </p:nvPr>
        </p:nvSpPr>
        <p:spPr>
          <a:xfrm>
            <a:off x="671513" y="233363"/>
            <a:ext cx="7772400" cy="1143000"/>
          </a:xfrm>
        </p:spPr>
        <p:txBody>
          <a:bodyPr/>
          <a:lstStyle/>
          <a:p>
            <a:pPr eaLnBrk="1" hangingPunct="1"/>
            <a:r>
              <a:rPr lang="en-US" altLang="zh-CN">
                <a:ea typeface="宋体" panose="02010600030101010101" pitchFamily="2" charset="-122"/>
              </a:rPr>
              <a:t>Implementation: </a:t>
            </a:r>
            <a:r>
              <a:rPr lang="en-US" altLang="zh-CN">
                <a:solidFill>
                  <a:srgbClr val="FF3300"/>
                </a:solidFill>
                <a:ea typeface="宋体" panose="02010600030101010101" pitchFamily="2" charset="-122"/>
              </a:rPr>
              <a:t>Deq</a:t>
            </a:r>
          </a:p>
        </p:txBody>
      </p:sp>
      <p:sp>
        <p:nvSpPr>
          <p:cNvPr id="8198" name="Rectangle 4">
            <a:extLst>
              <a:ext uri="{FF2B5EF4-FFF2-40B4-BE49-F238E27FC236}">
                <a16:creationId xmlns:a16="http://schemas.microsoft.com/office/drawing/2014/main" id="{91FEB70A-388A-414C-BD3B-A76C68187C74}"/>
              </a:ext>
            </a:extLst>
          </p:cNvPr>
          <p:cNvSpPr>
            <a:spLocks noChangeArrowheads="1"/>
          </p:cNvSpPr>
          <p:nvPr/>
        </p:nvSpPr>
        <p:spPr bwMode="auto">
          <a:xfrm>
            <a:off x="723900" y="1612900"/>
            <a:ext cx="7937500" cy="3786188"/>
          </a:xfrm>
          <a:prstGeom prst="rect">
            <a:avLst/>
          </a:prstGeom>
          <a:solidFill>
            <a:srgbClr val="FFFFCC"/>
          </a:solidFill>
          <a:ln w="9525">
            <a:noFill/>
            <a:miter lim="800000"/>
            <a:headEnd/>
            <a:tailEnd/>
          </a:ln>
        </p:spPr>
        <p:txBody>
          <a:bodyPr>
            <a:spAutoFit/>
          </a:bodyPr>
          <a:lstStyle/>
          <a:p>
            <a:pPr>
              <a:defRPr/>
            </a:pPr>
            <a:r>
              <a:rPr lang="en-US" sz="2000" dirty="0">
                <a:solidFill>
                  <a:schemeClr val="bg1">
                    <a:lumMod val="65000"/>
                  </a:schemeClr>
                </a:solidFill>
                <a:cs typeface="Arial" charset="0"/>
              </a:rPr>
              <a:t>public T </a:t>
            </a:r>
            <a:r>
              <a:rPr lang="en-US" sz="2000" dirty="0" err="1">
                <a:solidFill>
                  <a:schemeClr val="bg1">
                    <a:lumMod val="65000"/>
                  </a:schemeClr>
                </a:solidFill>
                <a:cs typeface="Arial" charset="0"/>
              </a:rPr>
              <a:t>deq</a:t>
            </a:r>
            <a:r>
              <a:rPr lang="en-US" sz="2000" dirty="0">
                <a:solidFill>
                  <a:schemeClr val="bg1">
                    <a:lumMod val="65000"/>
                  </a:schemeClr>
                </a:solidFill>
                <a:cs typeface="Arial" charset="0"/>
              </a:rPr>
              <a:t>() throws </a:t>
            </a:r>
            <a:r>
              <a:rPr lang="en-US" sz="2000" dirty="0" err="1">
                <a:solidFill>
                  <a:schemeClr val="bg1">
                    <a:lumMod val="65000"/>
                  </a:schemeClr>
                </a:solidFill>
                <a:cs typeface="Arial" charset="0"/>
              </a:rPr>
              <a:t>EmptyException</a:t>
            </a:r>
            <a:r>
              <a:rPr lang="en-US" sz="2000" dirty="0">
                <a:solidFill>
                  <a:schemeClr val="bg1">
                    <a:lumMod val="65000"/>
                  </a:schemeClr>
                </a:solidFill>
                <a:cs typeface="Arial" charset="0"/>
              </a:rPr>
              <a:t> {</a:t>
            </a:r>
          </a:p>
          <a:p>
            <a:pPr>
              <a:defRPr/>
            </a:pPr>
            <a:r>
              <a:rPr lang="en-US" sz="2000" dirty="0">
                <a:solidFill>
                  <a:schemeClr val="tx1"/>
                </a:solidFill>
                <a:cs typeface="Arial" charset="0"/>
              </a:rPr>
              <a:t>  </a:t>
            </a:r>
            <a:r>
              <a:rPr lang="en-US" sz="2000" dirty="0" err="1">
                <a:solidFill>
                  <a:schemeClr val="bg1">
                    <a:lumMod val="65000"/>
                  </a:schemeClr>
                </a:solidFill>
                <a:cs typeface="Arial" charset="0"/>
              </a:rPr>
              <a:t>lock.lock</a:t>
            </a:r>
            <a:r>
              <a:rPr lang="en-US" sz="2000" dirty="0">
                <a:solidFill>
                  <a:schemeClr val="bg1">
                    <a:lumMod val="65000"/>
                  </a:schemeClr>
                </a:solidFill>
                <a:cs typeface="Arial" charset="0"/>
              </a:rPr>
              <a:t>();             </a:t>
            </a:r>
          </a:p>
          <a:p>
            <a:pPr>
              <a:defRPr/>
            </a:pPr>
            <a:r>
              <a:rPr lang="en-US" sz="2000" dirty="0">
                <a:solidFill>
                  <a:schemeClr val="tx1"/>
                </a:solidFill>
                <a:cs typeface="Arial" charset="0"/>
              </a:rPr>
              <a:t>  </a:t>
            </a:r>
            <a:r>
              <a:rPr lang="en-US" sz="2000" dirty="0">
                <a:solidFill>
                  <a:schemeClr val="bg1">
                    <a:lumMod val="65000"/>
                  </a:schemeClr>
                </a:solidFill>
                <a:cs typeface="Arial" charset="0"/>
              </a:rPr>
              <a:t>try {      </a:t>
            </a:r>
          </a:p>
          <a:p>
            <a:pPr>
              <a:defRPr/>
            </a:pPr>
            <a:r>
              <a:rPr lang="en-US" sz="2000" dirty="0">
                <a:solidFill>
                  <a:schemeClr val="bg1">
                    <a:lumMod val="65000"/>
                  </a:schemeClr>
                </a:solidFill>
                <a:cs typeface="Arial" charset="0"/>
              </a:rPr>
              <a:t>    if (tail == head)        </a:t>
            </a:r>
          </a:p>
          <a:p>
            <a:pPr>
              <a:defRPr/>
            </a:pPr>
            <a:r>
              <a:rPr lang="en-US" sz="2000" dirty="0">
                <a:solidFill>
                  <a:schemeClr val="bg1">
                    <a:lumMod val="65000"/>
                  </a:schemeClr>
                </a:solidFill>
                <a:cs typeface="Arial" charset="0"/>
              </a:rPr>
              <a:t>       throw new </a:t>
            </a:r>
            <a:r>
              <a:rPr lang="en-US" sz="2000" dirty="0" err="1">
                <a:solidFill>
                  <a:schemeClr val="bg1">
                    <a:lumMod val="65000"/>
                  </a:schemeClr>
                </a:solidFill>
                <a:cs typeface="Arial" charset="0"/>
              </a:rPr>
              <a:t>EmptyException</a:t>
            </a:r>
            <a:r>
              <a:rPr lang="en-US" sz="2000" dirty="0">
                <a:solidFill>
                  <a:schemeClr val="bg1">
                    <a:lumMod val="65000"/>
                  </a:schemeClr>
                </a:solidFill>
                <a:cs typeface="Arial" charset="0"/>
              </a:rPr>
              <a:t>();      </a:t>
            </a:r>
          </a:p>
          <a:p>
            <a:pPr>
              <a:defRPr/>
            </a:pPr>
            <a:r>
              <a:rPr lang="en-US" sz="2000" dirty="0">
                <a:solidFill>
                  <a:schemeClr val="bg1">
                    <a:lumMod val="65000"/>
                  </a:schemeClr>
                </a:solidFill>
                <a:cs typeface="Arial" charset="0"/>
              </a:rPr>
              <a:t>    T x = items[head % </a:t>
            </a:r>
            <a:r>
              <a:rPr lang="en-US" sz="2000" dirty="0" err="1">
                <a:solidFill>
                  <a:schemeClr val="bg1">
                    <a:lumMod val="65000"/>
                  </a:schemeClr>
                </a:solidFill>
                <a:cs typeface="Arial" charset="0"/>
              </a:rPr>
              <a:t>items.length</a:t>
            </a:r>
            <a:r>
              <a:rPr lang="en-US" sz="2000" dirty="0">
                <a:solidFill>
                  <a:schemeClr val="bg1">
                    <a:lumMod val="65000"/>
                  </a:schemeClr>
                </a:solidFill>
                <a:cs typeface="Arial" charset="0"/>
              </a:rPr>
              <a:t>];      </a:t>
            </a:r>
          </a:p>
          <a:p>
            <a:pPr>
              <a:defRPr/>
            </a:pPr>
            <a:r>
              <a:rPr lang="en-US" sz="2000" dirty="0">
                <a:solidFill>
                  <a:schemeClr val="bg1">
                    <a:lumMod val="65000"/>
                  </a:schemeClr>
                </a:solidFill>
                <a:cs typeface="Arial" charset="0"/>
              </a:rPr>
              <a:t>    head++;      </a:t>
            </a:r>
          </a:p>
          <a:p>
            <a:pPr>
              <a:defRPr/>
            </a:pPr>
            <a:r>
              <a:rPr lang="en-US" sz="2000" dirty="0">
                <a:solidFill>
                  <a:schemeClr val="bg1">
                    <a:lumMod val="65000"/>
                  </a:schemeClr>
                </a:solidFill>
                <a:cs typeface="Arial" charset="0"/>
              </a:rPr>
              <a:t>    </a:t>
            </a:r>
            <a:r>
              <a:rPr lang="en-US" sz="2000" dirty="0">
                <a:solidFill>
                  <a:schemeClr val="tx1"/>
                </a:solidFill>
                <a:cs typeface="Arial" charset="0"/>
              </a:rPr>
              <a:t>return</a:t>
            </a:r>
            <a:r>
              <a:rPr lang="en-US" sz="2000" dirty="0">
                <a:solidFill>
                  <a:schemeClr val="bg1">
                    <a:lumMod val="65000"/>
                  </a:schemeClr>
                </a:solidFill>
                <a:cs typeface="Arial" charset="0"/>
              </a:rPr>
              <a:t> </a:t>
            </a:r>
            <a:r>
              <a:rPr lang="en-US" sz="2000" dirty="0">
                <a:solidFill>
                  <a:srgbClr val="0070C0"/>
                </a:solidFill>
                <a:cs typeface="Arial" charset="0"/>
              </a:rPr>
              <a:t>x;</a:t>
            </a:r>
            <a:r>
              <a:rPr lang="en-US" sz="2000" dirty="0">
                <a:solidFill>
                  <a:schemeClr val="bg1">
                    <a:lumMod val="65000"/>
                  </a:schemeClr>
                </a:solidFill>
                <a:cs typeface="Arial" charset="0"/>
              </a:rPr>
              <a:t>    </a:t>
            </a:r>
          </a:p>
          <a:p>
            <a:pPr>
              <a:defRPr/>
            </a:pPr>
            <a:r>
              <a:rPr lang="en-US" sz="2000" dirty="0">
                <a:solidFill>
                  <a:schemeClr val="bg1">
                    <a:lumMod val="65000"/>
                  </a:schemeClr>
                </a:solidFill>
                <a:cs typeface="Arial" charset="0"/>
              </a:rPr>
              <a:t>  } finally {      </a:t>
            </a:r>
          </a:p>
          <a:p>
            <a:pPr>
              <a:defRPr/>
            </a:pPr>
            <a:r>
              <a:rPr lang="en-US" sz="2000" dirty="0">
                <a:solidFill>
                  <a:schemeClr val="bg1">
                    <a:lumMod val="65000"/>
                  </a:schemeClr>
                </a:solidFill>
                <a:cs typeface="Arial" charset="0"/>
              </a:rPr>
              <a:t>    </a:t>
            </a:r>
            <a:r>
              <a:rPr lang="en-US" sz="2000" dirty="0" err="1">
                <a:solidFill>
                  <a:schemeClr val="bg1">
                    <a:lumMod val="65000"/>
                  </a:schemeClr>
                </a:solidFill>
                <a:cs typeface="Arial" charset="0"/>
              </a:rPr>
              <a:t>lock.unlock</a:t>
            </a:r>
            <a:r>
              <a:rPr lang="en-US" sz="2000" dirty="0">
                <a:solidFill>
                  <a:schemeClr val="bg1">
                    <a:lumMod val="65000"/>
                  </a:schemeClr>
                </a:solidFill>
                <a:cs typeface="Arial" charset="0"/>
              </a:rPr>
              <a:t>();    </a:t>
            </a:r>
          </a:p>
          <a:p>
            <a:pPr>
              <a:defRPr/>
            </a:pPr>
            <a:r>
              <a:rPr lang="en-US" sz="2000" dirty="0">
                <a:solidFill>
                  <a:schemeClr val="bg1">
                    <a:lumMod val="65000"/>
                  </a:schemeClr>
                </a:solidFill>
                <a:cs typeface="Arial" charset="0"/>
              </a:rPr>
              <a:t>  }  </a:t>
            </a:r>
          </a:p>
          <a:p>
            <a:pPr>
              <a:defRPr/>
            </a:pPr>
            <a:r>
              <a:rPr lang="en-US" sz="2000" dirty="0">
                <a:solidFill>
                  <a:schemeClr val="bg1">
                    <a:lumMod val="65000"/>
                  </a:schemeClr>
                </a:solidFill>
                <a:cs typeface="Arial" charset="0"/>
              </a:rPr>
              <a:t>} </a:t>
            </a:r>
          </a:p>
        </p:txBody>
      </p:sp>
      <p:pic>
        <p:nvPicPr>
          <p:cNvPr id="15367" name="Picture 2" descr="magic">
            <a:extLst>
              <a:ext uri="{FF2B5EF4-FFF2-40B4-BE49-F238E27FC236}">
                <a16:creationId xmlns:a16="http://schemas.microsoft.com/office/drawing/2014/main" id="{CFAA90FF-5767-4468-88EA-120AB1570D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11811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368" name="AutoShape 6">
            <a:extLst>
              <a:ext uri="{FF2B5EF4-FFF2-40B4-BE49-F238E27FC236}">
                <a16:creationId xmlns:a16="http://schemas.microsoft.com/office/drawing/2014/main" id="{5A717FE5-3B06-42C6-9B19-E26C181FC808}"/>
              </a:ext>
            </a:extLst>
          </p:cNvPr>
          <p:cNvSpPr>
            <a:spLocks noChangeArrowheads="1"/>
          </p:cNvSpPr>
          <p:nvPr/>
        </p:nvSpPr>
        <p:spPr bwMode="auto">
          <a:xfrm>
            <a:off x="1231900" y="3733800"/>
            <a:ext cx="1663700" cy="406400"/>
          </a:xfrm>
          <a:prstGeom prst="wedgeRoundRectCallout">
            <a:avLst>
              <a:gd name="adj1" fmla="val 158199"/>
              <a:gd name="adj2" fmla="val 128315"/>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2800" b="0">
              <a:latin typeface="Comic Sans MS" panose="030F0702030302020204" pitchFamily="66" charset="0"/>
            </a:endParaRPr>
          </a:p>
        </p:txBody>
      </p:sp>
      <p:sp>
        <p:nvSpPr>
          <p:cNvPr id="15369" name="Text Box 7">
            <a:extLst>
              <a:ext uri="{FF2B5EF4-FFF2-40B4-BE49-F238E27FC236}">
                <a16:creationId xmlns:a16="http://schemas.microsoft.com/office/drawing/2014/main" id="{C2A87730-1FCB-4B22-8AEF-2D4E60489D98}"/>
              </a:ext>
            </a:extLst>
          </p:cNvPr>
          <p:cNvSpPr txBox="1">
            <a:spLocks noChangeArrowheads="1"/>
          </p:cNvSpPr>
          <p:nvPr/>
        </p:nvSpPr>
        <p:spPr bwMode="auto">
          <a:xfrm>
            <a:off x="4051300" y="4225925"/>
            <a:ext cx="4584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b="0">
                <a:latin typeface="Comic Sans MS" panose="030F0702030302020204" pitchFamily="66" charset="0"/>
                <a:ea typeface="宋体" panose="02010600030101010101" pitchFamily="2" charset="-122"/>
              </a:rPr>
              <a:t>Return result</a:t>
            </a:r>
          </a:p>
        </p:txBody>
      </p:sp>
      <p:grpSp>
        <p:nvGrpSpPr>
          <p:cNvPr id="15370" name="Group 6">
            <a:extLst>
              <a:ext uri="{FF2B5EF4-FFF2-40B4-BE49-F238E27FC236}">
                <a16:creationId xmlns:a16="http://schemas.microsoft.com/office/drawing/2014/main" id="{B17A4F01-0D91-4CDB-9F6D-34D57CFDF3B9}"/>
              </a:ext>
            </a:extLst>
          </p:cNvPr>
          <p:cNvGrpSpPr>
            <a:grpSpLocks/>
          </p:cNvGrpSpPr>
          <p:nvPr/>
        </p:nvGrpSpPr>
        <p:grpSpPr bwMode="auto">
          <a:xfrm>
            <a:off x="5413375" y="1296988"/>
            <a:ext cx="2590800" cy="1735137"/>
            <a:chOff x="3650" y="1105"/>
            <a:chExt cx="1632" cy="1093"/>
          </a:xfrm>
        </p:grpSpPr>
        <p:grpSp>
          <p:nvGrpSpPr>
            <p:cNvPr id="15371" name="Group 7">
              <a:extLst>
                <a:ext uri="{FF2B5EF4-FFF2-40B4-BE49-F238E27FC236}">
                  <a16:creationId xmlns:a16="http://schemas.microsoft.com/office/drawing/2014/main" id="{4BCF9192-7B4F-4336-AC6F-FDBA40E5B911}"/>
                </a:ext>
              </a:extLst>
            </p:cNvPr>
            <p:cNvGrpSpPr>
              <a:grpSpLocks/>
            </p:cNvGrpSpPr>
            <p:nvPr/>
          </p:nvGrpSpPr>
          <p:grpSpPr bwMode="auto">
            <a:xfrm>
              <a:off x="4068" y="1412"/>
              <a:ext cx="813" cy="786"/>
              <a:chOff x="3740" y="1372"/>
              <a:chExt cx="813" cy="786"/>
            </a:xfrm>
          </p:grpSpPr>
          <p:sp>
            <p:nvSpPr>
              <p:cNvPr id="15388" name="Oval 8">
                <a:extLst>
                  <a:ext uri="{FF2B5EF4-FFF2-40B4-BE49-F238E27FC236}">
                    <a16:creationId xmlns:a16="http://schemas.microsoft.com/office/drawing/2014/main" id="{C98D3232-5172-4D43-80CB-354A9F7302E4}"/>
                  </a:ext>
                </a:extLst>
              </p:cNvPr>
              <p:cNvSpPr>
                <a:spLocks noChangeArrowheads="1"/>
              </p:cNvSpPr>
              <p:nvPr/>
            </p:nvSpPr>
            <p:spPr bwMode="auto">
              <a:xfrm>
                <a:off x="3740" y="1372"/>
                <a:ext cx="813" cy="786"/>
              </a:xfrm>
              <a:prstGeom prst="ellipse">
                <a:avLst/>
              </a:prstGeom>
              <a:solidFill>
                <a:srgbClr val="00FFFF"/>
              </a:solidFill>
              <a:ln w="28575" algn="ctr">
                <a:solidFill>
                  <a:schemeClr val="tx1"/>
                </a:solidFill>
                <a:round/>
                <a:headEnd/>
                <a:tailEnd/>
              </a:ln>
            </p:spPr>
            <p:txBody>
              <a:bodyPr wrap="none"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389" name="Oval 9">
                <a:extLst>
                  <a:ext uri="{FF2B5EF4-FFF2-40B4-BE49-F238E27FC236}">
                    <a16:creationId xmlns:a16="http://schemas.microsoft.com/office/drawing/2014/main" id="{D538B0A5-32D2-46DA-80C6-5757207D5581}"/>
                  </a:ext>
                </a:extLst>
              </p:cNvPr>
              <p:cNvSpPr>
                <a:spLocks noChangeArrowheads="1"/>
              </p:cNvSpPr>
              <p:nvPr/>
            </p:nvSpPr>
            <p:spPr bwMode="auto">
              <a:xfrm>
                <a:off x="3877" y="1510"/>
                <a:ext cx="539" cy="511"/>
              </a:xfrm>
              <a:prstGeom prst="ellipse">
                <a:avLst/>
              </a:prstGeom>
              <a:solidFill>
                <a:srgbClr val="FFFFCC"/>
              </a:solidFill>
              <a:ln w="28575" algn="ctr">
                <a:solidFill>
                  <a:schemeClr val="tx1"/>
                </a:solidFill>
                <a:round/>
                <a:headEnd/>
                <a:tailEnd/>
              </a:ln>
            </p:spPr>
            <p:txBody>
              <a:bodyPr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390" name="Line 10">
                <a:extLst>
                  <a:ext uri="{FF2B5EF4-FFF2-40B4-BE49-F238E27FC236}">
                    <a16:creationId xmlns:a16="http://schemas.microsoft.com/office/drawing/2014/main" id="{46B6CAF5-EDFB-4FCC-B5A1-07FEB6FD59A1}"/>
                  </a:ext>
                </a:extLst>
              </p:cNvPr>
              <p:cNvSpPr>
                <a:spLocks noChangeShapeType="1"/>
              </p:cNvSpPr>
              <p:nvPr/>
            </p:nvSpPr>
            <p:spPr bwMode="auto">
              <a:xfrm flipV="1">
                <a:off x="3904" y="1983"/>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5391" name="Line 11">
                <a:extLst>
                  <a:ext uri="{FF2B5EF4-FFF2-40B4-BE49-F238E27FC236}">
                    <a16:creationId xmlns:a16="http://schemas.microsoft.com/office/drawing/2014/main" id="{A3C429FA-7BA1-41BD-93C5-F67255C97423}"/>
                  </a:ext>
                </a:extLst>
              </p:cNvPr>
              <p:cNvSpPr>
                <a:spLocks noChangeShapeType="1"/>
              </p:cNvSpPr>
              <p:nvPr/>
            </p:nvSpPr>
            <p:spPr bwMode="auto">
              <a:xfrm flipV="1">
                <a:off x="4308" y="1455"/>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5392" name="Line 12">
                <a:extLst>
                  <a:ext uri="{FF2B5EF4-FFF2-40B4-BE49-F238E27FC236}">
                    <a16:creationId xmlns:a16="http://schemas.microsoft.com/office/drawing/2014/main" id="{C3D6C8BC-442D-4669-8E4F-5B7E29A007B6}"/>
                  </a:ext>
                </a:extLst>
              </p:cNvPr>
              <p:cNvSpPr>
                <a:spLocks noChangeShapeType="1"/>
              </p:cNvSpPr>
              <p:nvPr/>
            </p:nvSpPr>
            <p:spPr bwMode="auto">
              <a:xfrm flipV="1">
                <a:off x="4416" y="167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5393" name="Line 13">
                <a:extLst>
                  <a:ext uri="{FF2B5EF4-FFF2-40B4-BE49-F238E27FC236}">
                    <a16:creationId xmlns:a16="http://schemas.microsoft.com/office/drawing/2014/main" id="{B5F70D6E-2CFB-4F2C-A78F-7AD32BA87E27}"/>
                  </a:ext>
                </a:extLst>
              </p:cNvPr>
              <p:cNvSpPr>
                <a:spLocks noChangeShapeType="1"/>
              </p:cNvSpPr>
              <p:nvPr/>
            </p:nvSpPr>
            <p:spPr bwMode="auto">
              <a:xfrm flipV="1">
                <a:off x="3760" y="185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5394" name="Line 14">
                <a:extLst>
                  <a:ext uri="{FF2B5EF4-FFF2-40B4-BE49-F238E27FC236}">
                    <a16:creationId xmlns:a16="http://schemas.microsoft.com/office/drawing/2014/main" id="{9BD25D55-CA8E-4019-9EDE-000E305CC0B2}"/>
                  </a:ext>
                </a:extLst>
              </p:cNvPr>
              <p:cNvSpPr>
                <a:spLocks noChangeShapeType="1"/>
              </p:cNvSpPr>
              <p:nvPr/>
            </p:nvSpPr>
            <p:spPr bwMode="auto">
              <a:xfrm>
                <a:off x="3768" y="1613"/>
                <a:ext cx="121" cy="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5395" name="Line 15">
                <a:extLst>
                  <a:ext uri="{FF2B5EF4-FFF2-40B4-BE49-F238E27FC236}">
                    <a16:creationId xmlns:a16="http://schemas.microsoft.com/office/drawing/2014/main" id="{1DD4AD0F-5E4A-46E3-BAFF-C943F1A6951B}"/>
                  </a:ext>
                </a:extLst>
              </p:cNvPr>
              <p:cNvSpPr>
                <a:spLocks noChangeShapeType="1"/>
              </p:cNvSpPr>
              <p:nvPr/>
            </p:nvSpPr>
            <p:spPr bwMode="auto">
              <a:xfrm>
                <a:off x="4400" y="1857"/>
                <a:ext cx="117" cy="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5396" name="Line 16">
                <a:extLst>
                  <a:ext uri="{FF2B5EF4-FFF2-40B4-BE49-F238E27FC236}">
                    <a16:creationId xmlns:a16="http://schemas.microsoft.com/office/drawing/2014/main" id="{35C59B25-4AA8-49DB-8F7A-CAF9506801B3}"/>
                  </a:ext>
                </a:extLst>
              </p:cNvPr>
              <p:cNvSpPr>
                <a:spLocks noChangeShapeType="1"/>
              </p:cNvSpPr>
              <p:nvPr/>
            </p:nvSpPr>
            <p:spPr bwMode="auto">
              <a:xfrm>
                <a:off x="3952" y="142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5397" name="Line 17">
                <a:extLst>
                  <a:ext uri="{FF2B5EF4-FFF2-40B4-BE49-F238E27FC236}">
                    <a16:creationId xmlns:a16="http://schemas.microsoft.com/office/drawing/2014/main" id="{A3D4C2B2-C354-4E9D-930A-142004E099A8}"/>
                  </a:ext>
                </a:extLst>
              </p:cNvPr>
              <p:cNvSpPr>
                <a:spLocks noChangeShapeType="1"/>
              </p:cNvSpPr>
              <p:nvPr/>
            </p:nvSpPr>
            <p:spPr bwMode="auto">
              <a:xfrm flipH="1">
                <a:off x="4161" y="1377"/>
                <a:ext cx="11" cy="1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5398" name="Line 18">
                <a:extLst>
                  <a:ext uri="{FF2B5EF4-FFF2-40B4-BE49-F238E27FC236}">
                    <a16:creationId xmlns:a16="http://schemas.microsoft.com/office/drawing/2014/main" id="{D80511E7-27A5-49EB-9062-9DAC29FC24A8}"/>
                  </a:ext>
                </a:extLst>
              </p:cNvPr>
              <p:cNvSpPr>
                <a:spLocks noChangeShapeType="1"/>
              </p:cNvSpPr>
              <p:nvPr/>
            </p:nvSpPr>
            <p:spPr bwMode="auto">
              <a:xfrm>
                <a:off x="4300" y="198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5399" name="Line 19">
                <a:extLst>
                  <a:ext uri="{FF2B5EF4-FFF2-40B4-BE49-F238E27FC236}">
                    <a16:creationId xmlns:a16="http://schemas.microsoft.com/office/drawing/2014/main" id="{C8B0710C-1D3B-4434-A9F5-6FC3AFE1DB94}"/>
                  </a:ext>
                </a:extLst>
              </p:cNvPr>
              <p:cNvSpPr>
                <a:spLocks noChangeShapeType="1"/>
              </p:cNvSpPr>
              <p:nvPr/>
            </p:nvSpPr>
            <p:spPr bwMode="auto">
              <a:xfrm flipH="1">
                <a:off x="4129" y="2025"/>
                <a:ext cx="3"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grpSp>
        <p:sp>
          <p:nvSpPr>
            <p:cNvPr id="15372" name="Text Box 20">
              <a:extLst>
                <a:ext uri="{FF2B5EF4-FFF2-40B4-BE49-F238E27FC236}">
                  <a16:creationId xmlns:a16="http://schemas.microsoft.com/office/drawing/2014/main" id="{55F123BF-5A70-43AC-BED6-38E0ACA1E4F6}"/>
                </a:ext>
              </a:extLst>
            </p:cNvPr>
            <p:cNvSpPr txBox="1">
              <a:spLocks noChangeArrowheads="1"/>
            </p:cNvSpPr>
            <p:nvPr/>
          </p:nvSpPr>
          <p:spPr bwMode="auto">
            <a:xfrm>
              <a:off x="4294" y="127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0</a:t>
              </a:r>
            </a:p>
          </p:txBody>
        </p:sp>
        <p:sp>
          <p:nvSpPr>
            <p:cNvPr id="15373" name="Text Box 21">
              <a:extLst>
                <a:ext uri="{FF2B5EF4-FFF2-40B4-BE49-F238E27FC236}">
                  <a16:creationId xmlns:a16="http://schemas.microsoft.com/office/drawing/2014/main" id="{71008666-9B38-469A-9590-EE760F5ACFDE}"/>
                </a:ext>
              </a:extLst>
            </p:cNvPr>
            <p:cNvSpPr txBox="1">
              <a:spLocks noChangeArrowheads="1"/>
            </p:cNvSpPr>
            <p:nvPr/>
          </p:nvSpPr>
          <p:spPr bwMode="auto">
            <a:xfrm>
              <a:off x="4582" y="1287"/>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1</a:t>
              </a:r>
            </a:p>
          </p:txBody>
        </p:sp>
        <p:sp>
          <p:nvSpPr>
            <p:cNvPr id="15374" name="Text Box 22">
              <a:extLst>
                <a:ext uri="{FF2B5EF4-FFF2-40B4-BE49-F238E27FC236}">
                  <a16:creationId xmlns:a16="http://schemas.microsoft.com/office/drawing/2014/main" id="{46FF98E9-8296-4CFF-A865-2BD613892B9A}"/>
                </a:ext>
              </a:extLst>
            </p:cNvPr>
            <p:cNvSpPr txBox="1">
              <a:spLocks noChangeArrowheads="1"/>
            </p:cNvSpPr>
            <p:nvPr/>
          </p:nvSpPr>
          <p:spPr bwMode="auto">
            <a:xfrm>
              <a:off x="3650" y="1395"/>
              <a:ext cx="60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capacity-1</a:t>
              </a:r>
            </a:p>
          </p:txBody>
        </p:sp>
        <p:sp>
          <p:nvSpPr>
            <p:cNvPr id="15375" name="Text Box 23">
              <a:extLst>
                <a:ext uri="{FF2B5EF4-FFF2-40B4-BE49-F238E27FC236}">
                  <a16:creationId xmlns:a16="http://schemas.microsoft.com/office/drawing/2014/main" id="{0CE952D7-8E3B-40E6-80C9-99E6C5F934D1}"/>
                </a:ext>
              </a:extLst>
            </p:cNvPr>
            <p:cNvSpPr txBox="1">
              <a:spLocks noChangeArrowheads="1"/>
            </p:cNvSpPr>
            <p:nvPr/>
          </p:nvSpPr>
          <p:spPr bwMode="auto">
            <a:xfrm>
              <a:off x="4786" y="145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2</a:t>
              </a:r>
            </a:p>
          </p:txBody>
        </p:sp>
        <p:sp>
          <p:nvSpPr>
            <p:cNvPr id="15376" name="Text Box 24">
              <a:extLst>
                <a:ext uri="{FF2B5EF4-FFF2-40B4-BE49-F238E27FC236}">
                  <a16:creationId xmlns:a16="http://schemas.microsoft.com/office/drawing/2014/main" id="{3BB14A68-5644-44AB-84FB-21F964F82E03}"/>
                </a:ext>
              </a:extLst>
            </p:cNvPr>
            <p:cNvSpPr txBox="1">
              <a:spLocks noChangeArrowheads="1"/>
            </p:cNvSpPr>
            <p:nvPr/>
          </p:nvSpPr>
          <p:spPr bwMode="auto">
            <a:xfrm>
              <a:off x="3966" y="1105"/>
              <a:ext cx="390" cy="210"/>
            </a:xfrm>
            <a:prstGeom prst="rect">
              <a:avLst/>
            </a:prstGeom>
            <a:solidFill>
              <a:srgbClr val="00FFFF"/>
            </a:solidFill>
            <a:ln w="28575" algn="ctr">
              <a:solidFill>
                <a:schemeClr val="tx1"/>
              </a:solidFill>
              <a:miter lim="800000"/>
              <a:headEnd/>
              <a:tailEnd/>
            </a:ln>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Comic Sans MS" panose="030F0702030302020204" pitchFamily="66" charset="0"/>
                  <a:ea typeface="宋体" panose="02010600030101010101" pitchFamily="2" charset="-122"/>
                </a:rPr>
                <a:t>head</a:t>
              </a:r>
            </a:p>
          </p:txBody>
        </p:sp>
        <p:sp>
          <p:nvSpPr>
            <p:cNvPr id="15377" name="Line 25">
              <a:extLst>
                <a:ext uri="{FF2B5EF4-FFF2-40B4-BE49-F238E27FC236}">
                  <a16:creationId xmlns:a16="http://schemas.microsoft.com/office/drawing/2014/main" id="{D0960EC2-7119-4A6F-A842-140228B8CBA5}"/>
                </a:ext>
              </a:extLst>
            </p:cNvPr>
            <p:cNvSpPr>
              <a:spLocks noChangeShapeType="1"/>
            </p:cNvSpPr>
            <p:nvPr/>
          </p:nvSpPr>
          <p:spPr bwMode="auto">
            <a:xfrm>
              <a:off x="4212" y="1284"/>
              <a:ext cx="128" cy="1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5378" name="Text Box 26">
              <a:extLst>
                <a:ext uri="{FF2B5EF4-FFF2-40B4-BE49-F238E27FC236}">
                  <a16:creationId xmlns:a16="http://schemas.microsoft.com/office/drawing/2014/main" id="{517277DB-654B-4DC0-BBE7-E8F63F3B4D24}"/>
                </a:ext>
              </a:extLst>
            </p:cNvPr>
            <p:cNvSpPr txBox="1">
              <a:spLocks noChangeArrowheads="1"/>
            </p:cNvSpPr>
            <p:nvPr/>
          </p:nvSpPr>
          <p:spPr bwMode="auto">
            <a:xfrm>
              <a:off x="4910" y="1113"/>
              <a:ext cx="372" cy="210"/>
            </a:xfrm>
            <a:prstGeom prst="rect">
              <a:avLst/>
            </a:prstGeom>
            <a:solidFill>
              <a:srgbClr val="00FFFF"/>
            </a:solidFill>
            <a:ln w="28575" algn="ctr">
              <a:solidFill>
                <a:schemeClr val="tx1"/>
              </a:solidFill>
              <a:miter lim="800000"/>
              <a:headEnd/>
              <a:tailEnd/>
            </a:ln>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Comic Sans MS" panose="030F0702030302020204" pitchFamily="66" charset="0"/>
                  <a:ea typeface="宋体" panose="02010600030101010101" pitchFamily="2" charset="-122"/>
                </a:rPr>
                <a:t>tail</a:t>
              </a:r>
            </a:p>
          </p:txBody>
        </p:sp>
        <p:sp>
          <p:nvSpPr>
            <p:cNvPr id="15379" name="Line 27">
              <a:extLst>
                <a:ext uri="{FF2B5EF4-FFF2-40B4-BE49-F238E27FC236}">
                  <a16:creationId xmlns:a16="http://schemas.microsoft.com/office/drawing/2014/main" id="{85B4AAB3-0E61-4D03-A7E2-0EA94378058D}"/>
                </a:ext>
              </a:extLst>
            </p:cNvPr>
            <p:cNvSpPr>
              <a:spLocks noChangeShapeType="1"/>
            </p:cNvSpPr>
            <p:nvPr/>
          </p:nvSpPr>
          <p:spPr bwMode="auto">
            <a:xfrm flipH="1">
              <a:off x="4772" y="1300"/>
              <a:ext cx="256" cy="26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5380" name="Text Box 28">
              <a:extLst>
                <a:ext uri="{FF2B5EF4-FFF2-40B4-BE49-F238E27FC236}">
                  <a16:creationId xmlns:a16="http://schemas.microsoft.com/office/drawing/2014/main" id="{0F29496A-83F3-4CCE-8E9B-6E086BA3FF39}"/>
                </a:ext>
              </a:extLst>
            </p:cNvPr>
            <p:cNvSpPr txBox="1">
              <a:spLocks noChangeArrowheads="1"/>
            </p:cNvSpPr>
            <p:nvPr/>
          </p:nvSpPr>
          <p:spPr bwMode="auto">
            <a:xfrm>
              <a:off x="4294" y="134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ea typeface="宋体" panose="02010600030101010101" pitchFamily="2" charset="-122"/>
                </a:rPr>
                <a:t>y</a:t>
              </a:r>
            </a:p>
          </p:txBody>
        </p:sp>
        <p:sp>
          <p:nvSpPr>
            <p:cNvPr id="15381" name="Text Box 29">
              <a:extLst>
                <a:ext uri="{FF2B5EF4-FFF2-40B4-BE49-F238E27FC236}">
                  <a16:creationId xmlns:a16="http://schemas.microsoft.com/office/drawing/2014/main" id="{F3E27F6E-DCF5-4BCB-95AF-727924F78375}"/>
                </a:ext>
              </a:extLst>
            </p:cNvPr>
            <p:cNvSpPr txBox="1">
              <a:spLocks noChangeArrowheads="1"/>
            </p:cNvSpPr>
            <p:nvPr/>
          </p:nvSpPr>
          <p:spPr bwMode="auto">
            <a:xfrm>
              <a:off x="4478" y="1364"/>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ea typeface="宋体" panose="02010600030101010101" pitchFamily="2" charset="-122"/>
                </a:rPr>
                <a:t>z</a:t>
              </a:r>
            </a:p>
          </p:txBody>
        </p:sp>
        <p:grpSp>
          <p:nvGrpSpPr>
            <p:cNvPr id="15382" name="Group 30">
              <a:extLst>
                <a:ext uri="{FF2B5EF4-FFF2-40B4-BE49-F238E27FC236}">
                  <a16:creationId xmlns:a16="http://schemas.microsoft.com/office/drawing/2014/main" id="{269C0C41-1C1C-4B45-8F88-78371FC719CF}"/>
                </a:ext>
              </a:extLst>
            </p:cNvPr>
            <p:cNvGrpSpPr>
              <a:grpSpLocks/>
            </p:cNvGrpSpPr>
            <p:nvPr/>
          </p:nvGrpSpPr>
          <p:grpSpPr bwMode="auto">
            <a:xfrm>
              <a:off x="3686" y="1604"/>
              <a:ext cx="219" cy="362"/>
              <a:chOff x="3686" y="1604"/>
              <a:chExt cx="219" cy="362"/>
            </a:xfrm>
          </p:grpSpPr>
          <p:sp>
            <p:nvSpPr>
              <p:cNvPr id="15383" name="Oval 31">
                <a:extLst>
                  <a:ext uri="{FF2B5EF4-FFF2-40B4-BE49-F238E27FC236}">
                    <a16:creationId xmlns:a16="http://schemas.microsoft.com/office/drawing/2014/main" id="{072A9002-306B-47F3-A9FE-2E1857C34EAC}"/>
                  </a:ext>
                </a:extLst>
              </p:cNvPr>
              <p:cNvSpPr>
                <a:spLocks noChangeArrowheads="1"/>
              </p:cNvSpPr>
              <p:nvPr/>
            </p:nvSpPr>
            <p:spPr bwMode="auto">
              <a:xfrm>
                <a:off x="3686" y="1604"/>
                <a:ext cx="219" cy="263"/>
              </a:xfrm>
              <a:prstGeom prst="ellipse">
                <a:avLst/>
              </a:prstGeom>
              <a:solidFill>
                <a:schemeClr val="tx2"/>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384" name="Oval 32">
                <a:extLst>
                  <a:ext uri="{FF2B5EF4-FFF2-40B4-BE49-F238E27FC236}">
                    <a16:creationId xmlns:a16="http://schemas.microsoft.com/office/drawing/2014/main" id="{77E2867F-2AB9-41CE-90C7-E1F15E6DA95D}"/>
                  </a:ext>
                </a:extLst>
              </p:cNvPr>
              <p:cNvSpPr>
                <a:spLocks noChangeArrowheads="1"/>
              </p:cNvSpPr>
              <p:nvPr/>
            </p:nvSpPr>
            <p:spPr bwMode="auto">
              <a:xfrm>
                <a:off x="3717" y="1640"/>
                <a:ext cx="154" cy="205"/>
              </a:xfrm>
              <a:prstGeom prst="ellipse">
                <a:avLst/>
              </a:prstGeom>
              <a:solidFill>
                <a:srgbClr val="FFFFCC"/>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385" name="Oval 33">
                <a:extLst>
                  <a:ext uri="{FF2B5EF4-FFF2-40B4-BE49-F238E27FC236}">
                    <a16:creationId xmlns:a16="http://schemas.microsoft.com/office/drawing/2014/main" id="{5CA4C6C7-E14A-4FF2-A050-D06BDED87AB6}"/>
                  </a:ext>
                </a:extLst>
              </p:cNvPr>
              <p:cNvSpPr>
                <a:spLocks noChangeArrowheads="1"/>
              </p:cNvSpPr>
              <p:nvPr/>
            </p:nvSpPr>
            <p:spPr bwMode="auto">
              <a:xfrm>
                <a:off x="3687" y="1710"/>
                <a:ext cx="218" cy="256"/>
              </a:xfrm>
              <a:prstGeom prst="ellipse">
                <a:avLst/>
              </a:prstGeom>
              <a:solidFill>
                <a:srgbClr val="00FFFF"/>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386" name="Oval 34">
                <a:extLst>
                  <a:ext uri="{FF2B5EF4-FFF2-40B4-BE49-F238E27FC236}">
                    <a16:creationId xmlns:a16="http://schemas.microsoft.com/office/drawing/2014/main" id="{5896E21F-3525-473B-99F0-2E5472884CD5}"/>
                  </a:ext>
                </a:extLst>
              </p:cNvPr>
              <p:cNvSpPr>
                <a:spLocks noChangeArrowheads="1"/>
              </p:cNvSpPr>
              <p:nvPr/>
            </p:nvSpPr>
            <p:spPr bwMode="auto">
              <a:xfrm>
                <a:off x="3756" y="1763"/>
                <a:ext cx="79" cy="87"/>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387" name="AutoShape 35">
                <a:extLst>
                  <a:ext uri="{FF2B5EF4-FFF2-40B4-BE49-F238E27FC236}">
                    <a16:creationId xmlns:a16="http://schemas.microsoft.com/office/drawing/2014/main" id="{F78C8899-89D8-4295-93A8-98FFDBC4D431}"/>
                  </a:ext>
                </a:extLst>
              </p:cNvPr>
              <p:cNvSpPr>
                <a:spLocks noChangeArrowheads="1"/>
              </p:cNvSpPr>
              <p:nvPr/>
            </p:nvSpPr>
            <p:spPr bwMode="auto">
              <a:xfrm flipV="1">
                <a:off x="3772" y="1835"/>
                <a:ext cx="52" cy="7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69 w 21600"/>
                  <a:gd name="T13" fmla="*/ 4488 h 21600"/>
                  <a:gd name="T14" fmla="*/ 17031 w 21600"/>
                  <a:gd name="T15" fmla="*/ 1711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Slide Number Placeholder 3">
            <a:extLst>
              <a:ext uri="{FF2B5EF4-FFF2-40B4-BE49-F238E27FC236}">
                <a16:creationId xmlns:a16="http://schemas.microsoft.com/office/drawing/2014/main" id="{C7B23A5E-918D-4C69-BF46-F6FF9D71813E}"/>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33429DA-2AF9-49C0-9D4D-50401351B437}" type="slidenum">
              <a:rPr lang="ar-SA" altLang="zh-CN" sz="1400" b="0">
                <a:solidFill>
                  <a:schemeClr val="tx1"/>
                </a:solidFill>
                <a:latin typeface="Comic Sans MS" panose="030F0702030302020204" pitchFamily="66" charset="0"/>
              </a:rPr>
              <a:pPr/>
              <a:t>150</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58724" name="Picture 2" descr="magic">
            <a:extLst>
              <a:ext uri="{FF2B5EF4-FFF2-40B4-BE49-F238E27FC236}">
                <a16:creationId xmlns:a16="http://schemas.microsoft.com/office/drawing/2014/main" id="{16B5CC0D-26D6-47D3-8854-0EB23EC7AB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8725" name="Rectangle 3">
            <a:extLst>
              <a:ext uri="{FF2B5EF4-FFF2-40B4-BE49-F238E27FC236}">
                <a16:creationId xmlns:a16="http://schemas.microsoft.com/office/drawing/2014/main" id="{61913E2A-488D-4404-913C-F22699C6ED88}"/>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grpSp>
        <p:nvGrpSpPr>
          <p:cNvPr id="158726" name="Group 4">
            <a:extLst>
              <a:ext uri="{FF2B5EF4-FFF2-40B4-BE49-F238E27FC236}">
                <a16:creationId xmlns:a16="http://schemas.microsoft.com/office/drawing/2014/main" id="{60EAB1BD-2D2F-45C2-A1FC-47098264E676}"/>
              </a:ext>
            </a:extLst>
          </p:cNvPr>
          <p:cNvGrpSpPr>
            <a:grpSpLocks/>
          </p:cNvGrpSpPr>
          <p:nvPr/>
        </p:nvGrpSpPr>
        <p:grpSpPr bwMode="auto">
          <a:xfrm>
            <a:off x="838200" y="5257800"/>
            <a:ext cx="7391400" cy="762000"/>
            <a:chOff x="528" y="3312"/>
            <a:chExt cx="4656" cy="480"/>
          </a:xfrm>
        </p:grpSpPr>
        <p:sp>
          <p:nvSpPr>
            <p:cNvPr id="158746" name="AutoShape 5">
              <a:extLst>
                <a:ext uri="{FF2B5EF4-FFF2-40B4-BE49-F238E27FC236}">
                  <a16:creationId xmlns:a16="http://schemas.microsoft.com/office/drawing/2014/main" id="{8AB6D6D7-B3F6-4A90-848B-49226FE3F885}"/>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8747" name="Text Box 6">
              <a:extLst>
                <a:ext uri="{FF2B5EF4-FFF2-40B4-BE49-F238E27FC236}">
                  <a16:creationId xmlns:a16="http://schemas.microsoft.com/office/drawing/2014/main" id="{38B7C1A2-BF65-4ADC-A63B-6C5071DA8A62}"/>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158727" name="AutoShape 7">
            <a:extLst>
              <a:ext uri="{FF2B5EF4-FFF2-40B4-BE49-F238E27FC236}">
                <a16:creationId xmlns:a16="http://schemas.microsoft.com/office/drawing/2014/main" id="{05C842D7-3D61-482F-9673-C8F085D1EA08}"/>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grpSp>
        <p:nvGrpSpPr>
          <p:cNvPr id="158728" name="Group 8">
            <a:extLst>
              <a:ext uri="{FF2B5EF4-FFF2-40B4-BE49-F238E27FC236}">
                <a16:creationId xmlns:a16="http://schemas.microsoft.com/office/drawing/2014/main" id="{6B135D37-BEEA-4D5A-A7D0-905CAC55893E}"/>
              </a:ext>
            </a:extLst>
          </p:cNvPr>
          <p:cNvGrpSpPr>
            <a:grpSpLocks/>
          </p:cNvGrpSpPr>
          <p:nvPr/>
        </p:nvGrpSpPr>
        <p:grpSpPr bwMode="auto">
          <a:xfrm>
            <a:off x="3429000" y="2352675"/>
            <a:ext cx="1828800" cy="466725"/>
            <a:chOff x="2160" y="1200"/>
            <a:chExt cx="1152" cy="294"/>
          </a:xfrm>
        </p:grpSpPr>
        <p:grpSp>
          <p:nvGrpSpPr>
            <p:cNvPr id="158733" name="Group 9">
              <a:extLst>
                <a:ext uri="{FF2B5EF4-FFF2-40B4-BE49-F238E27FC236}">
                  <a16:creationId xmlns:a16="http://schemas.microsoft.com/office/drawing/2014/main" id="{A74A9834-DA1D-4E32-B710-7980A6323A42}"/>
                </a:ext>
              </a:extLst>
            </p:cNvPr>
            <p:cNvGrpSpPr>
              <a:grpSpLocks/>
            </p:cNvGrpSpPr>
            <p:nvPr/>
          </p:nvGrpSpPr>
          <p:grpSpPr bwMode="auto">
            <a:xfrm>
              <a:off x="2234" y="1292"/>
              <a:ext cx="138" cy="110"/>
              <a:chOff x="2928" y="1465"/>
              <a:chExt cx="271" cy="215"/>
            </a:xfrm>
          </p:grpSpPr>
          <p:sp>
            <p:nvSpPr>
              <p:cNvPr id="158744" name="Oval 10">
                <a:extLst>
                  <a:ext uri="{FF2B5EF4-FFF2-40B4-BE49-F238E27FC236}">
                    <a16:creationId xmlns:a16="http://schemas.microsoft.com/office/drawing/2014/main" id="{60999A3B-6901-4948-9D8F-F417B81D9A23}"/>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158745" name="Oval 11">
                <a:extLst>
                  <a:ext uri="{FF2B5EF4-FFF2-40B4-BE49-F238E27FC236}">
                    <a16:creationId xmlns:a16="http://schemas.microsoft.com/office/drawing/2014/main" id="{F94F1BFE-F0B7-41AE-B2ED-9D998D22AD37}"/>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158734" name="Rectangle 12">
              <a:extLst>
                <a:ext uri="{FF2B5EF4-FFF2-40B4-BE49-F238E27FC236}">
                  <a16:creationId xmlns:a16="http://schemas.microsoft.com/office/drawing/2014/main" id="{DFC9A276-C51E-4858-A687-98F7731E70AF}"/>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8735" name="Rectangle 13">
              <a:extLst>
                <a:ext uri="{FF2B5EF4-FFF2-40B4-BE49-F238E27FC236}">
                  <a16:creationId xmlns:a16="http://schemas.microsoft.com/office/drawing/2014/main" id="{E0C21CB2-B0B3-41FD-8007-79CB484FF130}"/>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8736" name="Rectangle 14">
              <a:extLst>
                <a:ext uri="{FF2B5EF4-FFF2-40B4-BE49-F238E27FC236}">
                  <a16:creationId xmlns:a16="http://schemas.microsoft.com/office/drawing/2014/main" id="{609BEFDA-6D64-4C89-B517-06383B1DB48F}"/>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8737" name="Line 15">
              <a:extLst>
                <a:ext uri="{FF2B5EF4-FFF2-40B4-BE49-F238E27FC236}">
                  <a16:creationId xmlns:a16="http://schemas.microsoft.com/office/drawing/2014/main" id="{17E91BE7-DB85-4EC0-A999-EA5D12B7543C}"/>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8738" name="Line 16">
              <a:extLst>
                <a:ext uri="{FF2B5EF4-FFF2-40B4-BE49-F238E27FC236}">
                  <a16:creationId xmlns:a16="http://schemas.microsoft.com/office/drawing/2014/main" id="{3636CFF7-A148-4259-A0B3-ADEF029699B7}"/>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58739" name="Group 17">
              <a:extLst>
                <a:ext uri="{FF2B5EF4-FFF2-40B4-BE49-F238E27FC236}">
                  <a16:creationId xmlns:a16="http://schemas.microsoft.com/office/drawing/2014/main" id="{B5C859CC-4C91-4B47-A30C-9D76ED657169}"/>
                </a:ext>
              </a:extLst>
            </p:cNvPr>
            <p:cNvGrpSpPr>
              <a:grpSpLocks/>
            </p:cNvGrpSpPr>
            <p:nvPr/>
          </p:nvGrpSpPr>
          <p:grpSpPr bwMode="auto">
            <a:xfrm>
              <a:off x="2528" y="1292"/>
              <a:ext cx="138" cy="110"/>
              <a:chOff x="3648" y="3312"/>
              <a:chExt cx="271" cy="215"/>
            </a:xfrm>
          </p:grpSpPr>
          <p:sp>
            <p:nvSpPr>
              <p:cNvPr id="158742" name="Oval 18">
                <a:extLst>
                  <a:ext uri="{FF2B5EF4-FFF2-40B4-BE49-F238E27FC236}">
                    <a16:creationId xmlns:a16="http://schemas.microsoft.com/office/drawing/2014/main" id="{A3F1B15A-EC1D-414A-98E2-BCD8020E8A7E}"/>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158743" name="Oval 19">
                <a:extLst>
                  <a:ext uri="{FF2B5EF4-FFF2-40B4-BE49-F238E27FC236}">
                    <a16:creationId xmlns:a16="http://schemas.microsoft.com/office/drawing/2014/main" id="{08AD8DBA-6C74-4EE3-9BB6-0C274D9EC7CA}"/>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158740" name="Oval 20">
              <a:extLst>
                <a:ext uri="{FF2B5EF4-FFF2-40B4-BE49-F238E27FC236}">
                  <a16:creationId xmlns:a16="http://schemas.microsoft.com/office/drawing/2014/main" id="{7D9F7FEC-5A03-4D3B-8122-7386C31397D2}"/>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158741" name="Oval 21">
              <a:extLst>
                <a:ext uri="{FF2B5EF4-FFF2-40B4-BE49-F238E27FC236}">
                  <a16:creationId xmlns:a16="http://schemas.microsoft.com/office/drawing/2014/main" id="{661A1B5B-E3BA-4132-8181-760CE4B0C694}"/>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158729" name="AutoShape 22">
            <a:extLst>
              <a:ext uri="{FF2B5EF4-FFF2-40B4-BE49-F238E27FC236}">
                <a16:creationId xmlns:a16="http://schemas.microsoft.com/office/drawing/2014/main" id="{EF6A5F09-1E1A-4A2E-A844-6A026F8AAC2E}"/>
              </a:ext>
            </a:extLst>
          </p:cNvPr>
          <p:cNvSpPr>
            <a:spLocks noChangeArrowheads="1"/>
          </p:cNvSpPr>
          <p:nvPr/>
        </p:nvSpPr>
        <p:spPr bwMode="auto">
          <a:xfrm>
            <a:off x="32004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q.enq(y)</a:t>
            </a:r>
          </a:p>
        </p:txBody>
      </p:sp>
      <p:sp>
        <p:nvSpPr>
          <p:cNvPr id="158730" name="AutoShape 23">
            <a:extLst>
              <a:ext uri="{FF2B5EF4-FFF2-40B4-BE49-F238E27FC236}">
                <a16:creationId xmlns:a16="http://schemas.microsoft.com/office/drawing/2014/main" id="{649F430A-96BD-498E-90F0-4B7B0298611A}"/>
              </a:ext>
            </a:extLst>
          </p:cNvPr>
          <p:cNvSpPr>
            <a:spLocks noChangeArrowheads="1"/>
          </p:cNvSpPr>
          <p:nvPr/>
        </p:nvSpPr>
        <p:spPr bwMode="auto">
          <a:xfrm>
            <a:off x="3657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q.deq(y)</a:t>
            </a:r>
          </a:p>
        </p:txBody>
      </p:sp>
      <p:sp>
        <p:nvSpPr>
          <p:cNvPr id="158731" name="Text Box 24">
            <a:extLst>
              <a:ext uri="{FF2B5EF4-FFF2-40B4-BE49-F238E27FC236}">
                <a16:creationId xmlns:a16="http://schemas.microsoft.com/office/drawing/2014/main" id="{2093720D-416B-4C07-9B7E-478FF244A5E6}"/>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(5)</a:t>
            </a:r>
          </a:p>
        </p:txBody>
      </p:sp>
      <p:pic>
        <p:nvPicPr>
          <p:cNvPr id="158732" name="Picture 25" descr="MCj03970740000[1]">
            <a:extLst>
              <a:ext uri="{FF2B5EF4-FFF2-40B4-BE49-F238E27FC236}">
                <a16:creationId xmlns:a16="http://schemas.microsoft.com/office/drawing/2014/main" id="{670CE89C-3E19-44EE-AC00-1A0D680283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 y="534988"/>
            <a:ext cx="86677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p:transition>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Slide Number Placeholder 3">
            <a:extLst>
              <a:ext uri="{FF2B5EF4-FFF2-40B4-BE49-F238E27FC236}">
                <a16:creationId xmlns:a16="http://schemas.microsoft.com/office/drawing/2014/main" id="{B7CCE78A-8F3B-4249-A527-E57B69B9B87F}"/>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9F642D9-E851-45A2-BDBE-764356F5B407}" type="slidenum">
              <a:rPr lang="ar-SA" altLang="zh-CN" sz="1400" b="0">
                <a:solidFill>
                  <a:schemeClr val="tx1"/>
                </a:solidFill>
                <a:latin typeface="Comic Sans MS" panose="030F0702030302020204" pitchFamily="66" charset="0"/>
              </a:rPr>
              <a:pPr/>
              <a:t>151</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59748" name="Picture 2" descr="magic">
            <a:extLst>
              <a:ext uri="{FF2B5EF4-FFF2-40B4-BE49-F238E27FC236}">
                <a16:creationId xmlns:a16="http://schemas.microsoft.com/office/drawing/2014/main" id="{194B3B6F-30A5-4578-BCBD-D4556E318D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9749" name="Rectangle 3">
            <a:extLst>
              <a:ext uri="{FF2B5EF4-FFF2-40B4-BE49-F238E27FC236}">
                <a16:creationId xmlns:a16="http://schemas.microsoft.com/office/drawing/2014/main" id="{46AF2D4A-FBD8-4854-A606-32014A1CFD0C}"/>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grpSp>
        <p:nvGrpSpPr>
          <p:cNvPr id="159750" name="Group 4">
            <a:extLst>
              <a:ext uri="{FF2B5EF4-FFF2-40B4-BE49-F238E27FC236}">
                <a16:creationId xmlns:a16="http://schemas.microsoft.com/office/drawing/2014/main" id="{EB87F8C7-D408-4115-BE39-7D6C88821F43}"/>
              </a:ext>
            </a:extLst>
          </p:cNvPr>
          <p:cNvGrpSpPr>
            <a:grpSpLocks/>
          </p:cNvGrpSpPr>
          <p:nvPr/>
        </p:nvGrpSpPr>
        <p:grpSpPr bwMode="auto">
          <a:xfrm>
            <a:off x="838200" y="5257800"/>
            <a:ext cx="7391400" cy="762000"/>
            <a:chOff x="528" y="3312"/>
            <a:chExt cx="4656" cy="480"/>
          </a:xfrm>
        </p:grpSpPr>
        <p:sp>
          <p:nvSpPr>
            <p:cNvPr id="159775" name="AutoShape 5">
              <a:extLst>
                <a:ext uri="{FF2B5EF4-FFF2-40B4-BE49-F238E27FC236}">
                  <a16:creationId xmlns:a16="http://schemas.microsoft.com/office/drawing/2014/main" id="{AE116215-1A59-4808-B43F-C09B7D274BA1}"/>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9776" name="Text Box 6">
              <a:extLst>
                <a:ext uri="{FF2B5EF4-FFF2-40B4-BE49-F238E27FC236}">
                  <a16:creationId xmlns:a16="http://schemas.microsoft.com/office/drawing/2014/main" id="{1C188EA1-56EE-46D0-B322-FD9D8E92C306}"/>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159751" name="AutoShape 7">
            <a:extLst>
              <a:ext uri="{FF2B5EF4-FFF2-40B4-BE49-F238E27FC236}">
                <a16:creationId xmlns:a16="http://schemas.microsoft.com/office/drawing/2014/main" id="{C5F9E37A-F3B5-4CE7-B6BA-4521FB916A92}"/>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grpSp>
        <p:nvGrpSpPr>
          <p:cNvPr id="159752" name="Group 8">
            <a:extLst>
              <a:ext uri="{FF2B5EF4-FFF2-40B4-BE49-F238E27FC236}">
                <a16:creationId xmlns:a16="http://schemas.microsoft.com/office/drawing/2014/main" id="{E44C1F79-A901-4F37-89A6-8FBA76B4C2D7}"/>
              </a:ext>
            </a:extLst>
          </p:cNvPr>
          <p:cNvGrpSpPr>
            <a:grpSpLocks/>
          </p:cNvGrpSpPr>
          <p:nvPr/>
        </p:nvGrpSpPr>
        <p:grpSpPr bwMode="auto">
          <a:xfrm>
            <a:off x="3429000" y="2352675"/>
            <a:ext cx="1828800" cy="466725"/>
            <a:chOff x="2160" y="1200"/>
            <a:chExt cx="1152" cy="294"/>
          </a:xfrm>
        </p:grpSpPr>
        <p:grpSp>
          <p:nvGrpSpPr>
            <p:cNvPr id="159762" name="Group 9">
              <a:extLst>
                <a:ext uri="{FF2B5EF4-FFF2-40B4-BE49-F238E27FC236}">
                  <a16:creationId xmlns:a16="http://schemas.microsoft.com/office/drawing/2014/main" id="{8882F2E7-D547-425A-9C66-6E49F7D551FF}"/>
                </a:ext>
              </a:extLst>
            </p:cNvPr>
            <p:cNvGrpSpPr>
              <a:grpSpLocks/>
            </p:cNvGrpSpPr>
            <p:nvPr/>
          </p:nvGrpSpPr>
          <p:grpSpPr bwMode="auto">
            <a:xfrm>
              <a:off x="2234" y="1292"/>
              <a:ext cx="138" cy="110"/>
              <a:chOff x="2928" y="1465"/>
              <a:chExt cx="271" cy="215"/>
            </a:xfrm>
          </p:grpSpPr>
          <p:sp>
            <p:nvSpPr>
              <p:cNvPr id="159773" name="Oval 10">
                <a:extLst>
                  <a:ext uri="{FF2B5EF4-FFF2-40B4-BE49-F238E27FC236}">
                    <a16:creationId xmlns:a16="http://schemas.microsoft.com/office/drawing/2014/main" id="{187E7397-AF60-47C9-BAA6-1A23402EA90F}"/>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159774" name="Oval 11">
                <a:extLst>
                  <a:ext uri="{FF2B5EF4-FFF2-40B4-BE49-F238E27FC236}">
                    <a16:creationId xmlns:a16="http://schemas.microsoft.com/office/drawing/2014/main" id="{6515AE11-FA40-4476-86CA-F29EA02354CB}"/>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159763" name="Rectangle 12">
              <a:extLst>
                <a:ext uri="{FF2B5EF4-FFF2-40B4-BE49-F238E27FC236}">
                  <a16:creationId xmlns:a16="http://schemas.microsoft.com/office/drawing/2014/main" id="{AA2D3F22-6B3C-4387-A84F-5BFE343E4EAF}"/>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9764" name="Rectangle 13">
              <a:extLst>
                <a:ext uri="{FF2B5EF4-FFF2-40B4-BE49-F238E27FC236}">
                  <a16:creationId xmlns:a16="http://schemas.microsoft.com/office/drawing/2014/main" id="{B69D9DE9-BA90-4E1C-9589-C90093CEC52F}"/>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9765" name="Rectangle 14">
              <a:extLst>
                <a:ext uri="{FF2B5EF4-FFF2-40B4-BE49-F238E27FC236}">
                  <a16:creationId xmlns:a16="http://schemas.microsoft.com/office/drawing/2014/main" id="{0145CE11-AA57-47B4-B48D-FAF344009C91}"/>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9766" name="Line 15">
              <a:extLst>
                <a:ext uri="{FF2B5EF4-FFF2-40B4-BE49-F238E27FC236}">
                  <a16:creationId xmlns:a16="http://schemas.microsoft.com/office/drawing/2014/main" id="{BCC1FAF6-4770-4171-8A37-43561DA8BFF9}"/>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9767" name="Line 16">
              <a:extLst>
                <a:ext uri="{FF2B5EF4-FFF2-40B4-BE49-F238E27FC236}">
                  <a16:creationId xmlns:a16="http://schemas.microsoft.com/office/drawing/2014/main" id="{43A0D3DD-0223-417E-BBF2-4ABFB490CBAD}"/>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59768" name="Group 17">
              <a:extLst>
                <a:ext uri="{FF2B5EF4-FFF2-40B4-BE49-F238E27FC236}">
                  <a16:creationId xmlns:a16="http://schemas.microsoft.com/office/drawing/2014/main" id="{A81C5A17-62ED-48A3-8FB9-15FB4FD8F0CA}"/>
                </a:ext>
              </a:extLst>
            </p:cNvPr>
            <p:cNvGrpSpPr>
              <a:grpSpLocks/>
            </p:cNvGrpSpPr>
            <p:nvPr/>
          </p:nvGrpSpPr>
          <p:grpSpPr bwMode="auto">
            <a:xfrm>
              <a:off x="2528" y="1292"/>
              <a:ext cx="138" cy="110"/>
              <a:chOff x="3648" y="3312"/>
              <a:chExt cx="271" cy="215"/>
            </a:xfrm>
          </p:grpSpPr>
          <p:sp>
            <p:nvSpPr>
              <p:cNvPr id="159771" name="Oval 18">
                <a:extLst>
                  <a:ext uri="{FF2B5EF4-FFF2-40B4-BE49-F238E27FC236}">
                    <a16:creationId xmlns:a16="http://schemas.microsoft.com/office/drawing/2014/main" id="{982DF21C-502C-4948-8A9F-50182558AE2F}"/>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159772" name="Oval 19">
                <a:extLst>
                  <a:ext uri="{FF2B5EF4-FFF2-40B4-BE49-F238E27FC236}">
                    <a16:creationId xmlns:a16="http://schemas.microsoft.com/office/drawing/2014/main" id="{D8CCCA3E-F2BC-4F3B-9115-7156E22752D5}"/>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159769" name="Oval 20">
              <a:extLst>
                <a:ext uri="{FF2B5EF4-FFF2-40B4-BE49-F238E27FC236}">
                  <a16:creationId xmlns:a16="http://schemas.microsoft.com/office/drawing/2014/main" id="{CD540351-E40A-4EB4-93F5-96D45665FC88}"/>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159770" name="Oval 21">
              <a:extLst>
                <a:ext uri="{FF2B5EF4-FFF2-40B4-BE49-F238E27FC236}">
                  <a16:creationId xmlns:a16="http://schemas.microsoft.com/office/drawing/2014/main" id="{D2333B5E-7D45-4A93-889D-4AE72E22DD8C}"/>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159753" name="AutoShape 22">
            <a:extLst>
              <a:ext uri="{FF2B5EF4-FFF2-40B4-BE49-F238E27FC236}">
                <a16:creationId xmlns:a16="http://schemas.microsoft.com/office/drawing/2014/main" id="{5558AFAB-B368-4DEC-B005-F5D87ABFC0B4}"/>
              </a:ext>
            </a:extLst>
          </p:cNvPr>
          <p:cNvSpPr>
            <a:spLocks noChangeArrowheads="1"/>
          </p:cNvSpPr>
          <p:nvPr/>
        </p:nvSpPr>
        <p:spPr bwMode="auto">
          <a:xfrm>
            <a:off x="32004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q.enq(y)</a:t>
            </a:r>
          </a:p>
        </p:txBody>
      </p:sp>
      <p:sp>
        <p:nvSpPr>
          <p:cNvPr id="159754" name="AutoShape 23">
            <a:extLst>
              <a:ext uri="{FF2B5EF4-FFF2-40B4-BE49-F238E27FC236}">
                <a16:creationId xmlns:a16="http://schemas.microsoft.com/office/drawing/2014/main" id="{88F43DA5-D23D-4ADB-8E1D-5131860822BF}"/>
              </a:ext>
            </a:extLst>
          </p:cNvPr>
          <p:cNvSpPr>
            <a:spLocks noChangeArrowheads="1"/>
          </p:cNvSpPr>
          <p:nvPr/>
        </p:nvSpPr>
        <p:spPr bwMode="auto">
          <a:xfrm>
            <a:off x="3657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q.deq(y)</a:t>
            </a:r>
          </a:p>
        </p:txBody>
      </p:sp>
      <p:grpSp>
        <p:nvGrpSpPr>
          <p:cNvPr id="159755" name="Group 24">
            <a:extLst>
              <a:ext uri="{FF2B5EF4-FFF2-40B4-BE49-F238E27FC236}">
                <a16:creationId xmlns:a16="http://schemas.microsoft.com/office/drawing/2014/main" id="{E79CBD47-58DE-41EA-BD13-A6D2E6B2F0D0}"/>
              </a:ext>
            </a:extLst>
          </p:cNvPr>
          <p:cNvGrpSpPr>
            <a:grpSpLocks/>
          </p:cNvGrpSpPr>
          <p:nvPr/>
        </p:nvGrpSpPr>
        <p:grpSpPr bwMode="auto">
          <a:xfrm>
            <a:off x="909638" y="3362325"/>
            <a:ext cx="4267200" cy="1981200"/>
            <a:chOff x="573" y="2118"/>
            <a:chExt cx="2688" cy="1248"/>
          </a:xfrm>
        </p:grpSpPr>
        <p:sp>
          <p:nvSpPr>
            <p:cNvPr id="159758" name="AutoShape 25">
              <a:extLst>
                <a:ext uri="{FF2B5EF4-FFF2-40B4-BE49-F238E27FC236}">
                  <a16:creationId xmlns:a16="http://schemas.microsoft.com/office/drawing/2014/main" id="{3ABAE154-07FF-466E-AE52-85888D2C5095}"/>
                </a:ext>
              </a:extLst>
            </p:cNvPr>
            <p:cNvSpPr>
              <a:spLocks noChangeArrowheads="1"/>
            </p:cNvSpPr>
            <p:nvPr/>
          </p:nvSpPr>
          <p:spPr bwMode="auto">
            <a:xfrm>
              <a:off x="573" y="2118"/>
              <a:ext cx="1152" cy="624"/>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sp>
          <p:nvSpPr>
            <p:cNvPr id="159759" name="AutoShape 26">
              <a:extLst>
                <a:ext uri="{FF2B5EF4-FFF2-40B4-BE49-F238E27FC236}">
                  <a16:creationId xmlns:a16="http://schemas.microsoft.com/office/drawing/2014/main" id="{FEB54BA5-5130-42A7-AC4D-BFD6904E3D7C}"/>
                </a:ext>
              </a:extLst>
            </p:cNvPr>
            <p:cNvSpPr>
              <a:spLocks noChangeArrowheads="1"/>
            </p:cNvSpPr>
            <p:nvPr/>
          </p:nvSpPr>
          <p:spPr bwMode="auto">
            <a:xfrm>
              <a:off x="2013" y="2742"/>
              <a:ext cx="1248" cy="624"/>
            </a:xfrm>
            <a:prstGeom prst="leftRightArrow">
              <a:avLst>
                <a:gd name="adj1" fmla="val 50000"/>
                <a:gd name="adj2" fmla="val 40000"/>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q.enq(y)</a:t>
              </a:r>
            </a:p>
          </p:txBody>
        </p:sp>
        <p:sp>
          <p:nvSpPr>
            <p:cNvPr id="159760" name="Line 27">
              <a:extLst>
                <a:ext uri="{FF2B5EF4-FFF2-40B4-BE49-F238E27FC236}">
                  <a16:creationId xmlns:a16="http://schemas.microsoft.com/office/drawing/2014/main" id="{F7A3FF0A-F729-41E1-84C3-563025B42713}"/>
                </a:ext>
              </a:extLst>
            </p:cNvPr>
            <p:cNvSpPr>
              <a:spLocks noChangeShapeType="1"/>
            </p:cNvSpPr>
            <p:nvPr/>
          </p:nvSpPr>
          <p:spPr bwMode="auto">
            <a:xfrm>
              <a:off x="1143" y="2249"/>
              <a:ext cx="0" cy="329"/>
            </a:xfrm>
            <a:prstGeom prst="line">
              <a:avLst/>
            </a:prstGeom>
            <a:noFill/>
            <a:ln w="76200">
              <a:solidFill>
                <a:srgbClr val="6666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9761" name="Line 28">
              <a:extLst>
                <a:ext uri="{FF2B5EF4-FFF2-40B4-BE49-F238E27FC236}">
                  <a16:creationId xmlns:a16="http://schemas.microsoft.com/office/drawing/2014/main" id="{967B0B79-FCEA-47EC-A55B-11816F61A7DE}"/>
                </a:ext>
              </a:extLst>
            </p:cNvPr>
            <p:cNvSpPr>
              <a:spLocks noChangeShapeType="1"/>
            </p:cNvSpPr>
            <p:nvPr/>
          </p:nvSpPr>
          <p:spPr bwMode="auto">
            <a:xfrm>
              <a:off x="2629" y="2885"/>
              <a:ext cx="0" cy="329"/>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59756" name="Text Box 29">
            <a:extLst>
              <a:ext uri="{FF2B5EF4-FFF2-40B4-BE49-F238E27FC236}">
                <a16:creationId xmlns:a16="http://schemas.microsoft.com/office/drawing/2014/main" id="{D1D8BD29-60D9-4036-BC3F-5E26FE8A42BA}"/>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(5)</a:t>
            </a:r>
          </a:p>
        </p:txBody>
      </p:sp>
      <p:pic>
        <p:nvPicPr>
          <p:cNvPr id="159757" name="Picture 30" descr="MCj03970740000[1]">
            <a:extLst>
              <a:ext uri="{FF2B5EF4-FFF2-40B4-BE49-F238E27FC236}">
                <a16:creationId xmlns:a16="http://schemas.microsoft.com/office/drawing/2014/main" id="{310FAEED-D0A2-4299-BD7C-700D4CFEF5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 y="534988"/>
            <a:ext cx="86677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p:transition>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Slide Number Placeholder 3">
            <a:extLst>
              <a:ext uri="{FF2B5EF4-FFF2-40B4-BE49-F238E27FC236}">
                <a16:creationId xmlns:a16="http://schemas.microsoft.com/office/drawing/2014/main" id="{8489F371-3280-4223-A013-556F8B2923F6}"/>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F168500-F155-4FAD-A4AF-291A3615FB4D}" type="slidenum">
              <a:rPr lang="ar-SA" altLang="zh-CN" sz="1400" b="0">
                <a:solidFill>
                  <a:schemeClr val="tx1"/>
                </a:solidFill>
                <a:latin typeface="Comic Sans MS" panose="030F0702030302020204" pitchFamily="66" charset="0"/>
              </a:rPr>
              <a:pPr/>
              <a:t>152</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60772" name="Picture 2" descr="magic">
            <a:extLst>
              <a:ext uri="{FF2B5EF4-FFF2-40B4-BE49-F238E27FC236}">
                <a16:creationId xmlns:a16="http://schemas.microsoft.com/office/drawing/2014/main" id="{9BDEB251-99C3-4292-8471-CF4DFAE7AA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0773" name="Rectangle 3">
            <a:extLst>
              <a:ext uri="{FF2B5EF4-FFF2-40B4-BE49-F238E27FC236}">
                <a16:creationId xmlns:a16="http://schemas.microsoft.com/office/drawing/2014/main" id="{E385FFA1-A02B-4529-A1D3-FE40474444B1}"/>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grpSp>
        <p:nvGrpSpPr>
          <p:cNvPr id="160774" name="Group 4">
            <a:extLst>
              <a:ext uri="{FF2B5EF4-FFF2-40B4-BE49-F238E27FC236}">
                <a16:creationId xmlns:a16="http://schemas.microsoft.com/office/drawing/2014/main" id="{EED50EDC-5310-4BA1-9EBE-92E442F76A74}"/>
              </a:ext>
            </a:extLst>
          </p:cNvPr>
          <p:cNvGrpSpPr>
            <a:grpSpLocks/>
          </p:cNvGrpSpPr>
          <p:nvPr/>
        </p:nvGrpSpPr>
        <p:grpSpPr bwMode="auto">
          <a:xfrm>
            <a:off x="838200" y="5257800"/>
            <a:ext cx="7391400" cy="762000"/>
            <a:chOff x="528" y="3312"/>
            <a:chExt cx="4656" cy="480"/>
          </a:xfrm>
        </p:grpSpPr>
        <p:sp>
          <p:nvSpPr>
            <p:cNvPr id="160799" name="AutoShape 5">
              <a:extLst>
                <a:ext uri="{FF2B5EF4-FFF2-40B4-BE49-F238E27FC236}">
                  <a16:creationId xmlns:a16="http://schemas.microsoft.com/office/drawing/2014/main" id="{10DD3DFA-7E32-46A3-B6D2-66874E7D1DE0}"/>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60800" name="Text Box 6">
              <a:extLst>
                <a:ext uri="{FF2B5EF4-FFF2-40B4-BE49-F238E27FC236}">
                  <a16:creationId xmlns:a16="http://schemas.microsoft.com/office/drawing/2014/main" id="{11509DB8-F7FD-4F01-8F15-CCA483027EA4}"/>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160775" name="AutoShape 7">
            <a:extLst>
              <a:ext uri="{FF2B5EF4-FFF2-40B4-BE49-F238E27FC236}">
                <a16:creationId xmlns:a16="http://schemas.microsoft.com/office/drawing/2014/main" id="{49275A05-0CD9-453D-87C8-5465B641C8C0}"/>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grpSp>
        <p:nvGrpSpPr>
          <p:cNvPr id="160776" name="Group 8">
            <a:extLst>
              <a:ext uri="{FF2B5EF4-FFF2-40B4-BE49-F238E27FC236}">
                <a16:creationId xmlns:a16="http://schemas.microsoft.com/office/drawing/2014/main" id="{693302E7-CDDD-4ED9-B981-E16C369E8364}"/>
              </a:ext>
            </a:extLst>
          </p:cNvPr>
          <p:cNvGrpSpPr>
            <a:grpSpLocks/>
          </p:cNvGrpSpPr>
          <p:nvPr/>
        </p:nvGrpSpPr>
        <p:grpSpPr bwMode="auto">
          <a:xfrm>
            <a:off x="3429000" y="2352675"/>
            <a:ext cx="1828800" cy="466725"/>
            <a:chOff x="2160" y="1200"/>
            <a:chExt cx="1152" cy="294"/>
          </a:xfrm>
        </p:grpSpPr>
        <p:grpSp>
          <p:nvGrpSpPr>
            <p:cNvPr id="160786" name="Group 9">
              <a:extLst>
                <a:ext uri="{FF2B5EF4-FFF2-40B4-BE49-F238E27FC236}">
                  <a16:creationId xmlns:a16="http://schemas.microsoft.com/office/drawing/2014/main" id="{2F735541-C7DA-4DA3-9003-AAA93EDE2FC3}"/>
                </a:ext>
              </a:extLst>
            </p:cNvPr>
            <p:cNvGrpSpPr>
              <a:grpSpLocks/>
            </p:cNvGrpSpPr>
            <p:nvPr/>
          </p:nvGrpSpPr>
          <p:grpSpPr bwMode="auto">
            <a:xfrm>
              <a:off x="2234" y="1292"/>
              <a:ext cx="138" cy="110"/>
              <a:chOff x="2928" y="1465"/>
              <a:chExt cx="271" cy="215"/>
            </a:xfrm>
          </p:grpSpPr>
          <p:sp>
            <p:nvSpPr>
              <p:cNvPr id="160797" name="Oval 10">
                <a:extLst>
                  <a:ext uri="{FF2B5EF4-FFF2-40B4-BE49-F238E27FC236}">
                    <a16:creationId xmlns:a16="http://schemas.microsoft.com/office/drawing/2014/main" id="{29FDF3B3-FC76-41A9-BBED-4D49844E2ACC}"/>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160798" name="Oval 11">
                <a:extLst>
                  <a:ext uri="{FF2B5EF4-FFF2-40B4-BE49-F238E27FC236}">
                    <a16:creationId xmlns:a16="http://schemas.microsoft.com/office/drawing/2014/main" id="{FAD7F5AC-D984-4705-86BE-6802B0E200DC}"/>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160787" name="Rectangle 12">
              <a:extLst>
                <a:ext uri="{FF2B5EF4-FFF2-40B4-BE49-F238E27FC236}">
                  <a16:creationId xmlns:a16="http://schemas.microsoft.com/office/drawing/2014/main" id="{E2060FA8-2DAC-4B1A-82A2-19C021E10C21}"/>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60788" name="Rectangle 13">
              <a:extLst>
                <a:ext uri="{FF2B5EF4-FFF2-40B4-BE49-F238E27FC236}">
                  <a16:creationId xmlns:a16="http://schemas.microsoft.com/office/drawing/2014/main" id="{A249EE31-EBF0-4529-BCF9-ADBA63353E69}"/>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60789" name="Rectangle 14">
              <a:extLst>
                <a:ext uri="{FF2B5EF4-FFF2-40B4-BE49-F238E27FC236}">
                  <a16:creationId xmlns:a16="http://schemas.microsoft.com/office/drawing/2014/main" id="{3403113B-C404-44E4-AD1C-354ABBEDBFF5}"/>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60790" name="Line 15">
              <a:extLst>
                <a:ext uri="{FF2B5EF4-FFF2-40B4-BE49-F238E27FC236}">
                  <a16:creationId xmlns:a16="http://schemas.microsoft.com/office/drawing/2014/main" id="{1F7F2FB4-A086-4E04-A7A1-209C2F6787D5}"/>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0791" name="Line 16">
              <a:extLst>
                <a:ext uri="{FF2B5EF4-FFF2-40B4-BE49-F238E27FC236}">
                  <a16:creationId xmlns:a16="http://schemas.microsoft.com/office/drawing/2014/main" id="{106AA595-B3B3-4D82-B642-9EC059AA08A1}"/>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60792" name="Group 17">
              <a:extLst>
                <a:ext uri="{FF2B5EF4-FFF2-40B4-BE49-F238E27FC236}">
                  <a16:creationId xmlns:a16="http://schemas.microsoft.com/office/drawing/2014/main" id="{B859AA88-BC57-4C19-91D8-2557CE61CE35}"/>
                </a:ext>
              </a:extLst>
            </p:cNvPr>
            <p:cNvGrpSpPr>
              <a:grpSpLocks/>
            </p:cNvGrpSpPr>
            <p:nvPr/>
          </p:nvGrpSpPr>
          <p:grpSpPr bwMode="auto">
            <a:xfrm>
              <a:off x="2528" y="1292"/>
              <a:ext cx="138" cy="110"/>
              <a:chOff x="3648" y="3312"/>
              <a:chExt cx="271" cy="215"/>
            </a:xfrm>
          </p:grpSpPr>
          <p:sp>
            <p:nvSpPr>
              <p:cNvPr id="160795" name="Oval 18">
                <a:extLst>
                  <a:ext uri="{FF2B5EF4-FFF2-40B4-BE49-F238E27FC236}">
                    <a16:creationId xmlns:a16="http://schemas.microsoft.com/office/drawing/2014/main" id="{C22C5839-9B47-433E-9BD7-0A1A488F701D}"/>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160796" name="Oval 19">
                <a:extLst>
                  <a:ext uri="{FF2B5EF4-FFF2-40B4-BE49-F238E27FC236}">
                    <a16:creationId xmlns:a16="http://schemas.microsoft.com/office/drawing/2014/main" id="{84A14E9A-AFD9-4550-BC02-0D2619B418C3}"/>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160793" name="Oval 20">
              <a:extLst>
                <a:ext uri="{FF2B5EF4-FFF2-40B4-BE49-F238E27FC236}">
                  <a16:creationId xmlns:a16="http://schemas.microsoft.com/office/drawing/2014/main" id="{70CA47BD-6908-4390-8127-1A4B7BB0532D}"/>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160794" name="Oval 21">
              <a:extLst>
                <a:ext uri="{FF2B5EF4-FFF2-40B4-BE49-F238E27FC236}">
                  <a16:creationId xmlns:a16="http://schemas.microsoft.com/office/drawing/2014/main" id="{D4E3653A-A615-486B-8A65-9E30D766D7DF}"/>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160777" name="AutoShape 22">
            <a:extLst>
              <a:ext uri="{FF2B5EF4-FFF2-40B4-BE49-F238E27FC236}">
                <a16:creationId xmlns:a16="http://schemas.microsoft.com/office/drawing/2014/main" id="{425DF82B-6647-4BFA-BEE9-3DBDFB913619}"/>
              </a:ext>
            </a:extLst>
          </p:cNvPr>
          <p:cNvSpPr>
            <a:spLocks noChangeArrowheads="1"/>
          </p:cNvSpPr>
          <p:nvPr/>
        </p:nvSpPr>
        <p:spPr bwMode="auto">
          <a:xfrm>
            <a:off x="32004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q.enq(y)</a:t>
            </a:r>
          </a:p>
        </p:txBody>
      </p:sp>
      <p:sp>
        <p:nvSpPr>
          <p:cNvPr id="160778" name="AutoShape 23">
            <a:extLst>
              <a:ext uri="{FF2B5EF4-FFF2-40B4-BE49-F238E27FC236}">
                <a16:creationId xmlns:a16="http://schemas.microsoft.com/office/drawing/2014/main" id="{D1CA6E21-26C9-4A61-9FA4-14A49945BDA9}"/>
              </a:ext>
            </a:extLst>
          </p:cNvPr>
          <p:cNvSpPr>
            <a:spLocks noChangeArrowheads="1"/>
          </p:cNvSpPr>
          <p:nvPr/>
        </p:nvSpPr>
        <p:spPr bwMode="auto">
          <a:xfrm>
            <a:off x="3657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q.deq(y)</a:t>
            </a:r>
          </a:p>
        </p:txBody>
      </p:sp>
      <p:sp>
        <p:nvSpPr>
          <p:cNvPr id="160779" name="AutoShape 24">
            <a:extLst>
              <a:ext uri="{FF2B5EF4-FFF2-40B4-BE49-F238E27FC236}">
                <a16:creationId xmlns:a16="http://schemas.microsoft.com/office/drawing/2014/main" id="{B5EB710A-2A71-4E01-9C5A-E22E3722F87D}"/>
              </a:ext>
            </a:extLst>
          </p:cNvPr>
          <p:cNvSpPr>
            <a:spLocks noChangeArrowheads="1"/>
          </p:cNvSpPr>
          <p:nvPr/>
        </p:nvSpPr>
        <p:spPr bwMode="auto">
          <a:xfrm>
            <a:off x="909638" y="3362325"/>
            <a:ext cx="1828800" cy="990600"/>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sp>
        <p:nvSpPr>
          <p:cNvPr id="160780" name="AutoShape 25">
            <a:extLst>
              <a:ext uri="{FF2B5EF4-FFF2-40B4-BE49-F238E27FC236}">
                <a16:creationId xmlns:a16="http://schemas.microsoft.com/office/drawing/2014/main" id="{93D5CFA4-F468-4592-9D5B-FAD75D0FA155}"/>
              </a:ext>
            </a:extLst>
          </p:cNvPr>
          <p:cNvSpPr>
            <a:spLocks noChangeArrowheads="1"/>
          </p:cNvSpPr>
          <p:nvPr/>
        </p:nvSpPr>
        <p:spPr bwMode="auto">
          <a:xfrm>
            <a:off x="3195638" y="4352925"/>
            <a:ext cx="1981200" cy="990600"/>
          </a:xfrm>
          <a:prstGeom prst="leftRightArrow">
            <a:avLst>
              <a:gd name="adj1" fmla="val 50000"/>
              <a:gd name="adj2" fmla="val 40000"/>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q.enq(y)</a:t>
            </a:r>
          </a:p>
        </p:txBody>
      </p:sp>
      <p:sp>
        <p:nvSpPr>
          <p:cNvPr id="1088538" name="Line 26">
            <a:extLst>
              <a:ext uri="{FF2B5EF4-FFF2-40B4-BE49-F238E27FC236}">
                <a16:creationId xmlns:a16="http://schemas.microsoft.com/office/drawing/2014/main" id="{A58CB0A5-5632-4B33-95ED-9476ED912DBD}"/>
              </a:ext>
            </a:extLst>
          </p:cNvPr>
          <p:cNvSpPr>
            <a:spLocks noChangeShapeType="1"/>
          </p:cNvSpPr>
          <p:nvPr/>
        </p:nvSpPr>
        <p:spPr bwMode="auto">
          <a:xfrm>
            <a:off x="1814513" y="3570288"/>
            <a:ext cx="0" cy="522287"/>
          </a:xfrm>
          <a:prstGeom prst="line">
            <a:avLst/>
          </a:prstGeom>
          <a:noFill/>
          <a:ln w="76200">
            <a:solidFill>
              <a:srgbClr val="6666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88539" name="Line 27">
            <a:extLst>
              <a:ext uri="{FF2B5EF4-FFF2-40B4-BE49-F238E27FC236}">
                <a16:creationId xmlns:a16="http://schemas.microsoft.com/office/drawing/2014/main" id="{B39A71D4-A093-4E5A-9542-7B75E6B0438F}"/>
              </a:ext>
            </a:extLst>
          </p:cNvPr>
          <p:cNvSpPr>
            <a:spLocks noChangeShapeType="1"/>
          </p:cNvSpPr>
          <p:nvPr/>
        </p:nvSpPr>
        <p:spPr bwMode="auto">
          <a:xfrm>
            <a:off x="4173538" y="4579938"/>
            <a:ext cx="0" cy="522287"/>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0783" name="Text Box 28">
            <a:extLst>
              <a:ext uri="{FF2B5EF4-FFF2-40B4-BE49-F238E27FC236}">
                <a16:creationId xmlns:a16="http://schemas.microsoft.com/office/drawing/2014/main" id="{F9B96E87-E743-40A0-A9D1-483B6073FAC9}"/>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(5)</a:t>
            </a:r>
          </a:p>
        </p:txBody>
      </p:sp>
      <p:pic>
        <p:nvPicPr>
          <p:cNvPr id="160784" name="Picture 29" descr="MCj03970740000[1]">
            <a:extLst>
              <a:ext uri="{FF2B5EF4-FFF2-40B4-BE49-F238E27FC236}">
                <a16:creationId xmlns:a16="http://schemas.microsoft.com/office/drawing/2014/main" id="{0DF64AB5-F4B7-41C8-BB78-C8CDDA0472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 y="534988"/>
            <a:ext cx="86677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85" name="Text Box 30">
            <a:extLst>
              <a:ext uri="{FF2B5EF4-FFF2-40B4-BE49-F238E27FC236}">
                <a16:creationId xmlns:a16="http://schemas.microsoft.com/office/drawing/2014/main" id="{0B2198D7-C942-4AB1-9C8E-D501FFD6E32F}"/>
              </a:ext>
            </a:extLst>
          </p:cNvPr>
          <p:cNvSpPr txBox="1">
            <a:spLocks noChangeArrowheads="1"/>
          </p:cNvSpPr>
          <p:nvPr/>
        </p:nvSpPr>
        <p:spPr bwMode="auto">
          <a:xfrm rot="2237948">
            <a:off x="4572000" y="2552700"/>
            <a:ext cx="4572000" cy="8001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4400">
                <a:latin typeface="Comic Sans MS" panose="030F0702030302020204" pitchFamily="66" charset="0"/>
                <a:ea typeface="宋体" panose="02010600030101010101" pitchFamily="2" charset="-122"/>
              </a:rPr>
              <a:t>not linearizable</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2.5E-6 -2.05098E-6 L 0.10104 -2.05098E-6 " pathEditMode="relative" rAng="0" ptsTypes="AA">
                                      <p:cBhvr>
                                        <p:cTn id="6" dur="2000" fill="hold"/>
                                        <p:tgtEl>
                                          <p:spTgt spid="1088538"/>
                                        </p:tgtEl>
                                        <p:attrNameLst>
                                          <p:attrName>ppt_x</p:attrName>
                                          <p:attrName>ppt_y</p:attrName>
                                        </p:attrNameLst>
                                      </p:cBhvr>
                                      <p:rCtr x="5052" y="0"/>
                                    </p:animMotion>
                                  </p:childTnLst>
                                </p:cTn>
                              </p:par>
                              <p:par>
                                <p:cTn id="7" presetID="35" presetClass="path" presetSubtype="0" accel="50000" decel="50000" fill="hold" nodeType="withEffect">
                                  <p:stCondLst>
                                    <p:cond delay="0"/>
                                  </p:stCondLst>
                                  <p:childTnLst>
                                    <p:animMotion origin="layout" path="M -3.61111E-6 -4.86674E-6 L -0.1059 -4.86674E-6 " pathEditMode="relative" rAng="0" ptsTypes="AA">
                                      <p:cBhvr>
                                        <p:cTn id="8" dur="2000" fill="hold"/>
                                        <p:tgtEl>
                                          <p:spTgt spid="1088539"/>
                                        </p:tgtEl>
                                        <p:attrNameLst>
                                          <p:attrName>ppt_x</p:attrName>
                                          <p:attrName>ppt_y</p:attrName>
                                        </p:attrNameLst>
                                      </p:cBhvr>
                                      <p:rCtr x="-529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Slide Number Placeholder 3">
            <a:extLst>
              <a:ext uri="{FF2B5EF4-FFF2-40B4-BE49-F238E27FC236}">
                <a16:creationId xmlns:a16="http://schemas.microsoft.com/office/drawing/2014/main" id="{A4F94D43-FC45-4431-AF4D-B26C7A1F9E92}"/>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DC26987-B563-4222-A077-6DF64DA950CB}" type="slidenum">
              <a:rPr lang="ar-SA" altLang="zh-CN" sz="1400" b="0">
                <a:solidFill>
                  <a:schemeClr val="tx1"/>
                </a:solidFill>
                <a:latin typeface="Comic Sans MS" panose="030F0702030302020204" pitchFamily="66" charset="0"/>
              </a:rPr>
              <a:pPr/>
              <a:t>153</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61796" name="Picture 2" descr="magic">
            <a:extLst>
              <a:ext uri="{FF2B5EF4-FFF2-40B4-BE49-F238E27FC236}">
                <a16:creationId xmlns:a16="http://schemas.microsoft.com/office/drawing/2014/main" id="{2A719926-D149-4CAE-AB75-2A975EF676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1797" name="Rectangle 3">
            <a:extLst>
              <a:ext uri="{FF2B5EF4-FFF2-40B4-BE49-F238E27FC236}">
                <a16:creationId xmlns:a16="http://schemas.microsoft.com/office/drawing/2014/main" id="{53E47D8F-3BEF-4854-8179-C188F3077AFB}"/>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grpSp>
        <p:nvGrpSpPr>
          <p:cNvPr id="161798" name="Group 4">
            <a:extLst>
              <a:ext uri="{FF2B5EF4-FFF2-40B4-BE49-F238E27FC236}">
                <a16:creationId xmlns:a16="http://schemas.microsoft.com/office/drawing/2014/main" id="{407D2C62-D83D-4F5D-8F5F-49FD50545FC8}"/>
              </a:ext>
            </a:extLst>
          </p:cNvPr>
          <p:cNvGrpSpPr>
            <a:grpSpLocks/>
          </p:cNvGrpSpPr>
          <p:nvPr/>
        </p:nvGrpSpPr>
        <p:grpSpPr bwMode="auto">
          <a:xfrm>
            <a:off x="838200" y="5257800"/>
            <a:ext cx="7391400" cy="762000"/>
            <a:chOff x="528" y="3312"/>
            <a:chExt cx="4656" cy="480"/>
          </a:xfrm>
        </p:grpSpPr>
        <p:sp>
          <p:nvSpPr>
            <p:cNvPr id="161823" name="AutoShape 5">
              <a:extLst>
                <a:ext uri="{FF2B5EF4-FFF2-40B4-BE49-F238E27FC236}">
                  <a16:creationId xmlns:a16="http://schemas.microsoft.com/office/drawing/2014/main" id="{0E244659-DFF6-4AAF-A661-CDD35A04FA57}"/>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61824" name="Text Box 6">
              <a:extLst>
                <a:ext uri="{FF2B5EF4-FFF2-40B4-BE49-F238E27FC236}">
                  <a16:creationId xmlns:a16="http://schemas.microsoft.com/office/drawing/2014/main" id="{1BBD7263-D9D5-49EB-B600-FDD5EAF5EA20}"/>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161799" name="AutoShape 7">
            <a:extLst>
              <a:ext uri="{FF2B5EF4-FFF2-40B4-BE49-F238E27FC236}">
                <a16:creationId xmlns:a16="http://schemas.microsoft.com/office/drawing/2014/main" id="{AC83333C-C764-4621-A64F-9C6ACE452BA8}"/>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grpSp>
        <p:nvGrpSpPr>
          <p:cNvPr id="161800" name="Group 8">
            <a:extLst>
              <a:ext uri="{FF2B5EF4-FFF2-40B4-BE49-F238E27FC236}">
                <a16:creationId xmlns:a16="http://schemas.microsoft.com/office/drawing/2014/main" id="{E9014BEC-106F-4297-91A9-786A01466F71}"/>
              </a:ext>
            </a:extLst>
          </p:cNvPr>
          <p:cNvGrpSpPr>
            <a:grpSpLocks/>
          </p:cNvGrpSpPr>
          <p:nvPr/>
        </p:nvGrpSpPr>
        <p:grpSpPr bwMode="auto">
          <a:xfrm>
            <a:off x="3429000" y="2352675"/>
            <a:ext cx="1828800" cy="466725"/>
            <a:chOff x="2160" y="1200"/>
            <a:chExt cx="1152" cy="294"/>
          </a:xfrm>
        </p:grpSpPr>
        <p:grpSp>
          <p:nvGrpSpPr>
            <p:cNvPr id="161810" name="Group 9">
              <a:extLst>
                <a:ext uri="{FF2B5EF4-FFF2-40B4-BE49-F238E27FC236}">
                  <a16:creationId xmlns:a16="http://schemas.microsoft.com/office/drawing/2014/main" id="{4CE45424-F065-4A4B-AA3B-FC1B6F0AF790}"/>
                </a:ext>
              </a:extLst>
            </p:cNvPr>
            <p:cNvGrpSpPr>
              <a:grpSpLocks/>
            </p:cNvGrpSpPr>
            <p:nvPr/>
          </p:nvGrpSpPr>
          <p:grpSpPr bwMode="auto">
            <a:xfrm>
              <a:off x="2234" y="1292"/>
              <a:ext cx="138" cy="110"/>
              <a:chOff x="2928" y="1465"/>
              <a:chExt cx="271" cy="215"/>
            </a:xfrm>
          </p:grpSpPr>
          <p:sp>
            <p:nvSpPr>
              <p:cNvPr id="161821" name="Oval 10">
                <a:extLst>
                  <a:ext uri="{FF2B5EF4-FFF2-40B4-BE49-F238E27FC236}">
                    <a16:creationId xmlns:a16="http://schemas.microsoft.com/office/drawing/2014/main" id="{D2318569-9CEE-4023-B724-0EDB23F10E74}"/>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161822" name="Oval 11">
                <a:extLst>
                  <a:ext uri="{FF2B5EF4-FFF2-40B4-BE49-F238E27FC236}">
                    <a16:creationId xmlns:a16="http://schemas.microsoft.com/office/drawing/2014/main" id="{E3FEECCA-F3C2-4D08-83F7-4F24991692FF}"/>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161811" name="Rectangle 12">
              <a:extLst>
                <a:ext uri="{FF2B5EF4-FFF2-40B4-BE49-F238E27FC236}">
                  <a16:creationId xmlns:a16="http://schemas.microsoft.com/office/drawing/2014/main" id="{DC0385F4-B92E-4E31-AD9B-043FECD94C34}"/>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61812" name="Rectangle 13">
              <a:extLst>
                <a:ext uri="{FF2B5EF4-FFF2-40B4-BE49-F238E27FC236}">
                  <a16:creationId xmlns:a16="http://schemas.microsoft.com/office/drawing/2014/main" id="{C8301873-BDB9-45A6-A54F-ADC95BD26EC9}"/>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61813" name="Rectangle 14">
              <a:extLst>
                <a:ext uri="{FF2B5EF4-FFF2-40B4-BE49-F238E27FC236}">
                  <a16:creationId xmlns:a16="http://schemas.microsoft.com/office/drawing/2014/main" id="{10200039-E139-4492-B507-A2A955B894C2}"/>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61814" name="Line 15">
              <a:extLst>
                <a:ext uri="{FF2B5EF4-FFF2-40B4-BE49-F238E27FC236}">
                  <a16:creationId xmlns:a16="http://schemas.microsoft.com/office/drawing/2014/main" id="{01236A7E-3632-4622-B786-9784E6BD077D}"/>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1815" name="Line 16">
              <a:extLst>
                <a:ext uri="{FF2B5EF4-FFF2-40B4-BE49-F238E27FC236}">
                  <a16:creationId xmlns:a16="http://schemas.microsoft.com/office/drawing/2014/main" id="{47E0C50D-1602-485B-A842-D07760F478CC}"/>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61816" name="Group 17">
              <a:extLst>
                <a:ext uri="{FF2B5EF4-FFF2-40B4-BE49-F238E27FC236}">
                  <a16:creationId xmlns:a16="http://schemas.microsoft.com/office/drawing/2014/main" id="{D15E5953-818C-4A86-B500-CAF0DD553A31}"/>
                </a:ext>
              </a:extLst>
            </p:cNvPr>
            <p:cNvGrpSpPr>
              <a:grpSpLocks/>
            </p:cNvGrpSpPr>
            <p:nvPr/>
          </p:nvGrpSpPr>
          <p:grpSpPr bwMode="auto">
            <a:xfrm>
              <a:off x="2528" y="1292"/>
              <a:ext cx="138" cy="110"/>
              <a:chOff x="3648" y="3312"/>
              <a:chExt cx="271" cy="215"/>
            </a:xfrm>
          </p:grpSpPr>
          <p:sp>
            <p:nvSpPr>
              <p:cNvPr id="161819" name="Oval 18">
                <a:extLst>
                  <a:ext uri="{FF2B5EF4-FFF2-40B4-BE49-F238E27FC236}">
                    <a16:creationId xmlns:a16="http://schemas.microsoft.com/office/drawing/2014/main" id="{D9FB8FF0-552B-4D53-870B-C5573E880E8C}"/>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161820" name="Oval 19">
                <a:extLst>
                  <a:ext uri="{FF2B5EF4-FFF2-40B4-BE49-F238E27FC236}">
                    <a16:creationId xmlns:a16="http://schemas.microsoft.com/office/drawing/2014/main" id="{DE80D226-611E-4138-B70C-0326EB279DC4}"/>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161817" name="Oval 20">
              <a:extLst>
                <a:ext uri="{FF2B5EF4-FFF2-40B4-BE49-F238E27FC236}">
                  <a16:creationId xmlns:a16="http://schemas.microsoft.com/office/drawing/2014/main" id="{B4A1D459-F6C9-4804-99F8-1A893F2460B7}"/>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161818" name="Oval 21">
              <a:extLst>
                <a:ext uri="{FF2B5EF4-FFF2-40B4-BE49-F238E27FC236}">
                  <a16:creationId xmlns:a16="http://schemas.microsoft.com/office/drawing/2014/main" id="{7715FF17-E819-4136-9AA8-FEA1FED09735}"/>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161801" name="AutoShape 22">
            <a:extLst>
              <a:ext uri="{FF2B5EF4-FFF2-40B4-BE49-F238E27FC236}">
                <a16:creationId xmlns:a16="http://schemas.microsoft.com/office/drawing/2014/main" id="{A0D9B346-12D0-468C-A277-4A7D1E49833E}"/>
              </a:ext>
            </a:extLst>
          </p:cNvPr>
          <p:cNvSpPr>
            <a:spLocks noChangeArrowheads="1"/>
          </p:cNvSpPr>
          <p:nvPr/>
        </p:nvSpPr>
        <p:spPr bwMode="auto">
          <a:xfrm>
            <a:off x="32004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q.enq(y)</a:t>
            </a:r>
          </a:p>
        </p:txBody>
      </p:sp>
      <p:sp>
        <p:nvSpPr>
          <p:cNvPr id="161802" name="AutoShape 23">
            <a:extLst>
              <a:ext uri="{FF2B5EF4-FFF2-40B4-BE49-F238E27FC236}">
                <a16:creationId xmlns:a16="http://schemas.microsoft.com/office/drawing/2014/main" id="{9A291132-8877-4EBE-9D79-8228C10D81E0}"/>
              </a:ext>
            </a:extLst>
          </p:cNvPr>
          <p:cNvSpPr>
            <a:spLocks noChangeArrowheads="1"/>
          </p:cNvSpPr>
          <p:nvPr/>
        </p:nvSpPr>
        <p:spPr bwMode="auto">
          <a:xfrm>
            <a:off x="3657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q.deq(y)</a:t>
            </a:r>
          </a:p>
        </p:txBody>
      </p:sp>
      <p:sp>
        <p:nvSpPr>
          <p:cNvPr id="161803" name="AutoShape 24">
            <a:extLst>
              <a:ext uri="{FF2B5EF4-FFF2-40B4-BE49-F238E27FC236}">
                <a16:creationId xmlns:a16="http://schemas.microsoft.com/office/drawing/2014/main" id="{C8A2E4BD-DAD1-4703-9988-F3CB7F300D79}"/>
              </a:ext>
            </a:extLst>
          </p:cNvPr>
          <p:cNvSpPr>
            <a:spLocks noChangeArrowheads="1"/>
          </p:cNvSpPr>
          <p:nvPr/>
        </p:nvSpPr>
        <p:spPr bwMode="auto">
          <a:xfrm>
            <a:off x="909638" y="3362325"/>
            <a:ext cx="1828800" cy="990600"/>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sp>
        <p:nvSpPr>
          <p:cNvPr id="161804" name="AutoShape 25">
            <a:extLst>
              <a:ext uri="{FF2B5EF4-FFF2-40B4-BE49-F238E27FC236}">
                <a16:creationId xmlns:a16="http://schemas.microsoft.com/office/drawing/2014/main" id="{360A9A19-EC43-44A1-96D7-80391A37AC47}"/>
              </a:ext>
            </a:extLst>
          </p:cNvPr>
          <p:cNvSpPr>
            <a:spLocks noChangeArrowheads="1"/>
          </p:cNvSpPr>
          <p:nvPr/>
        </p:nvSpPr>
        <p:spPr bwMode="auto">
          <a:xfrm>
            <a:off x="3195638" y="4352925"/>
            <a:ext cx="1981200" cy="990600"/>
          </a:xfrm>
          <a:prstGeom prst="leftRightArrow">
            <a:avLst>
              <a:gd name="adj1" fmla="val 50000"/>
              <a:gd name="adj2" fmla="val 40000"/>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q.enq(y)</a:t>
            </a:r>
          </a:p>
        </p:txBody>
      </p:sp>
      <p:sp>
        <p:nvSpPr>
          <p:cNvPr id="1090586" name="Line 26">
            <a:extLst>
              <a:ext uri="{FF2B5EF4-FFF2-40B4-BE49-F238E27FC236}">
                <a16:creationId xmlns:a16="http://schemas.microsoft.com/office/drawing/2014/main" id="{083644E8-32F1-4AE4-A94C-79FD48B308F3}"/>
              </a:ext>
            </a:extLst>
          </p:cNvPr>
          <p:cNvSpPr>
            <a:spLocks noChangeShapeType="1"/>
          </p:cNvSpPr>
          <p:nvPr/>
        </p:nvSpPr>
        <p:spPr bwMode="auto">
          <a:xfrm>
            <a:off x="1814513" y="3570288"/>
            <a:ext cx="0" cy="522287"/>
          </a:xfrm>
          <a:prstGeom prst="line">
            <a:avLst/>
          </a:prstGeom>
          <a:noFill/>
          <a:ln w="76200">
            <a:solidFill>
              <a:srgbClr val="6666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90587" name="Line 27">
            <a:extLst>
              <a:ext uri="{FF2B5EF4-FFF2-40B4-BE49-F238E27FC236}">
                <a16:creationId xmlns:a16="http://schemas.microsoft.com/office/drawing/2014/main" id="{96E0C734-9B6F-44BA-B6EE-E56DB3E57F2F}"/>
              </a:ext>
            </a:extLst>
          </p:cNvPr>
          <p:cNvSpPr>
            <a:spLocks noChangeShapeType="1"/>
          </p:cNvSpPr>
          <p:nvPr/>
        </p:nvSpPr>
        <p:spPr bwMode="auto">
          <a:xfrm>
            <a:off x="4173538" y="4579938"/>
            <a:ext cx="0" cy="522287"/>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1807" name="Text Box 28">
            <a:extLst>
              <a:ext uri="{FF2B5EF4-FFF2-40B4-BE49-F238E27FC236}">
                <a16:creationId xmlns:a16="http://schemas.microsoft.com/office/drawing/2014/main" id="{4626BC58-BA30-45B9-9656-00C51098A1DA}"/>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(5)</a:t>
            </a:r>
          </a:p>
        </p:txBody>
      </p:sp>
      <p:pic>
        <p:nvPicPr>
          <p:cNvPr id="161808" name="Picture 29" descr="MCj03970740000[1]">
            <a:extLst>
              <a:ext uri="{FF2B5EF4-FFF2-40B4-BE49-F238E27FC236}">
                <a16:creationId xmlns:a16="http://schemas.microsoft.com/office/drawing/2014/main" id="{3495FF2D-6AFA-4E3C-8E26-3036E9849B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 y="534988"/>
            <a:ext cx="86677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809" name="Text Box 30">
            <a:extLst>
              <a:ext uri="{FF2B5EF4-FFF2-40B4-BE49-F238E27FC236}">
                <a16:creationId xmlns:a16="http://schemas.microsoft.com/office/drawing/2014/main" id="{25839FB5-CACD-4863-BD9F-DB761166D188}"/>
              </a:ext>
            </a:extLst>
          </p:cNvPr>
          <p:cNvSpPr txBox="1">
            <a:spLocks noChangeArrowheads="1"/>
          </p:cNvSpPr>
          <p:nvPr/>
        </p:nvSpPr>
        <p:spPr bwMode="auto">
          <a:xfrm rot="2237948">
            <a:off x="3852863" y="1644650"/>
            <a:ext cx="5291137" cy="14700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4400">
                <a:latin typeface="Comic Sans MS" panose="030F0702030302020204" pitchFamily="66" charset="0"/>
                <a:ea typeface="宋体" panose="02010600030101010101" pitchFamily="2" charset="-122"/>
              </a:rPr>
              <a:t>Yet Sequentially Consistent</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2.5E-6 -2.05098E-6 L 0.10104 -2.05098E-6 " pathEditMode="relative" rAng="0" ptsTypes="AA">
                                      <p:cBhvr>
                                        <p:cTn id="6" dur="2000" fill="hold"/>
                                        <p:tgtEl>
                                          <p:spTgt spid="1090586"/>
                                        </p:tgtEl>
                                        <p:attrNameLst>
                                          <p:attrName>ppt_x</p:attrName>
                                          <p:attrName>ppt_y</p:attrName>
                                        </p:attrNameLst>
                                      </p:cBhvr>
                                      <p:rCtr x="5052" y="0"/>
                                    </p:animMotion>
                                  </p:childTnLst>
                                </p:cTn>
                              </p:par>
                              <p:par>
                                <p:cTn id="7" presetID="35" presetClass="path" presetSubtype="0" accel="50000" decel="50000" fill="hold" nodeType="withEffect">
                                  <p:stCondLst>
                                    <p:cond delay="0"/>
                                  </p:stCondLst>
                                  <p:childTnLst>
                                    <p:animMotion origin="layout" path="M -3.61111E-6 2.96296E-6 L -0.23507 2.96296E-6 " pathEditMode="relative" rAng="0" ptsTypes="AA">
                                      <p:cBhvr>
                                        <p:cTn id="8" dur="2000" fill="hold"/>
                                        <p:tgtEl>
                                          <p:spTgt spid="1090587"/>
                                        </p:tgtEl>
                                        <p:attrNameLst>
                                          <p:attrName>ppt_x</p:attrName>
                                          <p:attrName>ppt_y</p:attrName>
                                        </p:attrNameLst>
                                      </p:cBhvr>
                                      <p:rCtr x="-1175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0AB8412F-5377-469C-95E5-DFA86726497B}"/>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A116512-7ABA-48B4-AAE7-6379011471A9}" type="slidenum">
              <a:rPr lang="ar-SA" altLang="zh-CN" sz="1400" b="0">
                <a:solidFill>
                  <a:schemeClr val="tx1"/>
                </a:solidFill>
                <a:latin typeface="Comic Sans MS" panose="030F0702030302020204" pitchFamily="66" charset="0"/>
              </a:rPr>
              <a:pPr/>
              <a:t>154</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62820" name="Picture 2" descr="magic">
            <a:extLst>
              <a:ext uri="{FF2B5EF4-FFF2-40B4-BE49-F238E27FC236}">
                <a16:creationId xmlns:a16="http://schemas.microsoft.com/office/drawing/2014/main" id="{A1B98F88-192C-4088-ABAD-37BB4B2659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2821" name="Rectangle 3">
            <a:extLst>
              <a:ext uri="{FF2B5EF4-FFF2-40B4-BE49-F238E27FC236}">
                <a16:creationId xmlns:a16="http://schemas.microsoft.com/office/drawing/2014/main" id="{95C0819E-AF15-444D-AF45-124EA0D31B62}"/>
              </a:ext>
            </a:extLst>
          </p:cNvPr>
          <p:cNvSpPr>
            <a:spLocks noGrp="1" noChangeArrowheads="1"/>
          </p:cNvSpPr>
          <p:nvPr>
            <p:ph type="title"/>
          </p:nvPr>
        </p:nvSpPr>
        <p:spPr/>
        <p:txBody>
          <a:bodyPr/>
          <a:lstStyle/>
          <a:p>
            <a:pPr eaLnBrk="1" hangingPunct="1"/>
            <a:r>
              <a:rPr lang="en-US" altLang="zh-CN">
                <a:ea typeface="宋体" panose="02010600030101010101" pitchFamily="2" charset="-122"/>
              </a:rPr>
              <a:t>Theorem</a:t>
            </a:r>
          </a:p>
        </p:txBody>
      </p:sp>
      <p:sp>
        <p:nvSpPr>
          <p:cNvPr id="162822" name="Rectangle 4">
            <a:extLst>
              <a:ext uri="{FF2B5EF4-FFF2-40B4-BE49-F238E27FC236}">
                <a16:creationId xmlns:a16="http://schemas.microsoft.com/office/drawing/2014/main" id="{D85B3F6E-B004-45D0-9B2B-605476062691}"/>
              </a:ext>
            </a:extLst>
          </p:cNvPr>
          <p:cNvSpPr>
            <a:spLocks noGrp="1" noChangeArrowheads="1"/>
          </p:cNvSpPr>
          <p:nvPr>
            <p:ph type="body" idx="1"/>
          </p:nvPr>
        </p:nvSpPr>
        <p:spPr/>
        <p:txBody>
          <a:bodyPr/>
          <a:lstStyle/>
          <a:p>
            <a:pPr eaLnBrk="1" hangingPunct="1">
              <a:buFontTx/>
              <a:buNone/>
            </a:pPr>
            <a:r>
              <a:rPr lang="en-US" altLang="zh-CN" sz="4000" dirty="0">
                <a:ea typeface="宋体" panose="02010600030101010101" pitchFamily="2" charset="-122"/>
              </a:rPr>
              <a:t>Sequential Consistency does </a:t>
            </a:r>
            <a:r>
              <a:rPr lang="en-US" altLang="zh-CN" sz="4000" dirty="0">
                <a:solidFill>
                  <a:srgbClr val="FF0000"/>
                </a:solidFill>
                <a:ea typeface="宋体" panose="02010600030101010101" pitchFamily="2" charset="-122"/>
              </a:rPr>
              <a:t>not</a:t>
            </a:r>
            <a:r>
              <a:rPr lang="en-US" altLang="zh-CN" sz="4000" dirty="0">
                <a:ea typeface="宋体" panose="02010600030101010101" pitchFamily="2" charset="-122"/>
              </a:rPr>
              <a:t> have composability</a:t>
            </a:r>
          </a:p>
          <a:p>
            <a:pPr eaLnBrk="1" hangingPunct="1">
              <a:buFontTx/>
              <a:buNone/>
            </a:pPr>
            <a:endParaRPr lang="en-US" altLang="zh-CN" sz="4000" dirty="0">
              <a:ea typeface="宋体" panose="02010600030101010101" pitchFamily="2" charset="-122"/>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lide Number Placeholder 3">
            <a:extLst>
              <a:ext uri="{FF2B5EF4-FFF2-40B4-BE49-F238E27FC236}">
                <a16:creationId xmlns:a16="http://schemas.microsoft.com/office/drawing/2014/main" id="{7128CDF9-9F32-4A57-8DFB-8CA809982C70}"/>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59D655A-767B-4180-99CE-57F27A027E66}" type="slidenum">
              <a:rPr lang="ar-SA" altLang="zh-CN" sz="1400" b="0">
                <a:solidFill>
                  <a:schemeClr val="tx1"/>
                </a:solidFill>
                <a:latin typeface="Comic Sans MS" panose="030F0702030302020204" pitchFamily="66" charset="0"/>
              </a:rPr>
              <a:pPr/>
              <a:t>155</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63844" name="Picture 2" descr="magic">
            <a:extLst>
              <a:ext uri="{FF2B5EF4-FFF2-40B4-BE49-F238E27FC236}">
                <a16:creationId xmlns:a16="http://schemas.microsoft.com/office/drawing/2014/main" id="{CE0E65F6-9EDA-4FD2-8791-245CE31A82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3845" name="Rectangle 3">
            <a:extLst>
              <a:ext uri="{FF2B5EF4-FFF2-40B4-BE49-F238E27FC236}">
                <a16:creationId xmlns:a16="http://schemas.microsoft.com/office/drawing/2014/main" id="{5F163E6A-D31D-4F21-8051-793E125BD11A}"/>
              </a:ext>
            </a:extLst>
          </p:cNvPr>
          <p:cNvSpPr>
            <a:spLocks noGrp="1" noChangeArrowheads="1"/>
          </p:cNvSpPr>
          <p:nvPr>
            <p:ph type="title"/>
          </p:nvPr>
        </p:nvSpPr>
        <p:spPr/>
        <p:txBody>
          <a:bodyPr/>
          <a:lstStyle/>
          <a:p>
            <a:pPr eaLnBrk="1" hangingPunct="1"/>
            <a:r>
              <a:rPr lang="en-US" altLang="zh-CN">
                <a:ea typeface="宋体" panose="02010600030101010101" pitchFamily="2" charset="-122"/>
              </a:rPr>
              <a:t>FIFO Queue Example</a:t>
            </a:r>
          </a:p>
        </p:txBody>
      </p:sp>
      <p:sp>
        <p:nvSpPr>
          <p:cNvPr id="163846" name="Text Box 4">
            <a:extLst>
              <a:ext uri="{FF2B5EF4-FFF2-40B4-BE49-F238E27FC236}">
                <a16:creationId xmlns:a16="http://schemas.microsoft.com/office/drawing/2014/main" id="{FC24ED4E-EB96-4AED-AAB6-C2EAAD88EF0C}"/>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163847" name="AutoShape 5">
            <a:extLst>
              <a:ext uri="{FF2B5EF4-FFF2-40B4-BE49-F238E27FC236}">
                <a16:creationId xmlns:a16="http://schemas.microsoft.com/office/drawing/2014/main" id="{0BC570E6-FC15-48D6-9312-72AF0F5357CF}"/>
              </a:ext>
            </a:extLst>
          </p:cNvPr>
          <p:cNvSpPr>
            <a:spLocks noChangeArrowheads="1"/>
          </p:cNvSpPr>
          <p:nvPr/>
        </p:nvSpPr>
        <p:spPr bwMode="auto">
          <a:xfrm>
            <a:off x="1257300"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p.enq(x)</a:t>
            </a:r>
          </a:p>
        </p:txBody>
      </p:sp>
      <p:sp>
        <p:nvSpPr>
          <p:cNvPr id="163848" name="AutoShape 6">
            <a:extLst>
              <a:ext uri="{FF2B5EF4-FFF2-40B4-BE49-F238E27FC236}">
                <a16:creationId xmlns:a16="http://schemas.microsoft.com/office/drawing/2014/main" id="{CD9447AE-574E-4CBD-9E17-52FF6842C882}"/>
              </a:ext>
            </a:extLst>
          </p:cNvPr>
          <p:cNvSpPr>
            <a:spLocks noChangeArrowheads="1"/>
          </p:cNvSpPr>
          <p:nvPr/>
        </p:nvSpPr>
        <p:spPr bwMode="auto">
          <a:xfrm>
            <a:off x="5089525"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p.deq(y)</a:t>
            </a:r>
          </a:p>
        </p:txBody>
      </p:sp>
      <p:sp>
        <p:nvSpPr>
          <p:cNvPr id="163849" name="AutoShape 7">
            <a:extLst>
              <a:ext uri="{FF2B5EF4-FFF2-40B4-BE49-F238E27FC236}">
                <a16:creationId xmlns:a16="http://schemas.microsoft.com/office/drawing/2014/main" id="{54812902-550B-46F6-88C9-EC83BCBA43F2}"/>
              </a:ext>
            </a:extLst>
          </p:cNvPr>
          <p:cNvSpPr>
            <a:spLocks noChangeArrowheads="1"/>
          </p:cNvSpPr>
          <p:nvPr/>
        </p:nvSpPr>
        <p:spPr bwMode="auto">
          <a:xfrm>
            <a:off x="3173413"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q.enq(x)</a:t>
            </a:r>
          </a:p>
        </p:txBody>
      </p:sp>
      <p:grpSp>
        <p:nvGrpSpPr>
          <p:cNvPr id="163850" name="Group 8">
            <a:extLst>
              <a:ext uri="{FF2B5EF4-FFF2-40B4-BE49-F238E27FC236}">
                <a16:creationId xmlns:a16="http://schemas.microsoft.com/office/drawing/2014/main" id="{F17F5651-1052-463F-95A4-33BD62802622}"/>
              </a:ext>
            </a:extLst>
          </p:cNvPr>
          <p:cNvGrpSpPr>
            <a:grpSpLocks/>
          </p:cNvGrpSpPr>
          <p:nvPr/>
        </p:nvGrpSpPr>
        <p:grpSpPr bwMode="auto">
          <a:xfrm>
            <a:off x="838200" y="5257800"/>
            <a:ext cx="7391400" cy="762000"/>
            <a:chOff x="528" y="3312"/>
            <a:chExt cx="4656" cy="480"/>
          </a:xfrm>
        </p:grpSpPr>
        <p:sp>
          <p:nvSpPr>
            <p:cNvPr id="163851" name="AutoShape 9">
              <a:extLst>
                <a:ext uri="{FF2B5EF4-FFF2-40B4-BE49-F238E27FC236}">
                  <a16:creationId xmlns:a16="http://schemas.microsoft.com/office/drawing/2014/main" id="{E97DE2E4-09C8-4689-9E56-530CCFC67EC0}"/>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63852" name="Text Box 10">
              <a:extLst>
                <a:ext uri="{FF2B5EF4-FFF2-40B4-BE49-F238E27FC236}">
                  <a16:creationId xmlns:a16="http://schemas.microsoft.com/office/drawing/2014/main" id="{C098711D-5452-402A-80D3-46B9736EB0C3}"/>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3">
            <a:extLst>
              <a:ext uri="{FF2B5EF4-FFF2-40B4-BE49-F238E27FC236}">
                <a16:creationId xmlns:a16="http://schemas.microsoft.com/office/drawing/2014/main" id="{0194191A-A4F2-4134-A6F9-264F80DDCEBD}"/>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B79F1A1-7EB3-401B-AA3B-336E8A27AA61}" type="slidenum">
              <a:rPr lang="ar-SA" altLang="zh-CN" sz="1400" b="0">
                <a:solidFill>
                  <a:schemeClr val="tx1"/>
                </a:solidFill>
                <a:latin typeface="Comic Sans MS" panose="030F0702030302020204" pitchFamily="66" charset="0"/>
              </a:rPr>
              <a:pPr/>
              <a:t>156</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64868" name="Picture 2" descr="magic">
            <a:extLst>
              <a:ext uri="{FF2B5EF4-FFF2-40B4-BE49-F238E27FC236}">
                <a16:creationId xmlns:a16="http://schemas.microsoft.com/office/drawing/2014/main" id="{F4EA9048-B3D2-4E57-8AF6-7A08049F6A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4869" name="Rectangle 3">
            <a:extLst>
              <a:ext uri="{FF2B5EF4-FFF2-40B4-BE49-F238E27FC236}">
                <a16:creationId xmlns:a16="http://schemas.microsoft.com/office/drawing/2014/main" id="{0C4F8192-027E-491E-B077-0F1078A5F6D8}"/>
              </a:ext>
            </a:extLst>
          </p:cNvPr>
          <p:cNvSpPr>
            <a:spLocks noGrp="1" noChangeArrowheads="1"/>
          </p:cNvSpPr>
          <p:nvPr>
            <p:ph type="title"/>
          </p:nvPr>
        </p:nvSpPr>
        <p:spPr/>
        <p:txBody>
          <a:bodyPr/>
          <a:lstStyle/>
          <a:p>
            <a:pPr eaLnBrk="1" hangingPunct="1"/>
            <a:r>
              <a:rPr lang="en-US" altLang="zh-CN">
                <a:ea typeface="宋体" panose="02010600030101010101" pitchFamily="2" charset="-122"/>
              </a:rPr>
              <a:t>FIFO Queue Example</a:t>
            </a:r>
          </a:p>
        </p:txBody>
      </p:sp>
      <p:sp>
        <p:nvSpPr>
          <p:cNvPr id="164870" name="Text Box 4">
            <a:extLst>
              <a:ext uri="{FF2B5EF4-FFF2-40B4-BE49-F238E27FC236}">
                <a16:creationId xmlns:a16="http://schemas.microsoft.com/office/drawing/2014/main" id="{B7AF3D17-B770-4B9C-AE19-12EFB580A172}"/>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164871" name="AutoShape 5">
            <a:extLst>
              <a:ext uri="{FF2B5EF4-FFF2-40B4-BE49-F238E27FC236}">
                <a16:creationId xmlns:a16="http://schemas.microsoft.com/office/drawing/2014/main" id="{4FA69E25-0F6C-49E1-8131-73A6F79C5DDD}"/>
              </a:ext>
            </a:extLst>
          </p:cNvPr>
          <p:cNvSpPr>
            <a:spLocks noChangeArrowheads="1"/>
          </p:cNvSpPr>
          <p:nvPr/>
        </p:nvSpPr>
        <p:spPr bwMode="auto">
          <a:xfrm>
            <a:off x="1257300"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p.enq(x)</a:t>
            </a:r>
          </a:p>
        </p:txBody>
      </p:sp>
      <p:sp>
        <p:nvSpPr>
          <p:cNvPr id="164872" name="AutoShape 6">
            <a:extLst>
              <a:ext uri="{FF2B5EF4-FFF2-40B4-BE49-F238E27FC236}">
                <a16:creationId xmlns:a16="http://schemas.microsoft.com/office/drawing/2014/main" id="{E3C16991-3D19-4886-8AD8-11041FDB11EF}"/>
              </a:ext>
            </a:extLst>
          </p:cNvPr>
          <p:cNvSpPr>
            <a:spLocks noChangeArrowheads="1"/>
          </p:cNvSpPr>
          <p:nvPr/>
        </p:nvSpPr>
        <p:spPr bwMode="auto">
          <a:xfrm>
            <a:off x="5089525"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p.deq(y)</a:t>
            </a:r>
          </a:p>
        </p:txBody>
      </p:sp>
      <p:sp>
        <p:nvSpPr>
          <p:cNvPr id="164873" name="AutoShape 7">
            <a:extLst>
              <a:ext uri="{FF2B5EF4-FFF2-40B4-BE49-F238E27FC236}">
                <a16:creationId xmlns:a16="http://schemas.microsoft.com/office/drawing/2014/main" id="{62DC4F7D-DC6B-460D-8147-55EDB0CF3164}"/>
              </a:ext>
            </a:extLst>
          </p:cNvPr>
          <p:cNvSpPr>
            <a:spLocks noChangeArrowheads="1"/>
          </p:cNvSpPr>
          <p:nvPr/>
        </p:nvSpPr>
        <p:spPr bwMode="auto">
          <a:xfrm>
            <a:off x="3173413"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q.enq(x)</a:t>
            </a:r>
          </a:p>
        </p:txBody>
      </p:sp>
      <p:sp>
        <p:nvSpPr>
          <p:cNvPr id="164874" name="AutoShape 8">
            <a:extLst>
              <a:ext uri="{FF2B5EF4-FFF2-40B4-BE49-F238E27FC236}">
                <a16:creationId xmlns:a16="http://schemas.microsoft.com/office/drawing/2014/main" id="{23CBB13B-FB1D-4A8D-89B2-63E12EEE96CC}"/>
              </a:ext>
            </a:extLst>
          </p:cNvPr>
          <p:cNvSpPr>
            <a:spLocks noChangeArrowheads="1"/>
          </p:cNvSpPr>
          <p:nvPr/>
        </p:nvSpPr>
        <p:spPr bwMode="auto">
          <a:xfrm>
            <a:off x="2225675"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q.enq(y)</a:t>
            </a:r>
          </a:p>
        </p:txBody>
      </p:sp>
      <p:sp>
        <p:nvSpPr>
          <p:cNvPr id="164875" name="AutoShape 9">
            <a:extLst>
              <a:ext uri="{FF2B5EF4-FFF2-40B4-BE49-F238E27FC236}">
                <a16:creationId xmlns:a16="http://schemas.microsoft.com/office/drawing/2014/main" id="{FC651950-2288-4153-A410-5AE7D3373FA3}"/>
              </a:ext>
            </a:extLst>
          </p:cNvPr>
          <p:cNvSpPr>
            <a:spLocks noChangeArrowheads="1"/>
          </p:cNvSpPr>
          <p:nvPr/>
        </p:nvSpPr>
        <p:spPr bwMode="auto">
          <a:xfrm>
            <a:off x="6057900"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q.deq(x)</a:t>
            </a:r>
          </a:p>
        </p:txBody>
      </p:sp>
      <p:sp>
        <p:nvSpPr>
          <p:cNvPr id="164876" name="AutoShape 10">
            <a:extLst>
              <a:ext uri="{FF2B5EF4-FFF2-40B4-BE49-F238E27FC236}">
                <a16:creationId xmlns:a16="http://schemas.microsoft.com/office/drawing/2014/main" id="{56C7EAB0-C61B-4189-AC2B-565319EEADF2}"/>
              </a:ext>
            </a:extLst>
          </p:cNvPr>
          <p:cNvSpPr>
            <a:spLocks noChangeArrowheads="1"/>
          </p:cNvSpPr>
          <p:nvPr/>
        </p:nvSpPr>
        <p:spPr bwMode="auto">
          <a:xfrm>
            <a:off x="4141788"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p.enq(y)</a:t>
            </a:r>
          </a:p>
        </p:txBody>
      </p:sp>
      <p:grpSp>
        <p:nvGrpSpPr>
          <p:cNvPr id="164877" name="Group 11">
            <a:extLst>
              <a:ext uri="{FF2B5EF4-FFF2-40B4-BE49-F238E27FC236}">
                <a16:creationId xmlns:a16="http://schemas.microsoft.com/office/drawing/2014/main" id="{5325CA32-DACF-42EE-B34C-7B0DA018D1D9}"/>
              </a:ext>
            </a:extLst>
          </p:cNvPr>
          <p:cNvGrpSpPr>
            <a:grpSpLocks/>
          </p:cNvGrpSpPr>
          <p:nvPr/>
        </p:nvGrpSpPr>
        <p:grpSpPr bwMode="auto">
          <a:xfrm>
            <a:off x="838200" y="5257800"/>
            <a:ext cx="7391400" cy="762000"/>
            <a:chOff x="528" y="3312"/>
            <a:chExt cx="4656" cy="480"/>
          </a:xfrm>
        </p:grpSpPr>
        <p:sp>
          <p:nvSpPr>
            <p:cNvPr id="164878" name="AutoShape 12">
              <a:extLst>
                <a:ext uri="{FF2B5EF4-FFF2-40B4-BE49-F238E27FC236}">
                  <a16:creationId xmlns:a16="http://schemas.microsoft.com/office/drawing/2014/main" id="{1683409D-9175-4E29-9FF4-7862CA6E988D}"/>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64879" name="Text Box 13">
              <a:extLst>
                <a:ext uri="{FF2B5EF4-FFF2-40B4-BE49-F238E27FC236}">
                  <a16:creationId xmlns:a16="http://schemas.microsoft.com/office/drawing/2014/main" id="{4A30FA98-74BA-411C-872C-52F5C9F34FC1}"/>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Tree>
  </p:cSld>
  <p:clrMapOvr>
    <a:masterClrMapping/>
  </p:clrMapOvr>
  <p:transition>
    <p:blinds/>
  </p:transition>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3">
            <a:extLst>
              <a:ext uri="{FF2B5EF4-FFF2-40B4-BE49-F238E27FC236}">
                <a16:creationId xmlns:a16="http://schemas.microsoft.com/office/drawing/2014/main" id="{1D9FE80D-EEED-4EBB-BF60-072FBDCF7362}"/>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1A94D1E-F95C-4564-82A0-4BFDE5B9C355}" type="slidenum">
              <a:rPr lang="ar-SA" altLang="zh-CN" sz="1400" b="0">
                <a:solidFill>
                  <a:schemeClr val="tx1"/>
                </a:solidFill>
                <a:latin typeface="Comic Sans MS" panose="030F0702030302020204" pitchFamily="66" charset="0"/>
              </a:rPr>
              <a:pPr/>
              <a:t>157</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65892" name="Picture 2" descr="magic">
            <a:extLst>
              <a:ext uri="{FF2B5EF4-FFF2-40B4-BE49-F238E27FC236}">
                <a16:creationId xmlns:a16="http://schemas.microsoft.com/office/drawing/2014/main" id="{15463F8D-6A11-4A5A-BEA9-5AA2FF3DA3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5893" name="Rectangle 3">
            <a:extLst>
              <a:ext uri="{FF2B5EF4-FFF2-40B4-BE49-F238E27FC236}">
                <a16:creationId xmlns:a16="http://schemas.microsoft.com/office/drawing/2014/main" id="{B65AB48A-5A2D-4627-B6D9-A7C176874E65}"/>
              </a:ext>
            </a:extLst>
          </p:cNvPr>
          <p:cNvSpPr>
            <a:spLocks noGrp="1" noChangeArrowheads="1"/>
          </p:cNvSpPr>
          <p:nvPr>
            <p:ph type="title"/>
          </p:nvPr>
        </p:nvSpPr>
        <p:spPr/>
        <p:txBody>
          <a:bodyPr/>
          <a:lstStyle/>
          <a:p>
            <a:pPr eaLnBrk="1" hangingPunct="1"/>
            <a:r>
              <a:rPr lang="en-US" altLang="zh-CN">
                <a:ea typeface="宋体" panose="02010600030101010101" pitchFamily="2" charset="-122"/>
              </a:rPr>
              <a:t>FIFO Queue Example</a:t>
            </a:r>
          </a:p>
        </p:txBody>
      </p:sp>
      <p:sp>
        <p:nvSpPr>
          <p:cNvPr id="165894" name="Text Box 4">
            <a:extLst>
              <a:ext uri="{FF2B5EF4-FFF2-40B4-BE49-F238E27FC236}">
                <a16:creationId xmlns:a16="http://schemas.microsoft.com/office/drawing/2014/main" id="{711C6924-F650-4281-A2AB-D8DBD8CD11D8}"/>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165895" name="AutoShape 5">
            <a:extLst>
              <a:ext uri="{FF2B5EF4-FFF2-40B4-BE49-F238E27FC236}">
                <a16:creationId xmlns:a16="http://schemas.microsoft.com/office/drawing/2014/main" id="{0BE6C6E3-1504-4A3E-8812-FD1D6C9B202C}"/>
              </a:ext>
            </a:extLst>
          </p:cNvPr>
          <p:cNvSpPr>
            <a:spLocks noChangeArrowheads="1"/>
          </p:cNvSpPr>
          <p:nvPr/>
        </p:nvSpPr>
        <p:spPr bwMode="auto">
          <a:xfrm>
            <a:off x="1257300"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p.enq(x)</a:t>
            </a:r>
          </a:p>
        </p:txBody>
      </p:sp>
      <p:sp>
        <p:nvSpPr>
          <p:cNvPr id="165896" name="AutoShape 6">
            <a:extLst>
              <a:ext uri="{FF2B5EF4-FFF2-40B4-BE49-F238E27FC236}">
                <a16:creationId xmlns:a16="http://schemas.microsoft.com/office/drawing/2014/main" id="{7D16617B-4BDF-4815-8E8C-903644F5F253}"/>
              </a:ext>
            </a:extLst>
          </p:cNvPr>
          <p:cNvSpPr>
            <a:spLocks noChangeArrowheads="1"/>
          </p:cNvSpPr>
          <p:nvPr/>
        </p:nvSpPr>
        <p:spPr bwMode="auto">
          <a:xfrm>
            <a:off x="5089525"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p.deq(y)</a:t>
            </a:r>
          </a:p>
        </p:txBody>
      </p:sp>
      <p:sp>
        <p:nvSpPr>
          <p:cNvPr id="165897" name="AutoShape 7">
            <a:extLst>
              <a:ext uri="{FF2B5EF4-FFF2-40B4-BE49-F238E27FC236}">
                <a16:creationId xmlns:a16="http://schemas.microsoft.com/office/drawing/2014/main" id="{FA65CA0E-3D75-4B18-B52E-5F1E9563E5C2}"/>
              </a:ext>
            </a:extLst>
          </p:cNvPr>
          <p:cNvSpPr>
            <a:spLocks noChangeArrowheads="1"/>
          </p:cNvSpPr>
          <p:nvPr/>
        </p:nvSpPr>
        <p:spPr bwMode="auto">
          <a:xfrm>
            <a:off x="3173413"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q.enq(x)</a:t>
            </a:r>
          </a:p>
        </p:txBody>
      </p:sp>
      <p:sp>
        <p:nvSpPr>
          <p:cNvPr id="165898" name="AutoShape 8">
            <a:extLst>
              <a:ext uri="{FF2B5EF4-FFF2-40B4-BE49-F238E27FC236}">
                <a16:creationId xmlns:a16="http://schemas.microsoft.com/office/drawing/2014/main" id="{3D8814B2-E5D1-476D-A330-A339E46EACA5}"/>
              </a:ext>
            </a:extLst>
          </p:cNvPr>
          <p:cNvSpPr>
            <a:spLocks noChangeArrowheads="1"/>
          </p:cNvSpPr>
          <p:nvPr/>
        </p:nvSpPr>
        <p:spPr bwMode="auto">
          <a:xfrm>
            <a:off x="2225675"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q.enq(y)</a:t>
            </a:r>
          </a:p>
        </p:txBody>
      </p:sp>
      <p:sp>
        <p:nvSpPr>
          <p:cNvPr id="165899" name="AutoShape 9">
            <a:extLst>
              <a:ext uri="{FF2B5EF4-FFF2-40B4-BE49-F238E27FC236}">
                <a16:creationId xmlns:a16="http://schemas.microsoft.com/office/drawing/2014/main" id="{F435C386-132B-440E-8139-712A3004926E}"/>
              </a:ext>
            </a:extLst>
          </p:cNvPr>
          <p:cNvSpPr>
            <a:spLocks noChangeArrowheads="1"/>
          </p:cNvSpPr>
          <p:nvPr/>
        </p:nvSpPr>
        <p:spPr bwMode="auto">
          <a:xfrm>
            <a:off x="6057900"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q.deq(x)</a:t>
            </a:r>
          </a:p>
        </p:txBody>
      </p:sp>
      <p:sp>
        <p:nvSpPr>
          <p:cNvPr id="165900" name="AutoShape 10">
            <a:extLst>
              <a:ext uri="{FF2B5EF4-FFF2-40B4-BE49-F238E27FC236}">
                <a16:creationId xmlns:a16="http://schemas.microsoft.com/office/drawing/2014/main" id="{3E40AB99-5759-4D6E-AA16-0FA4E342F392}"/>
              </a:ext>
            </a:extLst>
          </p:cNvPr>
          <p:cNvSpPr>
            <a:spLocks noChangeArrowheads="1"/>
          </p:cNvSpPr>
          <p:nvPr/>
        </p:nvSpPr>
        <p:spPr bwMode="auto">
          <a:xfrm>
            <a:off x="4141788"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p.enq(y)</a:t>
            </a:r>
          </a:p>
        </p:txBody>
      </p:sp>
      <p:sp>
        <p:nvSpPr>
          <p:cNvPr id="165901" name="AutoShape 11">
            <a:extLst>
              <a:ext uri="{FF2B5EF4-FFF2-40B4-BE49-F238E27FC236}">
                <a16:creationId xmlns:a16="http://schemas.microsoft.com/office/drawing/2014/main" id="{2732E41C-6B88-4252-BBCE-97DE6535C840}"/>
              </a:ext>
            </a:extLst>
          </p:cNvPr>
          <p:cNvSpPr>
            <a:spLocks noChangeArrowheads="1"/>
          </p:cNvSpPr>
          <p:nvPr/>
        </p:nvSpPr>
        <p:spPr bwMode="auto">
          <a:xfrm>
            <a:off x="1042988" y="1828800"/>
            <a:ext cx="7010400" cy="2514600"/>
          </a:xfrm>
          <a:prstGeom prst="wedgeRoundRectCallout">
            <a:avLst>
              <a:gd name="adj1" fmla="val -26787"/>
              <a:gd name="adj2" fmla="val 68815"/>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165902" name="Text Box 12">
            <a:extLst>
              <a:ext uri="{FF2B5EF4-FFF2-40B4-BE49-F238E27FC236}">
                <a16:creationId xmlns:a16="http://schemas.microsoft.com/office/drawing/2014/main" id="{40E09FFF-ABAB-4E16-9BBE-1B9FAE060CC8}"/>
              </a:ext>
            </a:extLst>
          </p:cNvPr>
          <p:cNvSpPr txBox="1">
            <a:spLocks noChangeArrowheads="1"/>
          </p:cNvSpPr>
          <p:nvPr/>
        </p:nvSpPr>
        <p:spPr bwMode="auto">
          <a:xfrm>
            <a:off x="1676400" y="4724400"/>
            <a:ext cx="18811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2800">
                <a:latin typeface="Comic Sans MS" panose="030F0702030302020204" pitchFamily="66" charset="0"/>
                <a:ea typeface="宋体" panose="02010600030101010101" pitchFamily="2" charset="-122"/>
              </a:rPr>
              <a:t>History H</a:t>
            </a:r>
          </a:p>
        </p:txBody>
      </p:sp>
      <p:grpSp>
        <p:nvGrpSpPr>
          <p:cNvPr id="165903" name="Group 13">
            <a:extLst>
              <a:ext uri="{FF2B5EF4-FFF2-40B4-BE49-F238E27FC236}">
                <a16:creationId xmlns:a16="http://schemas.microsoft.com/office/drawing/2014/main" id="{86EC9CBA-778D-4097-9BC1-25CE37E78852}"/>
              </a:ext>
            </a:extLst>
          </p:cNvPr>
          <p:cNvGrpSpPr>
            <a:grpSpLocks/>
          </p:cNvGrpSpPr>
          <p:nvPr/>
        </p:nvGrpSpPr>
        <p:grpSpPr bwMode="auto">
          <a:xfrm>
            <a:off x="838200" y="5257800"/>
            <a:ext cx="7391400" cy="762000"/>
            <a:chOff x="528" y="3312"/>
            <a:chExt cx="4656" cy="480"/>
          </a:xfrm>
        </p:grpSpPr>
        <p:sp>
          <p:nvSpPr>
            <p:cNvPr id="165904" name="AutoShape 14">
              <a:extLst>
                <a:ext uri="{FF2B5EF4-FFF2-40B4-BE49-F238E27FC236}">
                  <a16:creationId xmlns:a16="http://schemas.microsoft.com/office/drawing/2014/main" id="{0F0A3219-8599-46BA-AD6F-EB72233EDE95}"/>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65905" name="Text Box 15">
              <a:extLst>
                <a:ext uri="{FF2B5EF4-FFF2-40B4-BE49-F238E27FC236}">
                  <a16:creationId xmlns:a16="http://schemas.microsoft.com/office/drawing/2014/main" id="{0E2753B9-236B-41A2-A85D-3019827245E6}"/>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Tree>
  </p:cSld>
  <p:clrMapOvr>
    <a:masterClrMapping/>
  </p:clrMapOvr>
  <p:transition>
    <p:blinds/>
  </p:transition>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3">
            <a:extLst>
              <a:ext uri="{FF2B5EF4-FFF2-40B4-BE49-F238E27FC236}">
                <a16:creationId xmlns:a16="http://schemas.microsoft.com/office/drawing/2014/main" id="{552B8E94-17B1-4CCB-B871-6EAB5735CAC1}"/>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4FBC502-D418-4164-A347-CCB6116861E0}" type="slidenum">
              <a:rPr lang="ar-SA" altLang="zh-CN" sz="1400" b="0">
                <a:solidFill>
                  <a:schemeClr val="tx1"/>
                </a:solidFill>
                <a:latin typeface="Comic Sans MS" panose="030F0702030302020204" pitchFamily="66" charset="0"/>
              </a:rPr>
              <a:pPr/>
              <a:t>158</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66916" name="Picture 2" descr="magic">
            <a:extLst>
              <a:ext uri="{FF2B5EF4-FFF2-40B4-BE49-F238E27FC236}">
                <a16:creationId xmlns:a16="http://schemas.microsoft.com/office/drawing/2014/main" id="{0CC9D80D-28A7-4942-BF9F-8A27B882B1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6917" name="Rectangle 3">
            <a:extLst>
              <a:ext uri="{FF2B5EF4-FFF2-40B4-BE49-F238E27FC236}">
                <a16:creationId xmlns:a16="http://schemas.microsoft.com/office/drawing/2014/main" id="{3C1D7F65-D67D-45A0-B46A-6BEBCAF84F06}"/>
              </a:ext>
            </a:extLst>
          </p:cNvPr>
          <p:cNvSpPr>
            <a:spLocks noGrp="1" noChangeArrowheads="1"/>
          </p:cNvSpPr>
          <p:nvPr>
            <p:ph type="title"/>
          </p:nvPr>
        </p:nvSpPr>
        <p:spPr/>
        <p:txBody>
          <a:bodyPr/>
          <a:lstStyle/>
          <a:p>
            <a:pPr eaLnBrk="1" hangingPunct="1"/>
            <a:r>
              <a:rPr lang="en-US" altLang="zh-CN">
                <a:ea typeface="宋体" panose="02010600030101010101" pitchFamily="2" charset="-122"/>
              </a:rPr>
              <a:t>H|p Sequentially Consistent</a:t>
            </a:r>
          </a:p>
        </p:txBody>
      </p:sp>
      <p:sp>
        <p:nvSpPr>
          <p:cNvPr id="166918" name="Text Box 4">
            <a:extLst>
              <a:ext uri="{FF2B5EF4-FFF2-40B4-BE49-F238E27FC236}">
                <a16:creationId xmlns:a16="http://schemas.microsoft.com/office/drawing/2014/main" id="{42B45691-61D8-4160-A06B-C0EABD9B32C8}"/>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937989" name="AutoShape 5">
            <a:extLst>
              <a:ext uri="{FF2B5EF4-FFF2-40B4-BE49-F238E27FC236}">
                <a16:creationId xmlns:a16="http://schemas.microsoft.com/office/drawing/2014/main" id="{18A0508C-286C-43EA-BC6B-260E64DDA1AC}"/>
              </a:ext>
            </a:extLst>
          </p:cNvPr>
          <p:cNvSpPr>
            <a:spLocks noChangeArrowheads="1"/>
          </p:cNvSpPr>
          <p:nvPr/>
        </p:nvSpPr>
        <p:spPr bwMode="auto">
          <a:xfrm>
            <a:off x="1257300"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p.enq(x</a:t>
            </a:r>
            <a:r>
              <a:rPr lang="en-US" altLang="zh-CN" u="sng">
                <a:solidFill>
                  <a:schemeClr val="bg1"/>
                </a:solidFill>
                <a:latin typeface="Comic Sans MS" panose="030F0702030302020204" pitchFamily="66" charset="0"/>
                <a:ea typeface="宋体" panose="02010600030101010101" pitchFamily="2" charset="-122"/>
              </a:rPr>
              <a:t>)</a:t>
            </a:r>
          </a:p>
        </p:txBody>
      </p:sp>
      <p:sp>
        <p:nvSpPr>
          <p:cNvPr id="937990" name="AutoShape 6">
            <a:extLst>
              <a:ext uri="{FF2B5EF4-FFF2-40B4-BE49-F238E27FC236}">
                <a16:creationId xmlns:a16="http://schemas.microsoft.com/office/drawing/2014/main" id="{FFAA74C2-A46A-4333-85BF-BE385F13B22A}"/>
              </a:ext>
            </a:extLst>
          </p:cNvPr>
          <p:cNvSpPr>
            <a:spLocks noChangeArrowheads="1"/>
          </p:cNvSpPr>
          <p:nvPr/>
        </p:nvSpPr>
        <p:spPr bwMode="auto">
          <a:xfrm>
            <a:off x="5089525"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p.deq(y</a:t>
            </a:r>
            <a:r>
              <a:rPr lang="en-US" altLang="zh-CN" u="sng">
                <a:solidFill>
                  <a:schemeClr val="bg1"/>
                </a:solidFill>
                <a:latin typeface="Comic Sans MS" panose="030F0702030302020204" pitchFamily="66" charset="0"/>
                <a:ea typeface="宋体" panose="02010600030101010101" pitchFamily="2" charset="-122"/>
              </a:rPr>
              <a:t>)</a:t>
            </a:r>
          </a:p>
        </p:txBody>
      </p:sp>
      <p:sp>
        <p:nvSpPr>
          <p:cNvPr id="937991" name="AutoShape 7">
            <a:extLst>
              <a:ext uri="{FF2B5EF4-FFF2-40B4-BE49-F238E27FC236}">
                <a16:creationId xmlns:a16="http://schemas.microsoft.com/office/drawing/2014/main" id="{E7ACF860-A0FA-4D93-B40E-BB0911944282}"/>
              </a:ext>
            </a:extLst>
          </p:cNvPr>
          <p:cNvSpPr>
            <a:spLocks noChangeArrowheads="1"/>
          </p:cNvSpPr>
          <p:nvPr/>
        </p:nvSpPr>
        <p:spPr bwMode="auto">
          <a:xfrm>
            <a:off x="4141788"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p.enq(y</a:t>
            </a:r>
            <a:r>
              <a:rPr lang="en-US" altLang="zh-CN" u="sng">
                <a:solidFill>
                  <a:schemeClr val="bg1"/>
                </a:solidFill>
                <a:latin typeface="Comic Sans MS" panose="030F0702030302020204" pitchFamily="66" charset="0"/>
                <a:ea typeface="宋体" panose="02010600030101010101" pitchFamily="2" charset="-122"/>
              </a:rPr>
              <a:t>)</a:t>
            </a:r>
          </a:p>
        </p:txBody>
      </p:sp>
      <p:sp>
        <p:nvSpPr>
          <p:cNvPr id="937992" name="AutoShape 8">
            <a:extLst>
              <a:ext uri="{FF2B5EF4-FFF2-40B4-BE49-F238E27FC236}">
                <a16:creationId xmlns:a16="http://schemas.microsoft.com/office/drawing/2014/main" id="{5E7CBF07-2EBD-41BB-8104-1068459C3610}"/>
              </a:ext>
            </a:extLst>
          </p:cNvPr>
          <p:cNvSpPr>
            <a:spLocks noChangeArrowheads="1"/>
          </p:cNvSpPr>
          <p:nvPr/>
        </p:nvSpPr>
        <p:spPr bwMode="auto">
          <a:xfrm>
            <a:off x="3173413"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q.enq(x)</a:t>
            </a:r>
          </a:p>
        </p:txBody>
      </p:sp>
      <p:sp>
        <p:nvSpPr>
          <p:cNvPr id="937993" name="AutoShape 9">
            <a:extLst>
              <a:ext uri="{FF2B5EF4-FFF2-40B4-BE49-F238E27FC236}">
                <a16:creationId xmlns:a16="http://schemas.microsoft.com/office/drawing/2014/main" id="{8D068FB5-7F35-47FB-AA3C-34DAB97A7CF3}"/>
              </a:ext>
            </a:extLst>
          </p:cNvPr>
          <p:cNvSpPr>
            <a:spLocks noChangeArrowheads="1"/>
          </p:cNvSpPr>
          <p:nvPr/>
        </p:nvSpPr>
        <p:spPr bwMode="auto">
          <a:xfrm>
            <a:off x="2225675"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q.enq(y)</a:t>
            </a:r>
          </a:p>
        </p:txBody>
      </p:sp>
      <p:sp>
        <p:nvSpPr>
          <p:cNvPr id="937994" name="AutoShape 10">
            <a:extLst>
              <a:ext uri="{FF2B5EF4-FFF2-40B4-BE49-F238E27FC236}">
                <a16:creationId xmlns:a16="http://schemas.microsoft.com/office/drawing/2014/main" id="{8319E776-8672-44A8-863E-8C4424E860FD}"/>
              </a:ext>
            </a:extLst>
          </p:cNvPr>
          <p:cNvSpPr>
            <a:spLocks noChangeArrowheads="1"/>
          </p:cNvSpPr>
          <p:nvPr/>
        </p:nvSpPr>
        <p:spPr bwMode="auto">
          <a:xfrm>
            <a:off x="6057900"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q.deq(x)</a:t>
            </a:r>
          </a:p>
        </p:txBody>
      </p:sp>
      <p:grpSp>
        <p:nvGrpSpPr>
          <p:cNvPr id="166925" name="Group 11">
            <a:extLst>
              <a:ext uri="{FF2B5EF4-FFF2-40B4-BE49-F238E27FC236}">
                <a16:creationId xmlns:a16="http://schemas.microsoft.com/office/drawing/2014/main" id="{23B2D165-F74E-4585-B02B-6C6276B06EA1}"/>
              </a:ext>
            </a:extLst>
          </p:cNvPr>
          <p:cNvGrpSpPr>
            <a:grpSpLocks/>
          </p:cNvGrpSpPr>
          <p:nvPr/>
        </p:nvGrpSpPr>
        <p:grpSpPr bwMode="auto">
          <a:xfrm>
            <a:off x="838200" y="5257800"/>
            <a:ext cx="7391400" cy="762000"/>
            <a:chOff x="528" y="3312"/>
            <a:chExt cx="4656" cy="480"/>
          </a:xfrm>
        </p:grpSpPr>
        <p:sp>
          <p:nvSpPr>
            <p:cNvPr id="166926" name="AutoShape 12">
              <a:extLst>
                <a:ext uri="{FF2B5EF4-FFF2-40B4-BE49-F238E27FC236}">
                  <a16:creationId xmlns:a16="http://schemas.microsoft.com/office/drawing/2014/main" id="{5977C098-91B2-450F-A3BD-8CE78513EB7D}"/>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66927" name="Text Box 13">
              <a:extLst>
                <a:ext uri="{FF2B5EF4-FFF2-40B4-BE49-F238E27FC236}">
                  <a16:creationId xmlns:a16="http://schemas.microsoft.com/office/drawing/2014/main" id="{2438D87E-FC94-4C55-A078-1514259ABD94}"/>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937992"/>
                                        </p:tgtEl>
                                      </p:cBhvr>
                                    </p:animEffect>
                                    <p:set>
                                      <p:cBhvr>
                                        <p:cTn id="7" dur="1" fill="hold">
                                          <p:stCondLst>
                                            <p:cond delay="499"/>
                                          </p:stCondLst>
                                        </p:cTn>
                                        <p:tgtEl>
                                          <p:spTgt spid="937992"/>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937993"/>
                                        </p:tgtEl>
                                      </p:cBhvr>
                                    </p:animEffect>
                                    <p:set>
                                      <p:cBhvr>
                                        <p:cTn id="10" dur="1" fill="hold">
                                          <p:stCondLst>
                                            <p:cond delay="499"/>
                                          </p:stCondLst>
                                        </p:cTn>
                                        <p:tgtEl>
                                          <p:spTgt spid="937993"/>
                                        </p:tgtEl>
                                        <p:attrNameLst>
                                          <p:attrName>style.visibility</p:attrName>
                                        </p:attrNameLst>
                                      </p:cBhvr>
                                      <p:to>
                                        <p:strVal val="hidden"/>
                                      </p:to>
                                    </p:set>
                                  </p:childTnLst>
                                </p:cTn>
                              </p:par>
                              <p:par>
                                <p:cTn id="11" presetID="3" presetClass="exit" presetSubtype="10" fill="hold" grpId="0" nodeType="withEffect">
                                  <p:stCondLst>
                                    <p:cond delay="0"/>
                                  </p:stCondLst>
                                  <p:childTnLst>
                                    <p:animEffect transition="out" filter="blinds(horizontal)">
                                      <p:cBhvr>
                                        <p:cTn id="12" dur="500"/>
                                        <p:tgtEl>
                                          <p:spTgt spid="937994"/>
                                        </p:tgtEl>
                                      </p:cBhvr>
                                    </p:animEffect>
                                    <p:set>
                                      <p:cBhvr>
                                        <p:cTn id="13" dur="1" fill="hold">
                                          <p:stCondLst>
                                            <p:cond delay="499"/>
                                          </p:stCondLst>
                                        </p:cTn>
                                        <p:tgtEl>
                                          <p:spTgt spid="937994"/>
                                        </p:tgtEl>
                                        <p:attrNameLst>
                                          <p:attrName>style.visibility</p:attrName>
                                        </p:attrNameLst>
                                      </p:cBhvr>
                                      <p:to>
                                        <p:strVal val="hidden"/>
                                      </p:to>
                                    </p:set>
                                  </p:childTnLst>
                                </p:cTn>
                              </p:par>
                            </p:childTnLst>
                          </p:cTn>
                        </p:par>
                        <p:par>
                          <p:cTn id="14" fill="hold" nodeType="afterGroup">
                            <p:stCondLst>
                              <p:cond delay="500"/>
                            </p:stCondLst>
                            <p:childTnLst>
                              <p:par>
                                <p:cTn id="15" presetID="0" presetClass="path" presetSubtype="0" accel="50000" decel="50000" fill="hold" grpId="0" nodeType="afterEffect">
                                  <p:stCondLst>
                                    <p:cond delay="0"/>
                                  </p:stCondLst>
                                  <p:childTnLst>
                                    <p:animMotion origin="layout" path="M -0.00295 0.02775 L -0.35295 0.18312 " pathEditMode="relative" rAng="0" ptsTypes="AA">
                                      <p:cBhvr>
                                        <p:cTn id="16" dur="2000" fill="hold"/>
                                        <p:tgtEl>
                                          <p:spTgt spid="937991"/>
                                        </p:tgtEl>
                                        <p:attrNameLst>
                                          <p:attrName>ppt_x</p:attrName>
                                          <p:attrName>ppt_y</p:attrName>
                                        </p:attrNameLst>
                                      </p:cBhvr>
                                      <p:rCtr x="-17500" y="7769"/>
                                    </p:animMotion>
                                  </p:childTnLst>
                                </p:cTn>
                              </p:par>
                            </p:childTnLst>
                          </p:cTn>
                        </p:par>
                        <p:par>
                          <p:cTn id="17" fill="hold" nodeType="afterGroup">
                            <p:stCondLst>
                              <p:cond delay="2500"/>
                            </p:stCondLst>
                            <p:childTnLst>
                              <p:par>
                                <p:cTn id="18" presetID="0" presetClass="path" presetSubtype="0" accel="50000" decel="50000" fill="hold" grpId="0" nodeType="afterEffect">
                                  <p:stCondLst>
                                    <p:cond delay="0"/>
                                  </p:stCondLst>
                                  <p:childTnLst>
                                    <p:animMotion origin="layout" path="M 0.00417 0.02775 L 0.27083 0.3163 " pathEditMode="relative" rAng="0" ptsTypes="AA">
                                      <p:cBhvr>
                                        <p:cTn id="19" dur="2000" fill="hold"/>
                                        <p:tgtEl>
                                          <p:spTgt spid="937989"/>
                                        </p:tgtEl>
                                        <p:attrNameLst>
                                          <p:attrName>ppt_x</p:attrName>
                                          <p:attrName>ppt_y</p:attrName>
                                        </p:attrNameLst>
                                      </p:cBhvr>
                                      <p:rCtr x="13333" y="14428"/>
                                    </p:animMotion>
                                  </p:childTnLst>
                                </p:cTn>
                              </p:par>
                            </p:childTnLst>
                          </p:cTn>
                        </p:par>
                        <p:par>
                          <p:cTn id="20" fill="hold" nodeType="afterGroup">
                            <p:stCondLst>
                              <p:cond delay="4500"/>
                            </p:stCondLst>
                            <p:childTnLst>
                              <p:par>
                                <p:cTn id="21" presetID="0" presetClass="path" presetSubtype="0" accel="50000" decel="50000" fill="hold" grpId="0" nodeType="afterEffect">
                                  <p:stCondLst>
                                    <p:cond delay="0"/>
                                  </p:stCondLst>
                                  <p:childTnLst>
                                    <p:animMotion origin="layout" path="M -0.0066 0.00555 L 0.1434 0.3163 " pathEditMode="relative" rAng="0" ptsTypes="AA">
                                      <p:cBhvr>
                                        <p:cTn id="22" dur="2000" fill="hold"/>
                                        <p:tgtEl>
                                          <p:spTgt spid="937990"/>
                                        </p:tgtEl>
                                        <p:attrNameLst>
                                          <p:attrName>ppt_x</p:attrName>
                                          <p:attrName>ppt_y</p:attrName>
                                        </p:attrNameLst>
                                      </p:cBhvr>
                                      <p:rCtr x="7500" y="155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7989" grpId="0" animBg="1"/>
      <p:bldP spid="937990" grpId="0" animBg="1"/>
      <p:bldP spid="937991" grpId="0" animBg="1"/>
      <p:bldP spid="937992" grpId="0" animBg="1"/>
      <p:bldP spid="937993" grpId="0" animBg="1"/>
      <p:bldP spid="937994" grpId="0" animBg="1"/>
    </p:bldLst>
  </p:timing>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3">
            <a:extLst>
              <a:ext uri="{FF2B5EF4-FFF2-40B4-BE49-F238E27FC236}">
                <a16:creationId xmlns:a16="http://schemas.microsoft.com/office/drawing/2014/main" id="{871472FD-CABF-41C5-8FFB-A9EF24C1778A}"/>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466D2E9-D1A5-4D2E-857B-8A97F3DD152F}" type="slidenum">
              <a:rPr lang="ar-SA" altLang="zh-CN" sz="1400" b="0">
                <a:solidFill>
                  <a:schemeClr val="tx1"/>
                </a:solidFill>
                <a:latin typeface="Comic Sans MS" panose="030F0702030302020204" pitchFamily="66" charset="0"/>
              </a:rPr>
              <a:pPr/>
              <a:t>159</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67940" name="Picture 2" descr="magic">
            <a:extLst>
              <a:ext uri="{FF2B5EF4-FFF2-40B4-BE49-F238E27FC236}">
                <a16:creationId xmlns:a16="http://schemas.microsoft.com/office/drawing/2014/main" id="{92BBFBCC-945F-45D8-96E5-F545770FBB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7941" name="Rectangle 3">
            <a:extLst>
              <a:ext uri="{FF2B5EF4-FFF2-40B4-BE49-F238E27FC236}">
                <a16:creationId xmlns:a16="http://schemas.microsoft.com/office/drawing/2014/main" id="{74004045-F046-4F25-8766-E3790E6F73FF}"/>
              </a:ext>
            </a:extLst>
          </p:cNvPr>
          <p:cNvSpPr>
            <a:spLocks noGrp="1" noChangeArrowheads="1"/>
          </p:cNvSpPr>
          <p:nvPr>
            <p:ph type="title"/>
          </p:nvPr>
        </p:nvSpPr>
        <p:spPr/>
        <p:txBody>
          <a:bodyPr/>
          <a:lstStyle/>
          <a:p>
            <a:pPr eaLnBrk="1" hangingPunct="1"/>
            <a:r>
              <a:rPr lang="en-US" altLang="zh-CN">
                <a:ea typeface="宋体" panose="02010600030101010101" pitchFamily="2" charset="-122"/>
              </a:rPr>
              <a:t>H|q Sequentially Consistent</a:t>
            </a:r>
          </a:p>
        </p:txBody>
      </p:sp>
      <p:sp>
        <p:nvSpPr>
          <p:cNvPr id="167942" name="Text Box 4">
            <a:extLst>
              <a:ext uri="{FF2B5EF4-FFF2-40B4-BE49-F238E27FC236}">
                <a16:creationId xmlns:a16="http://schemas.microsoft.com/office/drawing/2014/main" id="{27A31C03-6A97-4FE0-87FF-515E41289CBE}"/>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940037" name="AutoShape 5">
            <a:extLst>
              <a:ext uri="{FF2B5EF4-FFF2-40B4-BE49-F238E27FC236}">
                <a16:creationId xmlns:a16="http://schemas.microsoft.com/office/drawing/2014/main" id="{2B2BDD88-1644-4AA4-954F-D11441905DEF}"/>
              </a:ext>
            </a:extLst>
          </p:cNvPr>
          <p:cNvSpPr>
            <a:spLocks noChangeArrowheads="1"/>
          </p:cNvSpPr>
          <p:nvPr/>
        </p:nvSpPr>
        <p:spPr bwMode="auto">
          <a:xfrm>
            <a:off x="1257300"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p.enq(x)</a:t>
            </a:r>
          </a:p>
        </p:txBody>
      </p:sp>
      <p:sp>
        <p:nvSpPr>
          <p:cNvPr id="940038" name="AutoShape 6">
            <a:extLst>
              <a:ext uri="{FF2B5EF4-FFF2-40B4-BE49-F238E27FC236}">
                <a16:creationId xmlns:a16="http://schemas.microsoft.com/office/drawing/2014/main" id="{3BD83451-C899-4A28-B47E-48AE95939750}"/>
              </a:ext>
            </a:extLst>
          </p:cNvPr>
          <p:cNvSpPr>
            <a:spLocks noChangeArrowheads="1"/>
          </p:cNvSpPr>
          <p:nvPr/>
        </p:nvSpPr>
        <p:spPr bwMode="auto">
          <a:xfrm>
            <a:off x="5089525"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p.deq(y)</a:t>
            </a:r>
          </a:p>
        </p:txBody>
      </p:sp>
      <p:sp>
        <p:nvSpPr>
          <p:cNvPr id="940039" name="AutoShape 7">
            <a:extLst>
              <a:ext uri="{FF2B5EF4-FFF2-40B4-BE49-F238E27FC236}">
                <a16:creationId xmlns:a16="http://schemas.microsoft.com/office/drawing/2014/main" id="{9462A585-BCAA-40AA-8C76-BCF9672EEB99}"/>
              </a:ext>
            </a:extLst>
          </p:cNvPr>
          <p:cNvSpPr>
            <a:spLocks noChangeArrowheads="1"/>
          </p:cNvSpPr>
          <p:nvPr/>
        </p:nvSpPr>
        <p:spPr bwMode="auto">
          <a:xfrm>
            <a:off x="3173413"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q.enq(x)</a:t>
            </a:r>
          </a:p>
        </p:txBody>
      </p:sp>
      <p:sp>
        <p:nvSpPr>
          <p:cNvPr id="940040" name="AutoShape 8">
            <a:extLst>
              <a:ext uri="{FF2B5EF4-FFF2-40B4-BE49-F238E27FC236}">
                <a16:creationId xmlns:a16="http://schemas.microsoft.com/office/drawing/2014/main" id="{E7B57CBA-9B61-4871-A581-C99791122D0C}"/>
              </a:ext>
            </a:extLst>
          </p:cNvPr>
          <p:cNvSpPr>
            <a:spLocks noChangeArrowheads="1"/>
          </p:cNvSpPr>
          <p:nvPr/>
        </p:nvSpPr>
        <p:spPr bwMode="auto">
          <a:xfrm>
            <a:off x="2225675"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q.enq(y)</a:t>
            </a:r>
          </a:p>
        </p:txBody>
      </p:sp>
      <p:sp>
        <p:nvSpPr>
          <p:cNvPr id="940041" name="AutoShape 9">
            <a:extLst>
              <a:ext uri="{FF2B5EF4-FFF2-40B4-BE49-F238E27FC236}">
                <a16:creationId xmlns:a16="http://schemas.microsoft.com/office/drawing/2014/main" id="{53A0ED17-5A20-4A1E-BFF4-906D629815FF}"/>
              </a:ext>
            </a:extLst>
          </p:cNvPr>
          <p:cNvSpPr>
            <a:spLocks noChangeArrowheads="1"/>
          </p:cNvSpPr>
          <p:nvPr/>
        </p:nvSpPr>
        <p:spPr bwMode="auto">
          <a:xfrm>
            <a:off x="6057900"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q.deq(x)</a:t>
            </a:r>
          </a:p>
        </p:txBody>
      </p:sp>
      <p:sp>
        <p:nvSpPr>
          <p:cNvPr id="940042" name="AutoShape 10">
            <a:extLst>
              <a:ext uri="{FF2B5EF4-FFF2-40B4-BE49-F238E27FC236}">
                <a16:creationId xmlns:a16="http://schemas.microsoft.com/office/drawing/2014/main" id="{1149027A-CC52-44FC-A372-17A6B8C0F3C3}"/>
              </a:ext>
            </a:extLst>
          </p:cNvPr>
          <p:cNvSpPr>
            <a:spLocks noChangeArrowheads="1"/>
          </p:cNvSpPr>
          <p:nvPr/>
        </p:nvSpPr>
        <p:spPr bwMode="auto">
          <a:xfrm>
            <a:off x="4141788"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p.enq(y)</a:t>
            </a:r>
          </a:p>
        </p:txBody>
      </p:sp>
      <p:grpSp>
        <p:nvGrpSpPr>
          <p:cNvPr id="167949" name="Group 11">
            <a:extLst>
              <a:ext uri="{FF2B5EF4-FFF2-40B4-BE49-F238E27FC236}">
                <a16:creationId xmlns:a16="http://schemas.microsoft.com/office/drawing/2014/main" id="{2DC0F0BB-F8DF-4FB6-97DA-7A1691BC661D}"/>
              </a:ext>
            </a:extLst>
          </p:cNvPr>
          <p:cNvGrpSpPr>
            <a:grpSpLocks/>
          </p:cNvGrpSpPr>
          <p:nvPr/>
        </p:nvGrpSpPr>
        <p:grpSpPr bwMode="auto">
          <a:xfrm>
            <a:off x="838200" y="5257800"/>
            <a:ext cx="7391400" cy="762000"/>
            <a:chOff x="528" y="3312"/>
            <a:chExt cx="4656" cy="480"/>
          </a:xfrm>
        </p:grpSpPr>
        <p:sp>
          <p:nvSpPr>
            <p:cNvPr id="167950" name="AutoShape 12">
              <a:extLst>
                <a:ext uri="{FF2B5EF4-FFF2-40B4-BE49-F238E27FC236}">
                  <a16:creationId xmlns:a16="http://schemas.microsoft.com/office/drawing/2014/main" id="{40FA4489-8777-452C-AC9E-B2B2F85A30E5}"/>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67951" name="Text Box 13">
              <a:extLst>
                <a:ext uri="{FF2B5EF4-FFF2-40B4-BE49-F238E27FC236}">
                  <a16:creationId xmlns:a16="http://schemas.microsoft.com/office/drawing/2014/main" id="{9A93054C-9BFB-4D48-8B4C-1B4255A18121}"/>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940038"/>
                                        </p:tgtEl>
                                      </p:cBhvr>
                                    </p:animEffect>
                                    <p:set>
                                      <p:cBhvr>
                                        <p:cTn id="7" dur="1" fill="hold">
                                          <p:stCondLst>
                                            <p:cond delay="499"/>
                                          </p:stCondLst>
                                        </p:cTn>
                                        <p:tgtEl>
                                          <p:spTgt spid="940038"/>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940037"/>
                                        </p:tgtEl>
                                      </p:cBhvr>
                                    </p:animEffect>
                                    <p:set>
                                      <p:cBhvr>
                                        <p:cTn id="10" dur="1" fill="hold">
                                          <p:stCondLst>
                                            <p:cond delay="499"/>
                                          </p:stCondLst>
                                        </p:cTn>
                                        <p:tgtEl>
                                          <p:spTgt spid="940037"/>
                                        </p:tgtEl>
                                        <p:attrNameLst>
                                          <p:attrName>style.visibility</p:attrName>
                                        </p:attrNameLst>
                                      </p:cBhvr>
                                      <p:to>
                                        <p:strVal val="hidden"/>
                                      </p:to>
                                    </p:set>
                                  </p:childTnLst>
                                </p:cTn>
                              </p:par>
                              <p:par>
                                <p:cTn id="11" presetID="3" presetClass="exit" presetSubtype="10" fill="hold" grpId="0" nodeType="withEffect">
                                  <p:stCondLst>
                                    <p:cond delay="0"/>
                                  </p:stCondLst>
                                  <p:childTnLst>
                                    <p:animEffect transition="out" filter="blinds(horizontal)">
                                      <p:cBhvr>
                                        <p:cTn id="12" dur="500"/>
                                        <p:tgtEl>
                                          <p:spTgt spid="940042"/>
                                        </p:tgtEl>
                                      </p:cBhvr>
                                    </p:animEffect>
                                    <p:set>
                                      <p:cBhvr>
                                        <p:cTn id="13" dur="1" fill="hold">
                                          <p:stCondLst>
                                            <p:cond delay="499"/>
                                          </p:stCondLst>
                                        </p:cTn>
                                        <p:tgtEl>
                                          <p:spTgt spid="940042"/>
                                        </p:tgtEl>
                                        <p:attrNameLst>
                                          <p:attrName>style.visibility</p:attrName>
                                        </p:attrNameLst>
                                      </p:cBhvr>
                                      <p:to>
                                        <p:strVal val="hidden"/>
                                      </p:to>
                                    </p:set>
                                  </p:childTnLst>
                                </p:cTn>
                              </p:par>
                            </p:childTnLst>
                          </p:cTn>
                        </p:par>
                        <p:par>
                          <p:cTn id="14" fill="hold" nodeType="afterGroup">
                            <p:stCondLst>
                              <p:cond delay="500"/>
                            </p:stCondLst>
                            <p:childTnLst>
                              <p:par>
                                <p:cTn id="15" presetID="0" presetClass="path" presetSubtype="0" accel="50000" decel="50000" fill="hold" grpId="0" nodeType="afterEffect">
                                  <p:stCondLst>
                                    <p:cond delay="0"/>
                                  </p:stCondLst>
                                  <p:childTnLst>
                                    <p:animMotion origin="layout" path="M 0.02795 -0.04994 L -0.24705 0.3163 " pathEditMode="relative" rAng="0" ptsTypes="AA">
                                      <p:cBhvr>
                                        <p:cTn id="16" dur="2000" fill="hold"/>
                                        <p:tgtEl>
                                          <p:spTgt spid="940039"/>
                                        </p:tgtEl>
                                        <p:attrNameLst>
                                          <p:attrName>ppt_x</p:attrName>
                                          <p:attrName>ppt_y</p:attrName>
                                        </p:attrNameLst>
                                      </p:cBhvr>
                                      <p:rCtr x="-13750" y="18312"/>
                                    </p:animMotion>
                                  </p:childTnLst>
                                </p:cTn>
                              </p:par>
                            </p:childTnLst>
                          </p:cTn>
                        </p:par>
                        <p:par>
                          <p:cTn id="17" fill="hold" nodeType="afterGroup">
                            <p:stCondLst>
                              <p:cond delay="2500"/>
                            </p:stCondLst>
                            <p:childTnLst>
                              <p:par>
                                <p:cTn id="18" presetID="0" presetClass="path" presetSubtype="0" accel="50000" decel="50000" fill="hold" grpId="0" nodeType="afterEffect">
                                  <p:stCondLst>
                                    <p:cond delay="0"/>
                                  </p:stCondLst>
                                  <p:childTnLst>
                                    <p:animMotion origin="layout" path="M -2.77778E-6 -0.01665 L 0.15834 0.18312 " pathEditMode="relative" rAng="0" ptsTypes="AA">
                                      <p:cBhvr>
                                        <p:cTn id="19" dur="2000" fill="hold"/>
                                        <p:tgtEl>
                                          <p:spTgt spid="940040"/>
                                        </p:tgtEl>
                                        <p:attrNameLst>
                                          <p:attrName>ppt_x</p:attrName>
                                          <p:attrName>ppt_y</p:attrName>
                                        </p:attrNameLst>
                                      </p:cBhvr>
                                      <p:rCtr x="7917" y="9988"/>
                                    </p:animMotion>
                                  </p:childTnLst>
                                </p:cTn>
                              </p:par>
                            </p:childTnLst>
                          </p:cTn>
                        </p:par>
                        <p:par>
                          <p:cTn id="20" fill="hold" nodeType="afterGroup">
                            <p:stCondLst>
                              <p:cond delay="4500"/>
                            </p:stCondLst>
                            <p:childTnLst>
                              <p:par>
                                <p:cTn id="21" presetID="0" presetClass="path" presetSubtype="0" accel="50000" decel="50000" fill="hold" grpId="0" nodeType="afterEffect">
                                  <p:stCondLst>
                                    <p:cond delay="0"/>
                                  </p:stCondLst>
                                  <p:childTnLst>
                                    <p:animMotion origin="layout" path="M 0.00417 -0.07214 L 0.0375 0.18312 " pathEditMode="relative" rAng="0" ptsTypes="AA">
                                      <p:cBhvr>
                                        <p:cTn id="22" dur="2000" fill="hold"/>
                                        <p:tgtEl>
                                          <p:spTgt spid="940041"/>
                                        </p:tgtEl>
                                        <p:attrNameLst>
                                          <p:attrName>ppt_x</p:attrName>
                                          <p:attrName>ppt_y</p:attrName>
                                        </p:attrNameLst>
                                      </p:cBhvr>
                                      <p:rCtr x="1667" y="127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0037" grpId="0" animBg="1"/>
      <p:bldP spid="940038" grpId="0" animBg="1"/>
      <p:bldP spid="940039" grpId="0" animBg="1"/>
      <p:bldP spid="940040" grpId="0" animBg="1"/>
      <p:bldP spid="940041" grpId="0" animBg="1"/>
      <p:bldP spid="94004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F2C4B766-97F1-434F-B38F-A6DB3DFA4462}"/>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059B255-AF7C-4F3A-9E4B-FF1EE3F8D972}" type="slidenum">
              <a:rPr lang="ar-SA" altLang="zh-CN" sz="1400" b="0">
                <a:solidFill>
                  <a:schemeClr val="tx1"/>
                </a:solidFill>
                <a:latin typeface="Comic Sans MS" panose="030F0702030302020204" pitchFamily="66" charset="0"/>
              </a:rPr>
              <a:pPr/>
              <a:t>16</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6388" name="Picture 2" descr="magic">
            <a:extLst>
              <a:ext uri="{FF2B5EF4-FFF2-40B4-BE49-F238E27FC236}">
                <a16:creationId xmlns:a16="http://schemas.microsoft.com/office/drawing/2014/main" id="{2A3ADDA7-595E-498B-872E-D9A7F50EA1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389" name="Rectangle 3">
            <a:extLst>
              <a:ext uri="{FF2B5EF4-FFF2-40B4-BE49-F238E27FC236}">
                <a16:creationId xmlns:a16="http://schemas.microsoft.com/office/drawing/2014/main" id="{91FAAB61-627C-413B-858E-0FB7312D841B}"/>
              </a:ext>
            </a:extLst>
          </p:cNvPr>
          <p:cNvSpPr>
            <a:spLocks noGrp="1" noChangeArrowheads="1"/>
          </p:cNvSpPr>
          <p:nvPr>
            <p:ph type="title"/>
          </p:nvPr>
        </p:nvSpPr>
        <p:spPr>
          <a:xfrm>
            <a:off x="671513" y="233363"/>
            <a:ext cx="7772400" cy="1143000"/>
          </a:xfrm>
        </p:spPr>
        <p:txBody>
          <a:bodyPr/>
          <a:lstStyle/>
          <a:p>
            <a:pPr eaLnBrk="1" hangingPunct="1"/>
            <a:r>
              <a:rPr lang="en-US" altLang="zh-CN">
                <a:ea typeface="宋体" panose="02010600030101010101" pitchFamily="2" charset="-122"/>
              </a:rPr>
              <a:t>Implementation: </a:t>
            </a:r>
            <a:r>
              <a:rPr lang="en-US" altLang="zh-CN">
                <a:solidFill>
                  <a:srgbClr val="FF3300"/>
                </a:solidFill>
                <a:ea typeface="宋体" panose="02010600030101010101" pitchFamily="2" charset="-122"/>
              </a:rPr>
              <a:t>Deq</a:t>
            </a:r>
          </a:p>
        </p:txBody>
      </p:sp>
      <p:sp>
        <p:nvSpPr>
          <p:cNvPr id="8198" name="Rectangle 4">
            <a:extLst>
              <a:ext uri="{FF2B5EF4-FFF2-40B4-BE49-F238E27FC236}">
                <a16:creationId xmlns:a16="http://schemas.microsoft.com/office/drawing/2014/main" id="{5ABF00F7-8FC6-4B64-B410-C6670CE10EA2}"/>
              </a:ext>
            </a:extLst>
          </p:cNvPr>
          <p:cNvSpPr>
            <a:spLocks noChangeArrowheads="1"/>
          </p:cNvSpPr>
          <p:nvPr/>
        </p:nvSpPr>
        <p:spPr bwMode="auto">
          <a:xfrm>
            <a:off x="723900" y="1612900"/>
            <a:ext cx="7937500" cy="3786188"/>
          </a:xfrm>
          <a:prstGeom prst="rect">
            <a:avLst/>
          </a:prstGeom>
          <a:solidFill>
            <a:srgbClr val="FFFFCC"/>
          </a:solidFill>
          <a:ln w="9525">
            <a:noFill/>
            <a:miter lim="800000"/>
            <a:headEnd/>
            <a:tailEnd/>
          </a:ln>
        </p:spPr>
        <p:txBody>
          <a:bodyPr>
            <a:spAutoFit/>
          </a:bodyPr>
          <a:lstStyle/>
          <a:p>
            <a:pPr>
              <a:defRPr/>
            </a:pPr>
            <a:r>
              <a:rPr lang="en-US" sz="2000" dirty="0">
                <a:solidFill>
                  <a:schemeClr val="bg1">
                    <a:lumMod val="65000"/>
                  </a:schemeClr>
                </a:solidFill>
                <a:cs typeface="Arial" charset="0"/>
              </a:rPr>
              <a:t>public T </a:t>
            </a:r>
            <a:r>
              <a:rPr lang="en-US" sz="2000" dirty="0" err="1">
                <a:solidFill>
                  <a:schemeClr val="bg1">
                    <a:lumMod val="65000"/>
                  </a:schemeClr>
                </a:solidFill>
                <a:cs typeface="Arial" charset="0"/>
              </a:rPr>
              <a:t>deq</a:t>
            </a:r>
            <a:r>
              <a:rPr lang="en-US" sz="2000" dirty="0">
                <a:solidFill>
                  <a:schemeClr val="bg1">
                    <a:lumMod val="65000"/>
                  </a:schemeClr>
                </a:solidFill>
                <a:cs typeface="Arial" charset="0"/>
              </a:rPr>
              <a:t>() throws </a:t>
            </a:r>
            <a:r>
              <a:rPr lang="en-US" sz="2000" dirty="0" err="1">
                <a:solidFill>
                  <a:schemeClr val="bg1">
                    <a:lumMod val="65000"/>
                  </a:schemeClr>
                </a:solidFill>
                <a:cs typeface="Arial" charset="0"/>
              </a:rPr>
              <a:t>EmptyException</a:t>
            </a:r>
            <a:r>
              <a:rPr lang="en-US" sz="2000" dirty="0">
                <a:solidFill>
                  <a:schemeClr val="bg1">
                    <a:lumMod val="65000"/>
                  </a:schemeClr>
                </a:solidFill>
                <a:cs typeface="Arial" charset="0"/>
              </a:rPr>
              <a:t> {</a:t>
            </a:r>
          </a:p>
          <a:p>
            <a:pPr>
              <a:defRPr/>
            </a:pPr>
            <a:r>
              <a:rPr lang="en-US" sz="2000" dirty="0">
                <a:solidFill>
                  <a:schemeClr val="tx1"/>
                </a:solidFill>
                <a:cs typeface="Arial" charset="0"/>
              </a:rPr>
              <a:t>  </a:t>
            </a:r>
            <a:r>
              <a:rPr lang="en-US" sz="2000" dirty="0" err="1">
                <a:solidFill>
                  <a:schemeClr val="bg1">
                    <a:lumMod val="65000"/>
                  </a:schemeClr>
                </a:solidFill>
                <a:cs typeface="Arial" charset="0"/>
              </a:rPr>
              <a:t>lock.lock</a:t>
            </a:r>
            <a:r>
              <a:rPr lang="en-US" sz="2000" dirty="0">
                <a:solidFill>
                  <a:schemeClr val="bg1">
                    <a:lumMod val="65000"/>
                  </a:schemeClr>
                </a:solidFill>
                <a:cs typeface="Arial" charset="0"/>
              </a:rPr>
              <a:t>();             </a:t>
            </a:r>
          </a:p>
          <a:p>
            <a:pPr>
              <a:defRPr/>
            </a:pPr>
            <a:r>
              <a:rPr lang="en-US" sz="2000" dirty="0">
                <a:solidFill>
                  <a:schemeClr val="tx1"/>
                </a:solidFill>
                <a:cs typeface="Arial" charset="0"/>
              </a:rPr>
              <a:t>  </a:t>
            </a:r>
            <a:r>
              <a:rPr lang="en-US" sz="2000" dirty="0">
                <a:solidFill>
                  <a:schemeClr val="bg1">
                    <a:lumMod val="65000"/>
                  </a:schemeClr>
                </a:solidFill>
                <a:cs typeface="Arial" charset="0"/>
              </a:rPr>
              <a:t>try {      </a:t>
            </a:r>
          </a:p>
          <a:p>
            <a:pPr>
              <a:defRPr/>
            </a:pPr>
            <a:r>
              <a:rPr lang="en-US" sz="2000" dirty="0">
                <a:solidFill>
                  <a:schemeClr val="bg1">
                    <a:lumMod val="65000"/>
                  </a:schemeClr>
                </a:solidFill>
                <a:cs typeface="Arial" charset="0"/>
              </a:rPr>
              <a:t>    if (tail == head)        </a:t>
            </a:r>
          </a:p>
          <a:p>
            <a:pPr>
              <a:defRPr/>
            </a:pPr>
            <a:r>
              <a:rPr lang="en-US" sz="2000" dirty="0">
                <a:solidFill>
                  <a:schemeClr val="bg1">
                    <a:lumMod val="65000"/>
                  </a:schemeClr>
                </a:solidFill>
                <a:cs typeface="Arial" charset="0"/>
              </a:rPr>
              <a:t>       throw new </a:t>
            </a:r>
            <a:r>
              <a:rPr lang="en-US" sz="2000" dirty="0" err="1">
                <a:solidFill>
                  <a:schemeClr val="bg1">
                    <a:lumMod val="65000"/>
                  </a:schemeClr>
                </a:solidFill>
                <a:cs typeface="Arial" charset="0"/>
              </a:rPr>
              <a:t>EmptyException</a:t>
            </a:r>
            <a:r>
              <a:rPr lang="en-US" sz="2000" dirty="0">
                <a:solidFill>
                  <a:schemeClr val="bg1">
                    <a:lumMod val="65000"/>
                  </a:schemeClr>
                </a:solidFill>
                <a:cs typeface="Arial" charset="0"/>
              </a:rPr>
              <a:t>();      </a:t>
            </a:r>
          </a:p>
          <a:p>
            <a:pPr>
              <a:defRPr/>
            </a:pPr>
            <a:r>
              <a:rPr lang="en-US" sz="2000" dirty="0">
                <a:solidFill>
                  <a:schemeClr val="bg1">
                    <a:lumMod val="65000"/>
                  </a:schemeClr>
                </a:solidFill>
                <a:cs typeface="Arial" charset="0"/>
              </a:rPr>
              <a:t>    T x = items[head % </a:t>
            </a:r>
            <a:r>
              <a:rPr lang="en-US" sz="2000" dirty="0" err="1">
                <a:solidFill>
                  <a:schemeClr val="bg1">
                    <a:lumMod val="65000"/>
                  </a:schemeClr>
                </a:solidFill>
                <a:cs typeface="Arial" charset="0"/>
              </a:rPr>
              <a:t>items.length</a:t>
            </a:r>
            <a:r>
              <a:rPr lang="en-US" sz="2000" dirty="0">
                <a:solidFill>
                  <a:schemeClr val="bg1">
                    <a:lumMod val="65000"/>
                  </a:schemeClr>
                </a:solidFill>
                <a:cs typeface="Arial" charset="0"/>
              </a:rPr>
              <a:t>];      </a:t>
            </a:r>
          </a:p>
          <a:p>
            <a:pPr>
              <a:defRPr/>
            </a:pPr>
            <a:r>
              <a:rPr lang="en-US" sz="2000" dirty="0">
                <a:solidFill>
                  <a:schemeClr val="bg1">
                    <a:lumMod val="65000"/>
                  </a:schemeClr>
                </a:solidFill>
                <a:cs typeface="Arial" charset="0"/>
              </a:rPr>
              <a:t>    head++;      </a:t>
            </a:r>
          </a:p>
          <a:p>
            <a:pPr>
              <a:defRPr/>
            </a:pPr>
            <a:r>
              <a:rPr lang="en-US" sz="2000" dirty="0">
                <a:solidFill>
                  <a:schemeClr val="bg1">
                    <a:lumMod val="65000"/>
                  </a:schemeClr>
                </a:solidFill>
                <a:cs typeface="Arial" charset="0"/>
              </a:rPr>
              <a:t>    return x;    </a:t>
            </a:r>
          </a:p>
          <a:p>
            <a:pPr>
              <a:defRPr/>
            </a:pPr>
            <a:r>
              <a:rPr lang="en-US" sz="2000" dirty="0">
                <a:solidFill>
                  <a:schemeClr val="bg1">
                    <a:lumMod val="65000"/>
                  </a:schemeClr>
                </a:solidFill>
                <a:cs typeface="Arial" charset="0"/>
              </a:rPr>
              <a:t>  } </a:t>
            </a:r>
            <a:r>
              <a:rPr lang="en-US" sz="2000" dirty="0">
                <a:solidFill>
                  <a:schemeClr val="tx1"/>
                </a:solidFill>
                <a:cs typeface="Arial" charset="0"/>
              </a:rPr>
              <a:t>finally</a:t>
            </a:r>
            <a:r>
              <a:rPr lang="en-US" sz="2000" dirty="0">
                <a:solidFill>
                  <a:schemeClr val="bg1">
                    <a:lumMod val="65000"/>
                  </a:schemeClr>
                </a:solidFill>
                <a:cs typeface="Arial" charset="0"/>
              </a:rPr>
              <a:t> </a:t>
            </a:r>
            <a:r>
              <a:rPr lang="en-US" sz="2000" dirty="0">
                <a:solidFill>
                  <a:srgbClr val="0070C0"/>
                </a:solidFill>
                <a:cs typeface="Arial" charset="0"/>
              </a:rPr>
              <a:t>{      </a:t>
            </a:r>
          </a:p>
          <a:p>
            <a:pPr>
              <a:defRPr/>
            </a:pPr>
            <a:r>
              <a:rPr lang="en-US" sz="2000" dirty="0">
                <a:solidFill>
                  <a:srgbClr val="0070C0"/>
                </a:solidFill>
                <a:cs typeface="Arial" charset="0"/>
              </a:rPr>
              <a:t>    </a:t>
            </a:r>
            <a:r>
              <a:rPr lang="en-US" sz="2000" dirty="0" err="1">
                <a:solidFill>
                  <a:srgbClr val="0070C0"/>
                </a:solidFill>
                <a:cs typeface="Arial" charset="0"/>
              </a:rPr>
              <a:t>lock.unlock</a:t>
            </a:r>
            <a:r>
              <a:rPr lang="en-US" sz="2000" dirty="0">
                <a:solidFill>
                  <a:srgbClr val="0070C0"/>
                </a:solidFill>
                <a:cs typeface="Arial" charset="0"/>
              </a:rPr>
              <a:t>();    </a:t>
            </a:r>
          </a:p>
          <a:p>
            <a:pPr>
              <a:defRPr/>
            </a:pPr>
            <a:r>
              <a:rPr lang="en-US" sz="2000" dirty="0">
                <a:solidFill>
                  <a:schemeClr val="bg1">
                    <a:lumMod val="65000"/>
                  </a:schemeClr>
                </a:solidFill>
                <a:cs typeface="Arial" charset="0"/>
              </a:rPr>
              <a:t>  }  </a:t>
            </a:r>
          </a:p>
          <a:p>
            <a:pPr>
              <a:defRPr/>
            </a:pPr>
            <a:r>
              <a:rPr lang="en-US" sz="2000" dirty="0">
                <a:solidFill>
                  <a:schemeClr val="bg1">
                    <a:lumMod val="65000"/>
                  </a:schemeClr>
                </a:solidFill>
                <a:cs typeface="Arial" charset="0"/>
              </a:rPr>
              <a:t>} </a:t>
            </a:r>
          </a:p>
        </p:txBody>
      </p:sp>
      <p:pic>
        <p:nvPicPr>
          <p:cNvPr id="16391" name="Picture 2" descr="magic">
            <a:extLst>
              <a:ext uri="{FF2B5EF4-FFF2-40B4-BE49-F238E27FC236}">
                <a16:creationId xmlns:a16="http://schemas.microsoft.com/office/drawing/2014/main" id="{3722EBA6-4C34-4388-B57C-E9B12071CE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11811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392" name="AutoShape 6">
            <a:extLst>
              <a:ext uri="{FF2B5EF4-FFF2-40B4-BE49-F238E27FC236}">
                <a16:creationId xmlns:a16="http://schemas.microsoft.com/office/drawing/2014/main" id="{7C8EDF21-C202-41BD-948C-F5FB6151B5D9}"/>
              </a:ext>
            </a:extLst>
          </p:cNvPr>
          <p:cNvSpPr>
            <a:spLocks noChangeArrowheads="1"/>
          </p:cNvSpPr>
          <p:nvPr/>
        </p:nvSpPr>
        <p:spPr bwMode="auto">
          <a:xfrm>
            <a:off x="1320800" y="4064000"/>
            <a:ext cx="2298700" cy="685800"/>
          </a:xfrm>
          <a:prstGeom prst="wedgeRoundRectCallout">
            <a:avLst>
              <a:gd name="adj1" fmla="val 105713"/>
              <a:gd name="adj2" fmla="val 8016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2800" b="0">
              <a:latin typeface="Comic Sans MS" panose="030F0702030302020204" pitchFamily="66" charset="0"/>
            </a:endParaRPr>
          </a:p>
        </p:txBody>
      </p:sp>
      <p:sp>
        <p:nvSpPr>
          <p:cNvPr id="16393" name="Text Box 7">
            <a:extLst>
              <a:ext uri="{FF2B5EF4-FFF2-40B4-BE49-F238E27FC236}">
                <a16:creationId xmlns:a16="http://schemas.microsoft.com/office/drawing/2014/main" id="{A9D9C6B6-81C2-4BB0-AB61-816AA16847A9}"/>
              </a:ext>
            </a:extLst>
          </p:cNvPr>
          <p:cNvSpPr txBox="1">
            <a:spLocks noChangeArrowheads="1"/>
          </p:cNvSpPr>
          <p:nvPr/>
        </p:nvSpPr>
        <p:spPr bwMode="auto">
          <a:xfrm>
            <a:off x="3898900" y="4975225"/>
            <a:ext cx="45847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b="0">
                <a:latin typeface="Comic Sans MS" panose="030F0702030302020204" pitchFamily="66" charset="0"/>
                <a:ea typeface="宋体" panose="02010600030101010101" pitchFamily="2" charset="-122"/>
              </a:rPr>
              <a:t>Release lock no matter what!</a:t>
            </a:r>
          </a:p>
        </p:txBody>
      </p:sp>
      <p:grpSp>
        <p:nvGrpSpPr>
          <p:cNvPr id="16394" name="Group 6">
            <a:extLst>
              <a:ext uri="{FF2B5EF4-FFF2-40B4-BE49-F238E27FC236}">
                <a16:creationId xmlns:a16="http://schemas.microsoft.com/office/drawing/2014/main" id="{FE92AF04-21A1-41E7-A546-FC5C3B559C60}"/>
              </a:ext>
            </a:extLst>
          </p:cNvPr>
          <p:cNvGrpSpPr>
            <a:grpSpLocks/>
          </p:cNvGrpSpPr>
          <p:nvPr/>
        </p:nvGrpSpPr>
        <p:grpSpPr bwMode="auto">
          <a:xfrm>
            <a:off x="5413375" y="1296988"/>
            <a:ext cx="2590800" cy="1735137"/>
            <a:chOff x="3650" y="1105"/>
            <a:chExt cx="1632" cy="1093"/>
          </a:xfrm>
        </p:grpSpPr>
        <p:grpSp>
          <p:nvGrpSpPr>
            <p:cNvPr id="16395" name="Group 7">
              <a:extLst>
                <a:ext uri="{FF2B5EF4-FFF2-40B4-BE49-F238E27FC236}">
                  <a16:creationId xmlns:a16="http://schemas.microsoft.com/office/drawing/2014/main" id="{620864DA-818F-48F1-AF5E-A4923E9D90D4}"/>
                </a:ext>
              </a:extLst>
            </p:cNvPr>
            <p:cNvGrpSpPr>
              <a:grpSpLocks/>
            </p:cNvGrpSpPr>
            <p:nvPr/>
          </p:nvGrpSpPr>
          <p:grpSpPr bwMode="auto">
            <a:xfrm>
              <a:off x="4068" y="1412"/>
              <a:ext cx="813" cy="786"/>
              <a:chOff x="3740" y="1372"/>
              <a:chExt cx="813" cy="786"/>
            </a:xfrm>
          </p:grpSpPr>
          <p:sp>
            <p:nvSpPr>
              <p:cNvPr id="16412" name="Oval 8">
                <a:extLst>
                  <a:ext uri="{FF2B5EF4-FFF2-40B4-BE49-F238E27FC236}">
                    <a16:creationId xmlns:a16="http://schemas.microsoft.com/office/drawing/2014/main" id="{BD4EB48D-B12F-4627-9969-3BAD3760F5FF}"/>
                  </a:ext>
                </a:extLst>
              </p:cNvPr>
              <p:cNvSpPr>
                <a:spLocks noChangeArrowheads="1"/>
              </p:cNvSpPr>
              <p:nvPr/>
            </p:nvSpPr>
            <p:spPr bwMode="auto">
              <a:xfrm>
                <a:off x="3740" y="1372"/>
                <a:ext cx="813" cy="786"/>
              </a:xfrm>
              <a:prstGeom prst="ellipse">
                <a:avLst/>
              </a:prstGeom>
              <a:solidFill>
                <a:srgbClr val="00FFFF"/>
              </a:solidFill>
              <a:ln w="28575" algn="ctr">
                <a:solidFill>
                  <a:schemeClr val="tx1"/>
                </a:solidFill>
                <a:round/>
                <a:headEnd/>
                <a:tailEnd/>
              </a:ln>
            </p:spPr>
            <p:txBody>
              <a:bodyPr wrap="none"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6413" name="Oval 9">
                <a:extLst>
                  <a:ext uri="{FF2B5EF4-FFF2-40B4-BE49-F238E27FC236}">
                    <a16:creationId xmlns:a16="http://schemas.microsoft.com/office/drawing/2014/main" id="{5AF202DB-9F2F-4A42-A5B3-8904F7527786}"/>
                  </a:ext>
                </a:extLst>
              </p:cNvPr>
              <p:cNvSpPr>
                <a:spLocks noChangeArrowheads="1"/>
              </p:cNvSpPr>
              <p:nvPr/>
            </p:nvSpPr>
            <p:spPr bwMode="auto">
              <a:xfrm>
                <a:off x="3877" y="1510"/>
                <a:ext cx="539" cy="511"/>
              </a:xfrm>
              <a:prstGeom prst="ellipse">
                <a:avLst/>
              </a:prstGeom>
              <a:solidFill>
                <a:srgbClr val="FFFFCC"/>
              </a:solidFill>
              <a:ln w="28575" algn="ctr">
                <a:solidFill>
                  <a:schemeClr val="tx1"/>
                </a:solidFill>
                <a:round/>
                <a:headEnd/>
                <a:tailEnd/>
              </a:ln>
            </p:spPr>
            <p:txBody>
              <a:bodyPr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6414" name="Line 10">
                <a:extLst>
                  <a:ext uri="{FF2B5EF4-FFF2-40B4-BE49-F238E27FC236}">
                    <a16:creationId xmlns:a16="http://schemas.microsoft.com/office/drawing/2014/main" id="{E67CA100-1193-4333-9CC9-70094DB2BE9F}"/>
                  </a:ext>
                </a:extLst>
              </p:cNvPr>
              <p:cNvSpPr>
                <a:spLocks noChangeShapeType="1"/>
              </p:cNvSpPr>
              <p:nvPr/>
            </p:nvSpPr>
            <p:spPr bwMode="auto">
              <a:xfrm flipV="1">
                <a:off x="3904" y="1983"/>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6415" name="Line 11">
                <a:extLst>
                  <a:ext uri="{FF2B5EF4-FFF2-40B4-BE49-F238E27FC236}">
                    <a16:creationId xmlns:a16="http://schemas.microsoft.com/office/drawing/2014/main" id="{BFD5D81A-12DA-4C39-BEE8-ED5F2A2AECF9}"/>
                  </a:ext>
                </a:extLst>
              </p:cNvPr>
              <p:cNvSpPr>
                <a:spLocks noChangeShapeType="1"/>
              </p:cNvSpPr>
              <p:nvPr/>
            </p:nvSpPr>
            <p:spPr bwMode="auto">
              <a:xfrm flipV="1">
                <a:off x="4308" y="1455"/>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6416" name="Line 12">
                <a:extLst>
                  <a:ext uri="{FF2B5EF4-FFF2-40B4-BE49-F238E27FC236}">
                    <a16:creationId xmlns:a16="http://schemas.microsoft.com/office/drawing/2014/main" id="{F3CADEA4-DF76-487F-BD38-9604841396C9}"/>
                  </a:ext>
                </a:extLst>
              </p:cNvPr>
              <p:cNvSpPr>
                <a:spLocks noChangeShapeType="1"/>
              </p:cNvSpPr>
              <p:nvPr/>
            </p:nvSpPr>
            <p:spPr bwMode="auto">
              <a:xfrm flipV="1">
                <a:off x="4416" y="167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6417" name="Line 13">
                <a:extLst>
                  <a:ext uri="{FF2B5EF4-FFF2-40B4-BE49-F238E27FC236}">
                    <a16:creationId xmlns:a16="http://schemas.microsoft.com/office/drawing/2014/main" id="{6DFA7885-B606-4246-A15E-2AB3899EDEF3}"/>
                  </a:ext>
                </a:extLst>
              </p:cNvPr>
              <p:cNvSpPr>
                <a:spLocks noChangeShapeType="1"/>
              </p:cNvSpPr>
              <p:nvPr/>
            </p:nvSpPr>
            <p:spPr bwMode="auto">
              <a:xfrm flipV="1">
                <a:off x="3760" y="185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6418" name="Line 14">
                <a:extLst>
                  <a:ext uri="{FF2B5EF4-FFF2-40B4-BE49-F238E27FC236}">
                    <a16:creationId xmlns:a16="http://schemas.microsoft.com/office/drawing/2014/main" id="{82C35378-52F0-4FF6-AE16-6D938DC4FD6E}"/>
                  </a:ext>
                </a:extLst>
              </p:cNvPr>
              <p:cNvSpPr>
                <a:spLocks noChangeShapeType="1"/>
              </p:cNvSpPr>
              <p:nvPr/>
            </p:nvSpPr>
            <p:spPr bwMode="auto">
              <a:xfrm>
                <a:off x="3768" y="1613"/>
                <a:ext cx="121" cy="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6419" name="Line 15">
                <a:extLst>
                  <a:ext uri="{FF2B5EF4-FFF2-40B4-BE49-F238E27FC236}">
                    <a16:creationId xmlns:a16="http://schemas.microsoft.com/office/drawing/2014/main" id="{055DD746-7858-408B-ABBC-1C3522B2DD3B}"/>
                  </a:ext>
                </a:extLst>
              </p:cNvPr>
              <p:cNvSpPr>
                <a:spLocks noChangeShapeType="1"/>
              </p:cNvSpPr>
              <p:nvPr/>
            </p:nvSpPr>
            <p:spPr bwMode="auto">
              <a:xfrm>
                <a:off x="4400" y="1857"/>
                <a:ext cx="117" cy="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6420" name="Line 16">
                <a:extLst>
                  <a:ext uri="{FF2B5EF4-FFF2-40B4-BE49-F238E27FC236}">
                    <a16:creationId xmlns:a16="http://schemas.microsoft.com/office/drawing/2014/main" id="{69F9BCCC-3C82-4C8B-84DB-546F7895442B}"/>
                  </a:ext>
                </a:extLst>
              </p:cNvPr>
              <p:cNvSpPr>
                <a:spLocks noChangeShapeType="1"/>
              </p:cNvSpPr>
              <p:nvPr/>
            </p:nvSpPr>
            <p:spPr bwMode="auto">
              <a:xfrm>
                <a:off x="3952" y="142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6421" name="Line 17">
                <a:extLst>
                  <a:ext uri="{FF2B5EF4-FFF2-40B4-BE49-F238E27FC236}">
                    <a16:creationId xmlns:a16="http://schemas.microsoft.com/office/drawing/2014/main" id="{4552BAB3-4743-4774-9DF1-3FD218D123C2}"/>
                  </a:ext>
                </a:extLst>
              </p:cNvPr>
              <p:cNvSpPr>
                <a:spLocks noChangeShapeType="1"/>
              </p:cNvSpPr>
              <p:nvPr/>
            </p:nvSpPr>
            <p:spPr bwMode="auto">
              <a:xfrm flipH="1">
                <a:off x="4161" y="1377"/>
                <a:ext cx="11" cy="1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6422" name="Line 18">
                <a:extLst>
                  <a:ext uri="{FF2B5EF4-FFF2-40B4-BE49-F238E27FC236}">
                    <a16:creationId xmlns:a16="http://schemas.microsoft.com/office/drawing/2014/main" id="{524126A5-1BB1-41B4-9DE1-B6A752884743}"/>
                  </a:ext>
                </a:extLst>
              </p:cNvPr>
              <p:cNvSpPr>
                <a:spLocks noChangeShapeType="1"/>
              </p:cNvSpPr>
              <p:nvPr/>
            </p:nvSpPr>
            <p:spPr bwMode="auto">
              <a:xfrm>
                <a:off x="4300" y="198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6423" name="Line 19">
                <a:extLst>
                  <a:ext uri="{FF2B5EF4-FFF2-40B4-BE49-F238E27FC236}">
                    <a16:creationId xmlns:a16="http://schemas.microsoft.com/office/drawing/2014/main" id="{3D0FE632-5412-40EB-A217-A66A5C3B58AB}"/>
                  </a:ext>
                </a:extLst>
              </p:cNvPr>
              <p:cNvSpPr>
                <a:spLocks noChangeShapeType="1"/>
              </p:cNvSpPr>
              <p:nvPr/>
            </p:nvSpPr>
            <p:spPr bwMode="auto">
              <a:xfrm flipH="1">
                <a:off x="4129" y="2025"/>
                <a:ext cx="3"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grpSp>
        <p:sp>
          <p:nvSpPr>
            <p:cNvPr id="16396" name="Text Box 20">
              <a:extLst>
                <a:ext uri="{FF2B5EF4-FFF2-40B4-BE49-F238E27FC236}">
                  <a16:creationId xmlns:a16="http://schemas.microsoft.com/office/drawing/2014/main" id="{5B6D71E5-590E-4454-92F3-42E8215B2F39}"/>
                </a:ext>
              </a:extLst>
            </p:cNvPr>
            <p:cNvSpPr txBox="1">
              <a:spLocks noChangeArrowheads="1"/>
            </p:cNvSpPr>
            <p:nvPr/>
          </p:nvSpPr>
          <p:spPr bwMode="auto">
            <a:xfrm>
              <a:off x="4294" y="127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0</a:t>
              </a:r>
            </a:p>
          </p:txBody>
        </p:sp>
        <p:sp>
          <p:nvSpPr>
            <p:cNvPr id="16397" name="Text Box 21">
              <a:extLst>
                <a:ext uri="{FF2B5EF4-FFF2-40B4-BE49-F238E27FC236}">
                  <a16:creationId xmlns:a16="http://schemas.microsoft.com/office/drawing/2014/main" id="{082956C1-E2CD-4D46-B071-FB7035736A94}"/>
                </a:ext>
              </a:extLst>
            </p:cNvPr>
            <p:cNvSpPr txBox="1">
              <a:spLocks noChangeArrowheads="1"/>
            </p:cNvSpPr>
            <p:nvPr/>
          </p:nvSpPr>
          <p:spPr bwMode="auto">
            <a:xfrm>
              <a:off x="4582" y="1287"/>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1</a:t>
              </a:r>
            </a:p>
          </p:txBody>
        </p:sp>
        <p:sp>
          <p:nvSpPr>
            <p:cNvPr id="16398" name="Text Box 22">
              <a:extLst>
                <a:ext uri="{FF2B5EF4-FFF2-40B4-BE49-F238E27FC236}">
                  <a16:creationId xmlns:a16="http://schemas.microsoft.com/office/drawing/2014/main" id="{DF73C879-DD65-4958-9A9A-7F69854E4C15}"/>
                </a:ext>
              </a:extLst>
            </p:cNvPr>
            <p:cNvSpPr txBox="1">
              <a:spLocks noChangeArrowheads="1"/>
            </p:cNvSpPr>
            <p:nvPr/>
          </p:nvSpPr>
          <p:spPr bwMode="auto">
            <a:xfrm>
              <a:off x="3650" y="1395"/>
              <a:ext cx="60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capacity-1</a:t>
              </a:r>
            </a:p>
          </p:txBody>
        </p:sp>
        <p:sp>
          <p:nvSpPr>
            <p:cNvPr id="16399" name="Text Box 23">
              <a:extLst>
                <a:ext uri="{FF2B5EF4-FFF2-40B4-BE49-F238E27FC236}">
                  <a16:creationId xmlns:a16="http://schemas.microsoft.com/office/drawing/2014/main" id="{58FB7230-36FA-4C31-87E7-E93864460830}"/>
                </a:ext>
              </a:extLst>
            </p:cNvPr>
            <p:cNvSpPr txBox="1">
              <a:spLocks noChangeArrowheads="1"/>
            </p:cNvSpPr>
            <p:nvPr/>
          </p:nvSpPr>
          <p:spPr bwMode="auto">
            <a:xfrm>
              <a:off x="4786" y="145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2</a:t>
              </a:r>
            </a:p>
          </p:txBody>
        </p:sp>
        <p:sp>
          <p:nvSpPr>
            <p:cNvPr id="16400" name="Text Box 24">
              <a:extLst>
                <a:ext uri="{FF2B5EF4-FFF2-40B4-BE49-F238E27FC236}">
                  <a16:creationId xmlns:a16="http://schemas.microsoft.com/office/drawing/2014/main" id="{7872CB95-0813-465F-8171-82A2DD746FAE}"/>
                </a:ext>
              </a:extLst>
            </p:cNvPr>
            <p:cNvSpPr txBox="1">
              <a:spLocks noChangeArrowheads="1"/>
            </p:cNvSpPr>
            <p:nvPr/>
          </p:nvSpPr>
          <p:spPr bwMode="auto">
            <a:xfrm>
              <a:off x="3966" y="1105"/>
              <a:ext cx="390" cy="210"/>
            </a:xfrm>
            <a:prstGeom prst="rect">
              <a:avLst/>
            </a:prstGeom>
            <a:solidFill>
              <a:srgbClr val="00FFFF"/>
            </a:solidFill>
            <a:ln w="28575" algn="ctr">
              <a:solidFill>
                <a:schemeClr val="tx1"/>
              </a:solidFill>
              <a:miter lim="800000"/>
              <a:headEnd/>
              <a:tailEnd/>
            </a:ln>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Comic Sans MS" panose="030F0702030302020204" pitchFamily="66" charset="0"/>
                  <a:ea typeface="宋体" panose="02010600030101010101" pitchFamily="2" charset="-122"/>
                </a:rPr>
                <a:t>head</a:t>
              </a:r>
            </a:p>
          </p:txBody>
        </p:sp>
        <p:sp>
          <p:nvSpPr>
            <p:cNvPr id="16401" name="Line 25">
              <a:extLst>
                <a:ext uri="{FF2B5EF4-FFF2-40B4-BE49-F238E27FC236}">
                  <a16:creationId xmlns:a16="http://schemas.microsoft.com/office/drawing/2014/main" id="{98B1D852-98AD-4D91-ADBF-A94393D4461F}"/>
                </a:ext>
              </a:extLst>
            </p:cNvPr>
            <p:cNvSpPr>
              <a:spLocks noChangeShapeType="1"/>
            </p:cNvSpPr>
            <p:nvPr/>
          </p:nvSpPr>
          <p:spPr bwMode="auto">
            <a:xfrm>
              <a:off x="4212" y="1284"/>
              <a:ext cx="128" cy="1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6402" name="Text Box 26">
              <a:extLst>
                <a:ext uri="{FF2B5EF4-FFF2-40B4-BE49-F238E27FC236}">
                  <a16:creationId xmlns:a16="http://schemas.microsoft.com/office/drawing/2014/main" id="{1BA71030-0196-4762-8B31-9FB4F125F78D}"/>
                </a:ext>
              </a:extLst>
            </p:cNvPr>
            <p:cNvSpPr txBox="1">
              <a:spLocks noChangeArrowheads="1"/>
            </p:cNvSpPr>
            <p:nvPr/>
          </p:nvSpPr>
          <p:spPr bwMode="auto">
            <a:xfrm>
              <a:off x="4910" y="1113"/>
              <a:ext cx="372" cy="210"/>
            </a:xfrm>
            <a:prstGeom prst="rect">
              <a:avLst/>
            </a:prstGeom>
            <a:solidFill>
              <a:srgbClr val="00FFFF"/>
            </a:solidFill>
            <a:ln w="28575" algn="ctr">
              <a:solidFill>
                <a:schemeClr val="tx1"/>
              </a:solidFill>
              <a:miter lim="800000"/>
              <a:headEnd/>
              <a:tailEnd/>
            </a:ln>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Comic Sans MS" panose="030F0702030302020204" pitchFamily="66" charset="0"/>
                  <a:ea typeface="宋体" panose="02010600030101010101" pitchFamily="2" charset="-122"/>
                </a:rPr>
                <a:t>tail</a:t>
              </a:r>
            </a:p>
          </p:txBody>
        </p:sp>
        <p:sp>
          <p:nvSpPr>
            <p:cNvPr id="16403" name="Line 27">
              <a:extLst>
                <a:ext uri="{FF2B5EF4-FFF2-40B4-BE49-F238E27FC236}">
                  <a16:creationId xmlns:a16="http://schemas.microsoft.com/office/drawing/2014/main" id="{0198311F-4988-42A9-9B32-A9B38522D8A6}"/>
                </a:ext>
              </a:extLst>
            </p:cNvPr>
            <p:cNvSpPr>
              <a:spLocks noChangeShapeType="1"/>
            </p:cNvSpPr>
            <p:nvPr/>
          </p:nvSpPr>
          <p:spPr bwMode="auto">
            <a:xfrm flipH="1">
              <a:off x="4772" y="1300"/>
              <a:ext cx="256" cy="26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6404" name="Text Box 28">
              <a:extLst>
                <a:ext uri="{FF2B5EF4-FFF2-40B4-BE49-F238E27FC236}">
                  <a16:creationId xmlns:a16="http://schemas.microsoft.com/office/drawing/2014/main" id="{799B82C1-6FA1-463D-B785-6A505B012BDA}"/>
                </a:ext>
              </a:extLst>
            </p:cNvPr>
            <p:cNvSpPr txBox="1">
              <a:spLocks noChangeArrowheads="1"/>
            </p:cNvSpPr>
            <p:nvPr/>
          </p:nvSpPr>
          <p:spPr bwMode="auto">
            <a:xfrm>
              <a:off x="4294" y="134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ea typeface="宋体" panose="02010600030101010101" pitchFamily="2" charset="-122"/>
                </a:rPr>
                <a:t>y</a:t>
              </a:r>
            </a:p>
          </p:txBody>
        </p:sp>
        <p:sp>
          <p:nvSpPr>
            <p:cNvPr id="16405" name="Text Box 29">
              <a:extLst>
                <a:ext uri="{FF2B5EF4-FFF2-40B4-BE49-F238E27FC236}">
                  <a16:creationId xmlns:a16="http://schemas.microsoft.com/office/drawing/2014/main" id="{8CE51023-E820-42A9-93CA-F4BA1C6FB6A6}"/>
                </a:ext>
              </a:extLst>
            </p:cNvPr>
            <p:cNvSpPr txBox="1">
              <a:spLocks noChangeArrowheads="1"/>
            </p:cNvSpPr>
            <p:nvPr/>
          </p:nvSpPr>
          <p:spPr bwMode="auto">
            <a:xfrm>
              <a:off x="4478" y="1364"/>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ea typeface="宋体" panose="02010600030101010101" pitchFamily="2" charset="-122"/>
                </a:rPr>
                <a:t>z</a:t>
              </a:r>
            </a:p>
          </p:txBody>
        </p:sp>
        <p:grpSp>
          <p:nvGrpSpPr>
            <p:cNvPr id="16406" name="Group 30">
              <a:extLst>
                <a:ext uri="{FF2B5EF4-FFF2-40B4-BE49-F238E27FC236}">
                  <a16:creationId xmlns:a16="http://schemas.microsoft.com/office/drawing/2014/main" id="{5C1C045B-9383-4A68-A94E-29C21E4B4462}"/>
                </a:ext>
              </a:extLst>
            </p:cNvPr>
            <p:cNvGrpSpPr>
              <a:grpSpLocks/>
            </p:cNvGrpSpPr>
            <p:nvPr/>
          </p:nvGrpSpPr>
          <p:grpSpPr bwMode="auto">
            <a:xfrm>
              <a:off x="3686" y="1604"/>
              <a:ext cx="219" cy="362"/>
              <a:chOff x="3686" y="1604"/>
              <a:chExt cx="219" cy="362"/>
            </a:xfrm>
          </p:grpSpPr>
          <p:sp>
            <p:nvSpPr>
              <p:cNvPr id="16407" name="Oval 31">
                <a:extLst>
                  <a:ext uri="{FF2B5EF4-FFF2-40B4-BE49-F238E27FC236}">
                    <a16:creationId xmlns:a16="http://schemas.microsoft.com/office/drawing/2014/main" id="{44979851-781A-46D0-8B60-A4E5EBFB2A4A}"/>
                  </a:ext>
                </a:extLst>
              </p:cNvPr>
              <p:cNvSpPr>
                <a:spLocks noChangeArrowheads="1"/>
              </p:cNvSpPr>
              <p:nvPr/>
            </p:nvSpPr>
            <p:spPr bwMode="auto">
              <a:xfrm>
                <a:off x="3686" y="1604"/>
                <a:ext cx="219" cy="263"/>
              </a:xfrm>
              <a:prstGeom prst="ellipse">
                <a:avLst/>
              </a:prstGeom>
              <a:solidFill>
                <a:schemeClr val="tx2"/>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6408" name="Oval 32">
                <a:extLst>
                  <a:ext uri="{FF2B5EF4-FFF2-40B4-BE49-F238E27FC236}">
                    <a16:creationId xmlns:a16="http://schemas.microsoft.com/office/drawing/2014/main" id="{2A3EF14C-86DD-4AFC-852C-6FAA6AC92A8C}"/>
                  </a:ext>
                </a:extLst>
              </p:cNvPr>
              <p:cNvSpPr>
                <a:spLocks noChangeArrowheads="1"/>
              </p:cNvSpPr>
              <p:nvPr/>
            </p:nvSpPr>
            <p:spPr bwMode="auto">
              <a:xfrm>
                <a:off x="3717" y="1640"/>
                <a:ext cx="154" cy="205"/>
              </a:xfrm>
              <a:prstGeom prst="ellipse">
                <a:avLst/>
              </a:prstGeom>
              <a:solidFill>
                <a:srgbClr val="FFFFCC"/>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6409" name="Oval 33">
                <a:extLst>
                  <a:ext uri="{FF2B5EF4-FFF2-40B4-BE49-F238E27FC236}">
                    <a16:creationId xmlns:a16="http://schemas.microsoft.com/office/drawing/2014/main" id="{8D93EDBC-3494-4B9F-AE74-A11D3CD22C8B}"/>
                  </a:ext>
                </a:extLst>
              </p:cNvPr>
              <p:cNvSpPr>
                <a:spLocks noChangeArrowheads="1"/>
              </p:cNvSpPr>
              <p:nvPr/>
            </p:nvSpPr>
            <p:spPr bwMode="auto">
              <a:xfrm>
                <a:off x="3687" y="1710"/>
                <a:ext cx="218" cy="256"/>
              </a:xfrm>
              <a:prstGeom prst="ellipse">
                <a:avLst/>
              </a:prstGeom>
              <a:solidFill>
                <a:srgbClr val="00FFFF"/>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6410" name="Oval 34">
                <a:extLst>
                  <a:ext uri="{FF2B5EF4-FFF2-40B4-BE49-F238E27FC236}">
                    <a16:creationId xmlns:a16="http://schemas.microsoft.com/office/drawing/2014/main" id="{34507ACD-C1E0-4B9E-989E-8CDB1F3D9E2A}"/>
                  </a:ext>
                </a:extLst>
              </p:cNvPr>
              <p:cNvSpPr>
                <a:spLocks noChangeArrowheads="1"/>
              </p:cNvSpPr>
              <p:nvPr/>
            </p:nvSpPr>
            <p:spPr bwMode="auto">
              <a:xfrm>
                <a:off x="3756" y="1763"/>
                <a:ext cx="79" cy="87"/>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6411" name="AutoShape 35">
                <a:extLst>
                  <a:ext uri="{FF2B5EF4-FFF2-40B4-BE49-F238E27FC236}">
                    <a16:creationId xmlns:a16="http://schemas.microsoft.com/office/drawing/2014/main" id="{DC2870B5-014C-47B1-98A5-F43308D6C399}"/>
                  </a:ext>
                </a:extLst>
              </p:cNvPr>
              <p:cNvSpPr>
                <a:spLocks noChangeArrowheads="1"/>
              </p:cNvSpPr>
              <p:nvPr/>
            </p:nvSpPr>
            <p:spPr bwMode="auto">
              <a:xfrm flipV="1">
                <a:off x="3772" y="1835"/>
                <a:ext cx="52" cy="7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69 w 21600"/>
                  <a:gd name="T13" fmla="*/ 4488 h 21600"/>
                  <a:gd name="T14" fmla="*/ 17031 w 21600"/>
                  <a:gd name="T15" fmla="*/ 1711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3">
            <a:extLst>
              <a:ext uri="{FF2B5EF4-FFF2-40B4-BE49-F238E27FC236}">
                <a16:creationId xmlns:a16="http://schemas.microsoft.com/office/drawing/2014/main" id="{A516BDE5-F6E9-41BF-BD7E-F7D7A5476240}"/>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2899D6F-893D-4BB9-A607-0D754E57BC91}" type="slidenum">
              <a:rPr lang="ar-SA" altLang="zh-CN" sz="1400" b="0">
                <a:solidFill>
                  <a:schemeClr val="tx1"/>
                </a:solidFill>
                <a:latin typeface="Comic Sans MS" panose="030F0702030302020204" pitchFamily="66" charset="0"/>
              </a:rPr>
              <a:pPr/>
              <a:t>160</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68964" name="Picture 2" descr="magic">
            <a:extLst>
              <a:ext uri="{FF2B5EF4-FFF2-40B4-BE49-F238E27FC236}">
                <a16:creationId xmlns:a16="http://schemas.microsoft.com/office/drawing/2014/main" id="{2BA0068D-7837-489D-B241-BF5733FBF5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8965" name="Rectangle 3">
            <a:extLst>
              <a:ext uri="{FF2B5EF4-FFF2-40B4-BE49-F238E27FC236}">
                <a16:creationId xmlns:a16="http://schemas.microsoft.com/office/drawing/2014/main" id="{1100D376-0303-48D7-8D1B-1C512BDBD5A7}"/>
              </a:ext>
            </a:extLst>
          </p:cNvPr>
          <p:cNvSpPr>
            <a:spLocks noGrp="1" noChangeArrowheads="1"/>
          </p:cNvSpPr>
          <p:nvPr>
            <p:ph type="title"/>
          </p:nvPr>
        </p:nvSpPr>
        <p:spPr/>
        <p:txBody>
          <a:bodyPr/>
          <a:lstStyle/>
          <a:p>
            <a:pPr eaLnBrk="1" hangingPunct="1"/>
            <a:r>
              <a:rPr lang="en-US" altLang="zh-CN">
                <a:ea typeface="宋体" panose="02010600030101010101" pitchFamily="2" charset="-122"/>
              </a:rPr>
              <a:t>Ordering imposed by p</a:t>
            </a:r>
          </a:p>
        </p:txBody>
      </p:sp>
      <p:sp>
        <p:nvSpPr>
          <p:cNvPr id="168966" name="Text Box 4">
            <a:extLst>
              <a:ext uri="{FF2B5EF4-FFF2-40B4-BE49-F238E27FC236}">
                <a16:creationId xmlns:a16="http://schemas.microsoft.com/office/drawing/2014/main" id="{78A07F5D-EA02-4CFC-AFE8-6CF74A583098}"/>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168967" name="AutoShape 5">
            <a:extLst>
              <a:ext uri="{FF2B5EF4-FFF2-40B4-BE49-F238E27FC236}">
                <a16:creationId xmlns:a16="http://schemas.microsoft.com/office/drawing/2014/main" id="{B93A5B47-F9AE-4C58-B616-E5EAE6461B4E}"/>
              </a:ext>
            </a:extLst>
          </p:cNvPr>
          <p:cNvSpPr>
            <a:spLocks noChangeArrowheads="1"/>
          </p:cNvSpPr>
          <p:nvPr/>
        </p:nvSpPr>
        <p:spPr bwMode="auto">
          <a:xfrm>
            <a:off x="1257300" y="2514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p.enq(x)</a:t>
            </a:r>
          </a:p>
        </p:txBody>
      </p:sp>
      <p:sp>
        <p:nvSpPr>
          <p:cNvPr id="168968" name="AutoShape 6">
            <a:extLst>
              <a:ext uri="{FF2B5EF4-FFF2-40B4-BE49-F238E27FC236}">
                <a16:creationId xmlns:a16="http://schemas.microsoft.com/office/drawing/2014/main" id="{C673973C-F518-4CDE-A8DC-A9D7CBC55D81}"/>
              </a:ext>
            </a:extLst>
          </p:cNvPr>
          <p:cNvSpPr>
            <a:spLocks noChangeArrowheads="1"/>
          </p:cNvSpPr>
          <p:nvPr/>
        </p:nvSpPr>
        <p:spPr bwMode="auto">
          <a:xfrm>
            <a:off x="5089525" y="2514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p.deq(y)</a:t>
            </a:r>
          </a:p>
        </p:txBody>
      </p:sp>
      <p:sp>
        <p:nvSpPr>
          <p:cNvPr id="168969" name="AutoShape 7">
            <a:extLst>
              <a:ext uri="{FF2B5EF4-FFF2-40B4-BE49-F238E27FC236}">
                <a16:creationId xmlns:a16="http://schemas.microsoft.com/office/drawing/2014/main" id="{D8FD5D24-3DE1-4699-9D7D-0B20F56F5F5A}"/>
              </a:ext>
            </a:extLst>
          </p:cNvPr>
          <p:cNvSpPr>
            <a:spLocks noChangeArrowheads="1"/>
          </p:cNvSpPr>
          <p:nvPr/>
        </p:nvSpPr>
        <p:spPr bwMode="auto">
          <a:xfrm>
            <a:off x="3173413" y="2514600"/>
            <a:ext cx="1828800" cy="990600"/>
          </a:xfrm>
          <a:prstGeom prst="leftRightArrow">
            <a:avLst>
              <a:gd name="adj1" fmla="val 50000"/>
              <a:gd name="adj2" fmla="val 36923"/>
            </a:avLst>
          </a:prstGeom>
          <a:solidFill>
            <a:srgbClr val="DDDDDD"/>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q.enq(x)</a:t>
            </a:r>
          </a:p>
        </p:txBody>
      </p:sp>
      <p:sp>
        <p:nvSpPr>
          <p:cNvPr id="168970" name="AutoShape 8">
            <a:extLst>
              <a:ext uri="{FF2B5EF4-FFF2-40B4-BE49-F238E27FC236}">
                <a16:creationId xmlns:a16="http://schemas.microsoft.com/office/drawing/2014/main" id="{B7249356-DCFB-45D7-BC00-BD1E45B900F5}"/>
              </a:ext>
            </a:extLst>
          </p:cNvPr>
          <p:cNvSpPr>
            <a:spLocks noChangeArrowheads="1"/>
          </p:cNvSpPr>
          <p:nvPr/>
        </p:nvSpPr>
        <p:spPr bwMode="auto">
          <a:xfrm>
            <a:off x="2225675" y="3429000"/>
            <a:ext cx="1828800" cy="990600"/>
          </a:xfrm>
          <a:prstGeom prst="leftRightArrow">
            <a:avLst>
              <a:gd name="adj1" fmla="val 50000"/>
              <a:gd name="adj2" fmla="val 36923"/>
            </a:avLst>
          </a:prstGeom>
          <a:solidFill>
            <a:srgbClr val="DDDDDD"/>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q.enq(y)</a:t>
            </a:r>
          </a:p>
        </p:txBody>
      </p:sp>
      <p:sp>
        <p:nvSpPr>
          <p:cNvPr id="168971" name="AutoShape 9">
            <a:extLst>
              <a:ext uri="{FF2B5EF4-FFF2-40B4-BE49-F238E27FC236}">
                <a16:creationId xmlns:a16="http://schemas.microsoft.com/office/drawing/2014/main" id="{5701F729-60A9-4B68-96A1-B9C98664E49C}"/>
              </a:ext>
            </a:extLst>
          </p:cNvPr>
          <p:cNvSpPr>
            <a:spLocks noChangeArrowheads="1"/>
          </p:cNvSpPr>
          <p:nvPr/>
        </p:nvSpPr>
        <p:spPr bwMode="auto">
          <a:xfrm>
            <a:off x="6057900" y="3429000"/>
            <a:ext cx="1828800" cy="990600"/>
          </a:xfrm>
          <a:prstGeom prst="leftRightArrow">
            <a:avLst>
              <a:gd name="adj1" fmla="val 50000"/>
              <a:gd name="adj2" fmla="val 36923"/>
            </a:avLst>
          </a:prstGeom>
          <a:solidFill>
            <a:srgbClr val="DDDDDD"/>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q.deq(x)</a:t>
            </a:r>
          </a:p>
        </p:txBody>
      </p:sp>
      <p:sp>
        <p:nvSpPr>
          <p:cNvPr id="168972" name="AutoShape 10">
            <a:extLst>
              <a:ext uri="{FF2B5EF4-FFF2-40B4-BE49-F238E27FC236}">
                <a16:creationId xmlns:a16="http://schemas.microsoft.com/office/drawing/2014/main" id="{060C970F-8B03-4E28-9CB9-010A8993E2DF}"/>
              </a:ext>
            </a:extLst>
          </p:cNvPr>
          <p:cNvSpPr>
            <a:spLocks noChangeArrowheads="1"/>
          </p:cNvSpPr>
          <p:nvPr/>
        </p:nvSpPr>
        <p:spPr bwMode="auto">
          <a:xfrm>
            <a:off x="4141788" y="3429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p.enq(y)</a:t>
            </a:r>
          </a:p>
        </p:txBody>
      </p:sp>
      <p:sp>
        <p:nvSpPr>
          <p:cNvPr id="168973" name="Freeform 11">
            <a:extLst>
              <a:ext uri="{FF2B5EF4-FFF2-40B4-BE49-F238E27FC236}">
                <a16:creationId xmlns:a16="http://schemas.microsoft.com/office/drawing/2014/main" id="{0E223B5F-20D3-4545-9F3A-9C725A183290}"/>
              </a:ext>
            </a:extLst>
          </p:cNvPr>
          <p:cNvSpPr>
            <a:spLocks/>
          </p:cNvSpPr>
          <p:nvPr/>
        </p:nvSpPr>
        <p:spPr bwMode="auto">
          <a:xfrm>
            <a:off x="2146300" y="2020888"/>
            <a:ext cx="3848100" cy="735012"/>
          </a:xfrm>
          <a:custGeom>
            <a:avLst/>
            <a:gdLst>
              <a:gd name="T0" fmla="*/ 2147483647 w 2424"/>
              <a:gd name="T1" fmla="*/ 2147483647 h 463"/>
              <a:gd name="T2" fmla="*/ 2147483647 w 2424"/>
              <a:gd name="T3" fmla="*/ 2147483647 h 463"/>
              <a:gd name="T4" fmla="*/ 0 w 2424"/>
              <a:gd name="T5" fmla="*/ 2147483647 h 463"/>
              <a:gd name="T6" fmla="*/ 0 60000 65536"/>
              <a:gd name="T7" fmla="*/ 0 60000 65536"/>
              <a:gd name="T8" fmla="*/ 0 60000 65536"/>
              <a:gd name="T9" fmla="*/ 0 w 2424"/>
              <a:gd name="T10" fmla="*/ 0 h 463"/>
              <a:gd name="T11" fmla="*/ 2424 w 2424"/>
              <a:gd name="T12" fmla="*/ 463 h 463"/>
            </a:gdLst>
            <a:ahLst/>
            <a:cxnLst>
              <a:cxn ang="T6">
                <a:pos x="T0" y="T1"/>
              </a:cxn>
              <a:cxn ang="T7">
                <a:pos x="T2" y="T3"/>
              </a:cxn>
              <a:cxn ang="T8">
                <a:pos x="T4" y="T5"/>
              </a:cxn>
            </a:cxnLst>
            <a:rect l="T9" t="T10" r="T11" b="T12"/>
            <a:pathLst>
              <a:path w="2424" h="463">
                <a:moveTo>
                  <a:pt x="2424" y="423"/>
                </a:moveTo>
                <a:cubicBezTo>
                  <a:pt x="2188" y="354"/>
                  <a:pt x="1412" y="0"/>
                  <a:pt x="1008" y="7"/>
                </a:cubicBezTo>
                <a:cubicBezTo>
                  <a:pt x="604" y="14"/>
                  <a:pt x="168" y="387"/>
                  <a:pt x="0" y="463"/>
                </a:cubicBezTo>
              </a:path>
            </a:pathLst>
          </a:custGeom>
          <a:noFill/>
          <a:ln w="76200">
            <a:solidFill>
              <a:schemeClr val="accent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68974" name="Freeform 12">
            <a:extLst>
              <a:ext uri="{FF2B5EF4-FFF2-40B4-BE49-F238E27FC236}">
                <a16:creationId xmlns:a16="http://schemas.microsoft.com/office/drawing/2014/main" id="{BFE49BFB-75F9-437C-AF29-975EAC2B40D9}"/>
              </a:ext>
            </a:extLst>
          </p:cNvPr>
          <p:cNvSpPr>
            <a:spLocks/>
          </p:cNvSpPr>
          <p:nvPr/>
        </p:nvSpPr>
        <p:spPr bwMode="auto">
          <a:xfrm>
            <a:off x="2133600" y="3276600"/>
            <a:ext cx="2895600" cy="1562100"/>
          </a:xfrm>
          <a:custGeom>
            <a:avLst/>
            <a:gdLst>
              <a:gd name="T0" fmla="*/ 0 w 1824"/>
              <a:gd name="T1" fmla="*/ 0 h 984"/>
              <a:gd name="T2" fmla="*/ 2147483647 w 1824"/>
              <a:gd name="T3" fmla="*/ 2147483647 h 984"/>
              <a:gd name="T4" fmla="*/ 2147483647 w 1824"/>
              <a:gd name="T5" fmla="*/ 2147483647 h 984"/>
              <a:gd name="T6" fmla="*/ 2147483647 w 1824"/>
              <a:gd name="T7" fmla="*/ 2147483647 h 984"/>
              <a:gd name="T8" fmla="*/ 0 60000 65536"/>
              <a:gd name="T9" fmla="*/ 0 60000 65536"/>
              <a:gd name="T10" fmla="*/ 0 60000 65536"/>
              <a:gd name="T11" fmla="*/ 0 60000 65536"/>
              <a:gd name="T12" fmla="*/ 0 w 1824"/>
              <a:gd name="T13" fmla="*/ 0 h 984"/>
              <a:gd name="T14" fmla="*/ 1824 w 1824"/>
              <a:gd name="T15" fmla="*/ 984 h 984"/>
            </a:gdLst>
            <a:ahLst/>
            <a:cxnLst>
              <a:cxn ang="T8">
                <a:pos x="T0" y="T1"/>
              </a:cxn>
              <a:cxn ang="T9">
                <a:pos x="T2" y="T3"/>
              </a:cxn>
              <a:cxn ang="T10">
                <a:pos x="T4" y="T5"/>
              </a:cxn>
              <a:cxn ang="T11">
                <a:pos x="T6" y="T7"/>
              </a:cxn>
            </a:cxnLst>
            <a:rect l="T12" t="T13" r="T14" b="T15"/>
            <a:pathLst>
              <a:path w="1824" h="984">
                <a:moveTo>
                  <a:pt x="0" y="0"/>
                </a:moveTo>
                <a:cubicBezTo>
                  <a:pt x="68" y="328"/>
                  <a:pt x="136" y="656"/>
                  <a:pt x="384" y="816"/>
                </a:cubicBezTo>
                <a:cubicBezTo>
                  <a:pt x="632" y="976"/>
                  <a:pt x="1248" y="984"/>
                  <a:pt x="1488" y="960"/>
                </a:cubicBezTo>
                <a:cubicBezTo>
                  <a:pt x="1728" y="936"/>
                  <a:pt x="1776" y="804"/>
                  <a:pt x="1824" y="672"/>
                </a:cubicBezTo>
              </a:path>
            </a:pathLst>
          </a:custGeom>
          <a:noFill/>
          <a:ln w="76200">
            <a:solidFill>
              <a:schemeClr val="accent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nvGrpSpPr>
          <p:cNvPr id="168975" name="Group 13">
            <a:extLst>
              <a:ext uri="{FF2B5EF4-FFF2-40B4-BE49-F238E27FC236}">
                <a16:creationId xmlns:a16="http://schemas.microsoft.com/office/drawing/2014/main" id="{B6AA7AAD-0CE1-4A95-9AE0-0BCFFFD40459}"/>
              </a:ext>
            </a:extLst>
          </p:cNvPr>
          <p:cNvGrpSpPr>
            <a:grpSpLocks/>
          </p:cNvGrpSpPr>
          <p:nvPr/>
        </p:nvGrpSpPr>
        <p:grpSpPr bwMode="auto">
          <a:xfrm>
            <a:off x="838200" y="5257800"/>
            <a:ext cx="7391400" cy="762000"/>
            <a:chOff x="528" y="3312"/>
            <a:chExt cx="4656" cy="480"/>
          </a:xfrm>
        </p:grpSpPr>
        <p:sp>
          <p:nvSpPr>
            <p:cNvPr id="168976" name="AutoShape 14">
              <a:extLst>
                <a:ext uri="{FF2B5EF4-FFF2-40B4-BE49-F238E27FC236}">
                  <a16:creationId xmlns:a16="http://schemas.microsoft.com/office/drawing/2014/main" id="{F310F252-A483-43E6-AE4A-30972CC64553}"/>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68977" name="Text Box 15">
              <a:extLst>
                <a:ext uri="{FF2B5EF4-FFF2-40B4-BE49-F238E27FC236}">
                  <a16:creationId xmlns:a16="http://schemas.microsoft.com/office/drawing/2014/main" id="{75ED4E67-985E-4F23-99E2-2459DCE81021}"/>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3">
            <a:extLst>
              <a:ext uri="{FF2B5EF4-FFF2-40B4-BE49-F238E27FC236}">
                <a16:creationId xmlns:a16="http://schemas.microsoft.com/office/drawing/2014/main" id="{AFF22AE1-2ED3-4759-853F-D373B4964835}"/>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7D52065-C026-470B-A8E9-4FDD6838861A}" type="slidenum">
              <a:rPr lang="ar-SA" altLang="zh-CN" sz="1400" b="0">
                <a:solidFill>
                  <a:schemeClr val="tx1"/>
                </a:solidFill>
                <a:latin typeface="Comic Sans MS" panose="030F0702030302020204" pitchFamily="66" charset="0"/>
              </a:rPr>
              <a:pPr/>
              <a:t>161</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69988" name="Picture 2" descr="magic">
            <a:extLst>
              <a:ext uri="{FF2B5EF4-FFF2-40B4-BE49-F238E27FC236}">
                <a16:creationId xmlns:a16="http://schemas.microsoft.com/office/drawing/2014/main" id="{F12B888C-F651-4584-83FD-233C3C15BF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9989" name="Rectangle 3">
            <a:extLst>
              <a:ext uri="{FF2B5EF4-FFF2-40B4-BE49-F238E27FC236}">
                <a16:creationId xmlns:a16="http://schemas.microsoft.com/office/drawing/2014/main" id="{F80D676B-EF85-49D2-8EC0-E5A38710AE7B}"/>
              </a:ext>
            </a:extLst>
          </p:cNvPr>
          <p:cNvSpPr>
            <a:spLocks noGrp="1" noChangeArrowheads="1"/>
          </p:cNvSpPr>
          <p:nvPr>
            <p:ph type="title"/>
          </p:nvPr>
        </p:nvSpPr>
        <p:spPr/>
        <p:txBody>
          <a:bodyPr/>
          <a:lstStyle/>
          <a:p>
            <a:pPr eaLnBrk="1" hangingPunct="1"/>
            <a:r>
              <a:rPr lang="en-US" altLang="zh-CN">
                <a:ea typeface="宋体" panose="02010600030101010101" pitchFamily="2" charset="-122"/>
              </a:rPr>
              <a:t>Ordering imposed by q</a:t>
            </a:r>
          </a:p>
        </p:txBody>
      </p:sp>
      <p:sp>
        <p:nvSpPr>
          <p:cNvPr id="169990" name="Text Box 4">
            <a:extLst>
              <a:ext uri="{FF2B5EF4-FFF2-40B4-BE49-F238E27FC236}">
                <a16:creationId xmlns:a16="http://schemas.microsoft.com/office/drawing/2014/main" id="{2556E6E5-33D6-45F2-B3B9-5EC1F789176F}"/>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169991" name="AutoShape 5">
            <a:extLst>
              <a:ext uri="{FF2B5EF4-FFF2-40B4-BE49-F238E27FC236}">
                <a16:creationId xmlns:a16="http://schemas.microsoft.com/office/drawing/2014/main" id="{C5B387C0-1A61-43FF-9DE5-F2FE4F02B59F}"/>
              </a:ext>
            </a:extLst>
          </p:cNvPr>
          <p:cNvSpPr>
            <a:spLocks noChangeArrowheads="1"/>
          </p:cNvSpPr>
          <p:nvPr/>
        </p:nvSpPr>
        <p:spPr bwMode="auto">
          <a:xfrm>
            <a:off x="1257300" y="2514600"/>
            <a:ext cx="1828800" cy="990600"/>
          </a:xfrm>
          <a:prstGeom prst="leftRightArrow">
            <a:avLst>
              <a:gd name="adj1" fmla="val 50000"/>
              <a:gd name="adj2" fmla="val 36923"/>
            </a:avLst>
          </a:prstGeom>
          <a:solidFill>
            <a:srgbClr val="DDDDDD"/>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p.enq(x)</a:t>
            </a:r>
          </a:p>
        </p:txBody>
      </p:sp>
      <p:sp>
        <p:nvSpPr>
          <p:cNvPr id="169992" name="AutoShape 6">
            <a:extLst>
              <a:ext uri="{FF2B5EF4-FFF2-40B4-BE49-F238E27FC236}">
                <a16:creationId xmlns:a16="http://schemas.microsoft.com/office/drawing/2014/main" id="{1C07EC86-E005-4D9F-ADC1-B014D3236571}"/>
              </a:ext>
            </a:extLst>
          </p:cNvPr>
          <p:cNvSpPr>
            <a:spLocks noChangeArrowheads="1"/>
          </p:cNvSpPr>
          <p:nvPr/>
        </p:nvSpPr>
        <p:spPr bwMode="auto">
          <a:xfrm>
            <a:off x="5089525" y="2514600"/>
            <a:ext cx="1828800" cy="990600"/>
          </a:xfrm>
          <a:prstGeom prst="leftRightArrow">
            <a:avLst>
              <a:gd name="adj1" fmla="val 50000"/>
              <a:gd name="adj2" fmla="val 36923"/>
            </a:avLst>
          </a:prstGeom>
          <a:solidFill>
            <a:srgbClr val="DDDDDD"/>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p.deq(y)</a:t>
            </a:r>
          </a:p>
        </p:txBody>
      </p:sp>
      <p:sp>
        <p:nvSpPr>
          <p:cNvPr id="169993" name="AutoShape 7">
            <a:extLst>
              <a:ext uri="{FF2B5EF4-FFF2-40B4-BE49-F238E27FC236}">
                <a16:creationId xmlns:a16="http://schemas.microsoft.com/office/drawing/2014/main" id="{581EA285-0A4B-4BC0-BDB9-C1E22BDE6CDE}"/>
              </a:ext>
            </a:extLst>
          </p:cNvPr>
          <p:cNvSpPr>
            <a:spLocks noChangeArrowheads="1"/>
          </p:cNvSpPr>
          <p:nvPr/>
        </p:nvSpPr>
        <p:spPr bwMode="auto">
          <a:xfrm>
            <a:off x="3173413" y="2514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q.enq(x)</a:t>
            </a:r>
          </a:p>
        </p:txBody>
      </p:sp>
      <p:sp>
        <p:nvSpPr>
          <p:cNvPr id="169994" name="AutoShape 8">
            <a:extLst>
              <a:ext uri="{FF2B5EF4-FFF2-40B4-BE49-F238E27FC236}">
                <a16:creationId xmlns:a16="http://schemas.microsoft.com/office/drawing/2014/main" id="{7F75F5C6-191B-426F-8A74-59D59209D69A}"/>
              </a:ext>
            </a:extLst>
          </p:cNvPr>
          <p:cNvSpPr>
            <a:spLocks noChangeArrowheads="1"/>
          </p:cNvSpPr>
          <p:nvPr/>
        </p:nvSpPr>
        <p:spPr bwMode="auto">
          <a:xfrm>
            <a:off x="2225675" y="3429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q.enq(y)</a:t>
            </a:r>
          </a:p>
        </p:txBody>
      </p:sp>
      <p:sp>
        <p:nvSpPr>
          <p:cNvPr id="169995" name="AutoShape 9">
            <a:extLst>
              <a:ext uri="{FF2B5EF4-FFF2-40B4-BE49-F238E27FC236}">
                <a16:creationId xmlns:a16="http://schemas.microsoft.com/office/drawing/2014/main" id="{6D03747D-A330-47BB-B69E-1D2848A1BF9D}"/>
              </a:ext>
            </a:extLst>
          </p:cNvPr>
          <p:cNvSpPr>
            <a:spLocks noChangeArrowheads="1"/>
          </p:cNvSpPr>
          <p:nvPr/>
        </p:nvSpPr>
        <p:spPr bwMode="auto">
          <a:xfrm>
            <a:off x="6057900" y="3429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q.deq(x)</a:t>
            </a:r>
          </a:p>
        </p:txBody>
      </p:sp>
      <p:sp>
        <p:nvSpPr>
          <p:cNvPr id="169996" name="AutoShape 10">
            <a:extLst>
              <a:ext uri="{FF2B5EF4-FFF2-40B4-BE49-F238E27FC236}">
                <a16:creationId xmlns:a16="http://schemas.microsoft.com/office/drawing/2014/main" id="{DC5F4643-2CCC-4C55-9DFE-2A37614E734F}"/>
              </a:ext>
            </a:extLst>
          </p:cNvPr>
          <p:cNvSpPr>
            <a:spLocks noChangeArrowheads="1"/>
          </p:cNvSpPr>
          <p:nvPr/>
        </p:nvSpPr>
        <p:spPr bwMode="auto">
          <a:xfrm>
            <a:off x="4141788" y="3429000"/>
            <a:ext cx="1828800" cy="990600"/>
          </a:xfrm>
          <a:prstGeom prst="leftRightArrow">
            <a:avLst>
              <a:gd name="adj1" fmla="val 50000"/>
              <a:gd name="adj2" fmla="val 36923"/>
            </a:avLst>
          </a:prstGeom>
          <a:solidFill>
            <a:srgbClr val="DDDDDD"/>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p.enq(y)</a:t>
            </a:r>
          </a:p>
        </p:txBody>
      </p:sp>
      <p:sp>
        <p:nvSpPr>
          <p:cNvPr id="169997" name="Freeform 11">
            <a:extLst>
              <a:ext uri="{FF2B5EF4-FFF2-40B4-BE49-F238E27FC236}">
                <a16:creationId xmlns:a16="http://schemas.microsoft.com/office/drawing/2014/main" id="{9833EC94-EDAE-45DA-BF78-DCCEF934645B}"/>
              </a:ext>
            </a:extLst>
          </p:cNvPr>
          <p:cNvSpPr>
            <a:spLocks/>
          </p:cNvSpPr>
          <p:nvPr/>
        </p:nvSpPr>
        <p:spPr bwMode="auto">
          <a:xfrm>
            <a:off x="3124200" y="4192588"/>
            <a:ext cx="3797300" cy="369887"/>
          </a:xfrm>
          <a:custGeom>
            <a:avLst/>
            <a:gdLst>
              <a:gd name="T0" fmla="*/ 2147483647 w 2392"/>
              <a:gd name="T1" fmla="*/ 2147483647 h 233"/>
              <a:gd name="T2" fmla="*/ 2147483647 w 2392"/>
              <a:gd name="T3" fmla="*/ 2147483647 h 233"/>
              <a:gd name="T4" fmla="*/ 0 w 2392"/>
              <a:gd name="T5" fmla="*/ 0 h 233"/>
              <a:gd name="T6" fmla="*/ 0 60000 65536"/>
              <a:gd name="T7" fmla="*/ 0 60000 65536"/>
              <a:gd name="T8" fmla="*/ 0 60000 65536"/>
              <a:gd name="T9" fmla="*/ 0 w 2392"/>
              <a:gd name="T10" fmla="*/ 0 h 233"/>
              <a:gd name="T11" fmla="*/ 2392 w 2392"/>
              <a:gd name="T12" fmla="*/ 233 h 233"/>
            </a:gdLst>
            <a:ahLst/>
            <a:cxnLst>
              <a:cxn ang="T6">
                <a:pos x="T0" y="T1"/>
              </a:cxn>
              <a:cxn ang="T7">
                <a:pos x="T2" y="T3"/>
              </a:cxn>
              <a:cxn ang="T8">
                <a:pos x="T4" y="T5"/>
              </a:cxn>
            </a:cxnLst>
            <a:rect l="T9" t="T10" r="T11" b="T12"/>
            <a:pathLst>
              <a:path w="2392" h="233">
                <a:moveTo>
                  <a:pt x="2392" y="15"/>
                </a:moveTo>
                <a:cubicBezTo>
                  <a:pt x="2176" y="50"/>
                  <a:pt x="1495" y="233"/>
                  <a:pt x="1096" y="231"/>
                </a:cubicBezTo>
                <a:cubicBezTo>
                  <a:pt x="697" y="229"/>
                  <a:pt x="228" y="48"/>
                  <a:pt x="0" y="0"/>
                </a:cubicBezTo>
              </a:path>
            </a:pathLst>
          </a:custGeom>
          <a:noFill/>
          <a:ln w="76200">
            <a:solidFill>
              <a:schemeClr val="accent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69998" name="Freeform 12">
            <a:extLst>
              <a:ext uri="{FF2B5EF4-FFF2-40B4-BE49-F238E27FC236}">
                <a16:creationId xmlns:a16="http://schemas.microsoft.com/office/drawing/2014/main" id="{BDBDF432-5192-44F0-AD5B-BE640FA8CDEB}"/>
              </a:ext>
            </a:extLst>
          </p:cNvPr>
          <p:cNvSpPr>
            <a:spLocks/>
          </p:cNvSpPr>
          <p:nvPr/>
        </p:nvSpPr>
        <p:spPr bwMode="auto">
          <a:xfrm>
            <a:off x="3022600" y="3200400"/>
            <a:ext cx="177800" cy="457200"/>
          </a:xfrm>
          <a:custGeom>
            <a:avLst/>
            <a:gdLst>
              <a:gd name="T0" fmla="*/ 2147483647 w 112"/>
              <a:gd name="T1" fmla="*/ 2147483647 h 288"/>
              <a:gd name="T2" fmla="*/ 2147483647 w 112"/>
              <a:gd name="T3" fmla="*/ 2147483647 h 288"/>
              <a:gd name="T4" fmla="*/ 2147483647 w 112"/>
              <a:gd name="T5" fmla="*/ 0 h 288"/>
              <a:gd name="T6" fmla="*/ 0 60000 65536"/>
              <a:gd name="T7" fmla="*/ 0 60000 65536"/>
              <a:gd name="T8" fmla="*/ 0 60000 65536"/>
              <a:gd name="T9" fmla="*/ 0 w 112"/>
              <a:gd name="T10" fmla="*/ 0 h 288"/>
              <a:gd name="T11" fmla="*/ 112 w 112"/>
              <a:gd name="T12" fmla="*/ 288 h 288"/>
            </a:gdLst>
            <a:ahLst/>
            <a:cxnLst>
              <a:cxn ang="T6">
                <a:pos x="T0" y="T1"/>
              </a:cxn>
              <a:cxn ang="T7">
                <a:pos x="T2" y="T3"/>
              </a:cxn>
              <a:cxn ang="T8">
                <a:pos x="T4" y="T5"/>
              </a:cxn>
            </a:cxnLst>
            <a:rect l="T9" t="T10" r="T11" b="T12"/>
            <a:pathLst>
              <a:path w="112" h="288">
                <a:moveTo>
                  <a:pt x="16" y="288"/>
                </a:moveTo>
                <a:cubicBezTo>
                  <a:pt x="8" y="216"/>
                  <a:pt x="0" y="144"/>
                  <a:pt x="16" y="96"/>
                </a:cubicBezTo>
                <a:cubicBezTo>
                  <a:pt x="32" y="48"/>
                  <a:pt x="72" y="24"/>
                  <a:pt x="112" y="0"/>
                </a:cubicBezTo>
              </a:path>
            </a:pathLst>
          </a:custGeom>
          <a:noFill/>
          <a:ln w="76200">
            <a:solidFill>
              <a:schemeClr val="accent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nvGrpSpPr>
          <p:cNvPr id="169999" name="Group 13">
            <a:extLst>
              <a:ext uri="{FF2B5EF4-FFF2-40B4-BE49-F238E27FC236}">
                <a16:creationId xmlns:a16="http://schemas.microsoft.com/office/drawing/2014/main" id="{DA00DB00-C50D-47BD-A3E6-79043F7F25F0}"/>
              </a:ext>
            </a:extLst>
          </p:cNvPr>
          <p:cNvGrpSpPr>
            <a:grpSpLocks/>
          </p:cNvGrpSpPr>
          <p:nvPr/>
        </p:nvGrpSpPr>
        <p:grpSpPr bwMode="auto">
          <a:xfrm>
            <a:off x="838200" y="5257800"/>
            <a:ext cx="7391400" cy="762000"/>
            <a:chOff x="528" y="3312"/>
            <a:chExt cx="4656" cy="480"/>
          </a:xfrm>
        </p:grpSpPr>
        <p:sp>
          <p:nvSpPr>
            <p:cNvPr id="170000" name="AutoShape 14">
              <a:extLst>
                <a:ext uri="{FF2B5EF4-FFF2-40B4-BE49-F238E27FC236}">
                  <a16:creationId xmlns:a16="http://schemas.microsoft.com/office/drawing/2014/main" id="{C20645E0-5CD4-421A-A28E-86376258ABD5}"/>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70001" name="Text Box 15">
              <a:extLst>
                <a:ext uri="{FF2B5EF4-FFF2-40B4-BE49-F238E27FC236}">
                  <a16:creationId xmlns:a16="http://schemas.microsoft.com/office/drawing/2014/main" id="{8901F4FC-4B2F-4BE8-8909-05401ACB84F8}"/>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Tree>
  </p:cSld>
  <p:clrMapOvr>
    <a:masterClrMapping/>
  </p:clrMapOvr>
  <p:transition/>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Slide Number Placeholder 3">
            <a:extLst>
              <a:ext uri="{FF2B5EF4-FFF2-40B4-BE49-F238E27FC236}">
                <a16:creationId xmlns:a16="http://schemas.microsoft.com/office/drawing/2014/main" id="{AB6460C0-B6BC-4B6A-9207-4C1EC7479612}"/>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38E9F58-0A26-4150-9808-9C3DB69EB3D4}" type="slidenum">
              <a:rPr lang="ar-SA" altLang="zh-CN" sz="1400" b="0">
                <a:solidFill>
                  <a:schemeClr val="tx1"/>
                </a:solidFill>
                <a:latin typeface="Comic Sans MS" panose="030F0702030302020204" pitchFamily="66" charset="0"/>
              </a:rPr>
              <a:pPr/>
              <a:t>162</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171012" name="AutoShape 20">
            <a:extLst>
              <a:ext uri="{FF2B5EF4-FFF2-40B4-BE49-F238E27FC236}">
                <a16:creationId xmlns:a16="http://schemas.microsoft.com/office/drawing/2014/main" id="{213BB59D-EA8E-4668-8770-B4CA0EDA164B}"/>
              </a:ext>
            </a:extLst>
          </p:cNvPr>
          <p:cNvSpPr>
            <a:spLocks noChangeArrowheads="1"/>
          </p:cNvSpPr>
          <p:nvPr/>
        </p:nvSpPr>
        <p:spPr bwMode="auto">
          <a:xfrm>
            <a:off x="1257300" y="2514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p.enq(x)</a:t>
            </a:r>
          </a:p>
        </p:txBody>
      </p:sp>
      <p:pic>
        <p:nvPicPr>
          <p:cNvPr id="171013" name="Picture 2" descr="magic">
            <a:extLst>
              <a:ext uri="{FF2B5EF4-FFF2-40B4-BE49-F238E27FC236}">
                <a16:creationId xmlns:a16="http://schemas.microsoft.com/office/drawing/2014/main" id="{F5B1AD34-4912-4D86-B541-4B59BC45A1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1014" name="Rectangle 3">
            <a:extLst>
              <a:ext uri="{FF2B5EF4-FFF2-40B4-BE49-F238E27FC236}">
                <a16:creationId xmlns:a16="http://schemas.microsoft.com/office/drawing/2014/main" id="{875A28BD-A1DA-49A0-A6CF-9A56D55B48F1}"/>
              </a:ext>
            </a:extLst>
          </p:cNvPr>
          <p:cNvSpPr>
            <a:spLocks noGrp="1" noChangeArrowheads="1"/>
          </p:cNvSpPr>
          <p:nvPr>
            <p:ph type="title"/>
          </p:nvPr>
        </p:nvSpPr>
        <p:spPr/>
        <p:txBody>
          <a:bodyPr/>
          <a:lstStyle/>
          <a:p>
            <a:pPr eaLnBrk="1" hangingPunct="1"/>
            <a:r>
              <a:rPr lang="en-US" altLang="zh-CN">
                <a:ea typeface="宋体" panose="02010600030101010101" pitchFamily="2" charset="-122"/>
              </a:rPr>
              <a:t>Ordering imposed by both</a:t>
            </a:r>
          </a:p>
        </p:txBody>
      </p:sp>
      <p:sp>
        <p:nvSpPr>
          <p:cNvPr id="171015" name="Text Box 4">
            <a:extLst>
              <a:ext uri="{FF2B5EF4-FFF2-40B4-BE49-F238E27FC236}">
                <a16:creationId xmlns:a16="http://schemas.microsoft.com/office/drawing/2014/main" id="{E4F282F8-87F9-4F3D-A00C-2799F786AAAD}"/>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171016" name="AutoShape 7">
            <a:extLst>
              <a:ext uri="{FF2B5EF4-FFF2-40B4-BE49-F238E27FC236}">
                <a16:creationId xmlns:a16="http://schemas.microsoft.com/office/drawing/2014/main" id="{54C6ADF4-549D-4BF7-A381-EC86992E0F13}"/>
              </a:ext>
            </a:extLst>
          </p:cNvPr>
          <p:cNvSpPr>
            <a:spLocks noChangeArrowheads="1"/>
          </p:cNvSpPr>
          <p:nvPr/>
        </p:nvSpPr>
        <p:spPr bwMode="auto">
          <a:xfrm>
            <a:off x="3173413" y="2514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q.enq(x)</a:t>
            </a:r>
          </a:p>
        </p:txBody>
      </p:sp>
      <p:sp>
        <p:nvSpPr>
          <p:cNvPr id="171017" name="AutoShape 8">
            <a:extLst>
              <a:ext uri="{FF2B5EF4-FFF2-40B4-BE49-F238E27FC236}">
                <a16:creationId xmlns:a16="http://schemas.microsoft.com/office/drawing/2014/main" id="{5BFFBC59-1D21-481E-9B5C-51513C76BE5A}"/>
              </a:ext>
            </a:extLst>
          </p:cNvPr>
          <p:cNvSpPr>
            <a:spLocks noChangeArrowheads="1"/>
          </p:cNvSpPr>
          <p:nvPr/>
        </p:nvSpPr>
        <p:spPr bwMode="auto">
          <a:xfrm>
            <a:off x="2225675" y="3429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q.enq(y)</a:t>
            </a:r>
          </a:p>
        </p:txBody>
      </p:sp>
      <p:sp>
        <p:nvSpPr>
          <p:cNvPr id="171018" name="AutoShape 9">
            <a:extLst>
              <a:ext uri="{FF2B5EF4-FFF2-40B4-BE49-F238E27FC236}">
                <a16:creationId xmlns:a16="http://schemas.microsoft.com/office/drawing/2014/main" id="{7C42AB1A-2A1C-4A85-A225-C5834F439C40}"/>
              </a:ext>
            </a:extLst>
          </p:cNvPr>
          <p:cNvSpPr>
            <a:spLocks noChangeArrowheads="1"/>
          </p:cNvSpPr>
          <p:nvPr/>
        </p:nvSpPr>
        <p:spPr bwMode="auto">
          <a:xfrm>
            <a:off x="6057900" y="3429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q.deq(x)</a:t>
            </a:r>
          </a:p>
        </p:txBody>
      </p:sp>
      <p:sp>
        <p:nvSpPr>
          <p:cNvPr id="171019" name="Freeform 12">
            <a:extLst>
              <a:ext uri="{FF2B5EF4-FFF2-40B4-BE49-F238E27FC236}">
                <a16:creationId xmlns:a16="http://schemas.microsoft.com/office/drawing/2014/main" id="{40956A84-0272-4221-B82C-277F61149585}"/>
              </a:ext>
            </a:extLst>
          </p:cNvPr>
          <p:cNvSpPr>
            <a:spLocks/>
          </p:cNvSpPr>
          <p:nvPr/>
        </p:nvSpPr>
        <p:spPr bwMode="auto">
          <a:xfrm>
            <a:off x="3022600" y="3200400"/>
            <a:ext cx="177800" cy="457200"/>
          </a:xfrm>
          <a:custGeom>
            <a:avLst/>
            <a:gdLst>
              <a:gd name="T0" fmla="*/ 2147483647 w 112"/>
              <a:gd name="T1" fmla="*/ 2147483647 h 288"/>
              <a:gd name="T2" fmla="*/ 2147483647 w 112"/>
              <a:gd name="T3" fmla="*/ 2147483647 h 288"/>
              <a:gd name="T4" fmla="*/ 2147483647 w 112"/>
              <a:gd name="T5" fmla="*/ 0 h 288"/>
              <a:gd name="T6" fmla="*/ 0 60000 65536"/>
              <a:gd name="T7" fmla="*/ 0 60000 65536"/>
              <a:gd name="T8" fmla="*/ 0 60000 65536"/>
              <a:gd name="T9" fmla="*/ 0 w 112"/>
              <a:gd name="T10" fmla="*/ 0 h 288"/>
              <a:gd name="T11" fmla="*/ 112 w 112"/>
              <a:gd name="T12" fmla="*/ 288 h 288"/>
            </a:gdLst>
            <a:ahLst/>
            <a:cxnLst>
              <a:cxn ang="T6">
                <a:pos x="T0" y="T1"/>
              </a:cxn>
              <a:cxn ang="T7">
                <a:pos x="T2" y="T3"/>
              </a:cxn>
              <a:cxn ang="T8">
                <a:pos x="T4" y="T5"/>
              </a:cxn>
            </a:cxnLst>
            <a:rect l="T9" t="T10" r="T11" b="T12"/>
            <a:pathLst>
              <a:path w="112" h="288">
                <a:moveTo>
                  <a:pt x="16" y="288"/>
                </a:moveTo>
                <a:cubicBezTo>
                  <a:pt x="8" y="216"/>
                  <a:pt x="0" y="144"/>
                  <a:pt x="16" y="96"/>
                </a:cubicBezTo>
                <a:cubicBezTo>
                  <a:pt x="32" y="48"/>
                  <a:pt x="72" y="24"/>
                  <a:pt x="112" y="0"/>
                </a:cubicBezTo>
              </a:path>
            </a:pathLst>
          </a:custGeom>
          <a:noFill/>
          <a:ln w="76200">
            <a:solidFill>
              <a:schemeClr val="accent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nvGrpSpPr>
          <p:cNvPr id="171020" name="Group 13">
            <a:extLst>
              <a:ext uri="{FF2B5EF4-FFF2-40B4-BE49-F238E27FC236}">
                <a16:creationId xmlns:a16="http://schemas.microsoft.com/office/drawing/2014/main" id="{CD939FD2-3216-499E-80E9-6436C3F1948A}"/>
              </a:ext>
            </a:extLst>
          </p:cNvPr>
          <p:cNvGrpSpPr>
            <a:grpSpLocks/>
          </p:cNvGrpSpPr>
          <p:nvPr/>
        </p:nvGrpSpPr>
        <p:grpSpPr bwMode="auto">
          <a:xfrm>
            <a:off x="838200" y="5257800"/>
            <a:ext cx="7391400" cy="762000"/>
            <a:chOff x="528" y="3312"/>
            <a:chExt cx="4656" cy="480"/>
          </a:xfrm>
        </p:grpSpPr>
        <p:sp>
          <p:nvSpPr>
            <p:cNvPr id="171026" name="AutoShape 14">
              <a:extLst>
                <a:ext uri="{FF2B5EF4-FFF2-40B4-BE49-F238E27FC236}">
                  <a16:creationId xmlns:a16="http://schemas.microsoft.com/office/drawing/2014/main" id="{EF84B754-818D-4150-B7C2-6990EE0F050C}"/>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71027" name="Text Box 15">
              <a:extLst>
                <a:ext uri="{FF2B5EF4-FFF2-40B4-BE49-F238E27FC236}">
                  <a16:creationId xmlns:a16="http://schemas.microsoft.com/office/drawing/2014/main" id="{E3792A8B-F3A4-4E20-AB60-91B62322C542}"/>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171021" name="AutoShape 21">
            <a:extLst>
              <a:ext uri="{FF2B5EF4-FFF2-40B4-BE49-F238E27FC236}">
                <a16:creationId xmlns:a16="http://schemas.microsoft.com/office/drawing/2014/main" id="{0307DFDF-7614-4A8F-AEA0-91C15293BD8B}"/>
              </a:ext>
            </a:extLst>
          </p:cNvPr>
          <p:cNvSpPr>
            <a:spLocks noChangeArrowheads="1"/>
          </p:cNvSpPr>
          <p:nvPr/>
        </p:nvSpPr>
        <p:spPr bwMode="auto">
          <a:xfrm>
            <a:off x="5089525" y="2514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p.deq(y)</a:t>
            </a:r>
          </a:p>
        </p:txBody>
      </p:sp>
      <p:sp>
        <p:nvSpPr>
          <p:cNvPr id="171022" name="AutoShape 22">
            <a:extLst>
              <a:ext uri="{FF2B5EF4-FFF2-40B4-BE49-F238E27FC236}">
                <a16:creationId xmlns:a16="http://schemas.microsoft.com/office/drawing/2014/main" id="{B5E8EC76-7F2D-4256-B176-930D69A0178C}"/>
              </a:ext>
            </a:extLst>
          </p:cNvPr>
          <p:cNvSpPr>
            <a:spLocks noChangeArrowheads="1"/>
          </p:cNvSpPr>
          <p:nvPr/>
        </p:nvSpPr>
        <p:spPr bwMode="auto">
          <a:xfrm>
            <a:off x="4141788" y="3429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p.enq(y)</a:t>
            </a:r>
          </a:p>
        </p:txBody>
      </p:sp>
      <p:sp>
        <p:nvSpPr>
          <p:cNvPr id="171023" name="Freeform 23">
            <a:extLst>
              <a:ext uri="{FF2B5EF4-FFF2-40B4-BE49-F238E27FC236}">
                <a16:creationId xmlns:a16="http://schemas.microsoft.com/office/drawing/2014/main" id="{E7289DBB-7D17-4FC4-8AFC-6494D44FCECB}"/>
              </a:ext>
            </a:extLst>
          </p:cNvPr>
          <p:cNvSpPr>
            <a:spLocks/>
          </p:cNvSpPr>
          <p:nvPr/>
        </p:nvSpPr>
        <p:spPr bwMode="auto">
          <a:xfrm>
            <a:off x="3124200" y="4192588"/>
            <a:ext cx="3797300" cy="369887"/>
          </a:xfrm>
          <a:custGeom>
            <a:avLst/>
            <a:gdLst>
              <a:gd name="T0" fmla="*/ 2147483647 w 2392"/>
              <a:gd name="T1" fmla="*/ 2147483647 h 233"/>
              <a:gd name="T2" fmla="*/ 2147483647 w 2392"/>
              <a:gd name="T3" fmla="*/ 2147483647 h 233"/>
              <a:gd name="T4" fmla="*/ 0 w 2392"/>
              <a:gd name="T5" fmla="*/ 0 h 233"/>
              <a:gd name="T6" fmla="*/ 0 60000 65536"/>
              <a:gd name="T7" fmla="*/ 0 60000 65536"/>
              <a:gd name="T8" fmla="*/ 0 60000 65536"/>
              <a:gd name="T9" fmla="*/ 0 w 2392"/>
              <a:gd name="T10" fmla="*/ 0 h 233"/>
              <a:gd name="T11" fmla="*/ 2392 w 2392"/>
              <a:gd name="T12" fmla="*/ 233 h 233"/>
            </a:gdLst>
            <a:ahLst/>
            <a:cxnLst>
              <a:cxn ang="T6">
                <a:pos x="T0" y="T1"/>
              </a:cxn>
              <a:cxn ang="T7">
                <a:pos x="T2" y="T3"/>
              </a:cxn>
              <a:cxn ang="T8">
                <a:pos x="T4" y="T5"/>
              </a:cxn>
            </a:cxnLst>
            <a:rect l="T9" t="T10" r="T11" b="T12"/>
            <a:pathLst>
              <a:path w="2392" h="233">
                <a:moveTo>
                  <a:pt x="2392" y="15"/>
                </a:moveTo>
                <a:cubicBezTo>
                  <a:pt x="2176" y="50"/>
                  <a:pt x="1495" y="233"/>
                  <a:pt x="1096" y="231"/>
                </a:cubicBezTo>
                <a:cubicBezTo>
                  <a:pt x="697" y="229"/>
                  <a:pt x="228" y="48"/>
                  <a:pt x="0" y="0"/>
                </a:cubicBezTo>
              </a:path>
            </a:pathLst>
          </a:custGeom>
          <a:noFill/>
          <a:ln w="76200">
            <a:solidFill>
              <a:schemeClr val="accent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71024" name="Freeform 24">
            <a:extLst>
              <a:ext uri="{FF2B5EF4-FFF2-40B4-BE49-F238E27FC236}">
                <a16:creationId xmlns:a16="http://schemas.microsoft.com/office/drawing/2014/main" id="{83A141DB-33C0-42B9-ADD4-A1538957E8C8}"/>
              </a:ext>
            </a:extLst>
          </p:cNvPr>
          <p:cNvSpPr>
            <a:spLocks/>
          </p:cNvSpPr>
          <p:nvPr/>
        </p:nvSpPr>
        <p:spPr bwMode="auto">
          <a:xfrm>
            <a:off x="2146300" y="2020888"/>
            <a:ext cx="3848100" cy="735012"/>
          </a:xfrm>
          <a:custGeom>
            <a:avLst/>
            <a:gdLst>
              <a:gd name="T0" fmla="*/ 2147483647 w 2424"/>
              <a:gd name="T1" fmla="*/ 2147483647 h 463"/>
              <a:gd name="T2" fmla="*/ 2147483647 w 2424"/>
              <a:gd name="T3" fmla="*/ 2147483647 h 463"/>
              <a:gd name="T4" fmla="*/ 0 w 2424"/>
              <a:gd name="T5" fmla="*/ 2147483647 h 463"/>
              <a:gd name="T6" fmla="*/ 0 60000 65536"/>
              <a:gd name="T7" fmla="*/ 0 60000 65536"/>
              <a:gd name="T8" fmla="*/ 0 60000 65536"/>
              <a:gd name="T9" fmla="*/ 0 w 2424"/>
              <a:gd name="T10" fmla="*/ 0 h 463"/>
              <a:gd name="T11" fmla="*/ 2424 w 2424"/>
              <a:gd name="T12" fmla="*/ 463 h 463"/>
            </a:gdLst>
            <a:ahLst/>
            <a:cxnLst>
              <a:cxn ang="T6">
                <a:pos x="T0" y="T1"/>
              </a:cxn>
              <a:cxn ang="T7">
                <a:pos x="T2" y="T3"/>
              </a:cxn>
              <a:cxn ang="T8">
                <a:pos x="T4" y="T5"/>
              </a:cxn>
            </a:cxnLst>
            <a:rect l="T9" t="T10" r="T11" b="T12"/>
            <a:pathLst>
              <a:path w="2424" h="463">
                <a:moveTo>
                  <a:pt x="2424" y="423"/>
                </a:moveTo>
                <a:cubicBezTo>
                  <a:pt x="2188" y="354"/>
                  <a:pt x="1412" y="0"/>
                  <a:pt x="1008" y="7"/>
                </a:cubicBezTo>
                <a:cubicBezTo>
                  <a:pt x="604" y="14"/>
                  <a:pt x="168" y="387"/>
                  <a:pt x="0" y="463"/>
                </a:cubicBezTo>
              </a:path>
            </a:pathLst>
          </a:custGeom>
          <a:noFill/>
          <a:ln w="76200">
            <a:solidFill>
              <a:schemeClr val="accent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71025" name="Freeform 25">
            <a:extLst>
              <a:ext uri="{FF2B5EF4-FFF2-40B4-BE49-F238E27FC236}">
                <a16:creationId xmlns:a16="http://schemas.microsoft.com/office/drawing/2014/main" id="{778ED133-636F-4E79-9443-BDA9020EE549}"/>
              </a:ext>
            </a:extLst>
          </p:cNvPr>
          <p:cNvSpPr>
            <a:spLocks/>
          </p:cNvSpPr>
          <p:nvPr/>
        </p:nvSpPr>
        <p:spPr bwMode="auto">
          <a:xfrm>
            <a:off x="2133600" y="3276600"/>
            <a:ext cx="2895600" cy="1562100"/>
          </a:xfrm>
          <a:custGeom>
            <a:avLst/>
            <a:gdLst>
              <a:gd name="T0" fmla="*/ 0 w 1824"/>
              <a:gd name="T1" fmla="*/ 0 h 984"/>
              <a:gd name="T2" fmla="*/ 2147483647 w 1824"/>
              <a:gd name="T3" fmla="*/ 2147483647 h 984"/>
              <a:gd name="T4" fmla="*/ 2147483647 w 1824"/>
              <a:gd name="T5" fmla="*/ 2147483647 h 984"/>
              <a:gd name="T6" fmla="*/ 2147483647 w 1824"/>
              <a:gd name="T7" fmla="*/ 2147483647 h 984"/>
              <a:gd name="T8" fmla="*/ 0 60000 65536"/>
              <a:gd name="T9" fmla="*/ 0 60000 65536"/>
              <a:gd name="T10" fmla="*/ 0 60000 65536"/>
              <a:gd name="T11" fmla="*/ 0 60000 65536"/>
              <a:gd name="T12" fmla="*/ 0 w 1824"/>
              <a:gd name="T13" fmla="*/ 0 h 984"/>
              <a:gd name="T14" fmla="*/ 1824 w 1824"/>
              <a:gd name="T15" fmla="*/ 984 h 984"/>
            </a:gdLst>
            <a:ahLst/>
            <a:cxnLst>
              <a:cxn ang="T8">
                <a:pos x="T0" y="T1"/>
              </a:cxn>
              <a:cxn ang="T9">
                <a:pos x="T2" y="T3"/>
              </a:cxn>
              <a:cxn ang="T10">
                <a:pos x="T4" y="T5"/>
              </a:cxn>
              <a:cxn ang="T11">
                <a:pos x="T6" y="T7"/>
              </a:cxn>
            </a:cxnLst>
            <a:rect l="T12" t="T13" r="T14" b="T15"/>
            <a:pathLst>
              <a:path w="1824" h="984">
                <a:moveTo>
                  <a:pt x="0" y="0"/>
                </a:moveTo>
                <a:cubicBezTo>
                  <a:pt x="68" y="328"/>
                  <a:pt x="136" y="656"/>
                  <a:pt x="384" y="816"/>
                </a:cubicBezTo>
                <a:cubicBezTo>
                  <a:pt x="632" y="976"/>
                  <a:pt x="1248" y="984"/>
                  <a:pt x="1488" y="960"/>
                </a:cubicBezTo>
                <a:cubicBezTo>
                  <a:pt x="1728" y="936"/>
                  <a:pt x="1776" y="804"/>
                  <a:pt x="1824" y="672"/>
                </a:cubicBezTo>
              </a:path>
            </a:pathLst>
          </a:custGeom>
          <a:noFill/>
          <a:ln w="76200">
            <a:solidFill>
              <a:schemeClr val="accent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3">
            <a:extLst>
              <a:ext uri="{FF2B5EF4-FFF2-40B4-BE49-F238E27FC236}">
                <a16:creationId xmlns:a16="http://schemas.microsoft.com/office/drawing/2014/main" id="{3BE6C400-B563-49B9-B16A-BD8951FA67C9}"/>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D4B0C73-723E-4534-8595-82E7B55747F0}" type="slidenum">
              <a:rPr lang="ar-SA" altLang="zh-CN" sz="1400" b="0">
                <a:solidFill>
                  <a:schemeClr val="tx1"/>
                </a:solidFill>
                <a:latin typeface="Comic Sans MS" panose="030F0702030302020204" pitchFamily="66" charset="0"/>
              </a:rPr>
              <a:pPr/>
              <a:t>163</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172036" name="AutoShape 2">
            <a:extLst>
              <a:ext uri="{FF2B5EF4-FFF2-40B4-BE49-F238E27FC236}">
                <a16:creationId xmlns:a16="http://schemas.microsoft.com/office/drawing/2014/main" id="{5782A133-D9D7-4E2E-8E38-835F8CAFBAFF}"/>
              </a:ext>
            </a:extLst>
          </p:cNvPr>
          <p:cNvSpPr>
            <a:spLocks noChangeArrowheads="1"/>
          </p:cNvSpPr>
          <p:nvPr/>
        </p:nvSpPr>
        <p:spPr bwMode="auto">
          <a:xfrm>
            <a:off x="1257300" y="2514600"/>
            <a:ext cx="1828800" cy="990600"/>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p.enq(x)</a:t>
            </a:r>
          </a:p>
        </p:txBody>
      </p:sp>
      <p:pic>
        <p:nvPicPr>
          <p:cNvPr id="172037" name="Picture 3" descr="magic">
            <a:extLst>
              <a:ext uri="{FF2B5EF4-FFF2-40B4-BE49-F238E27FC236}">
                <a16:creationId xmlns:a16="http://schemas.microsoft.com/office/drawing/2014/main" id="{CC3C385A-8767-4786-A042-86B2900F42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2038" name="Rectangle 4">
            <a:extLst>
              <a:ext uri="{FF2B5EF4-FFF2-40B4-BE49-F238E27FC236}">
                <a16:creationId xmlns:a16="http://schemas.microsoft.com/office/drawing/2014/main" id="{30FA1877-DC50-443E-8E91-62DA9834108D}"/>
              </a:ext>
            </a:extLst>
          </p:cNvPr>
          <p:cNvSpPr>
            <a:spLocks noGrp="1" noChangeArrowheads="1"/>
          </p:cNvSpPr>
          <p:nvPr>
            <p:ph type="title"/>
          </p:nvPr>
        </p:nvSpPr>
        <p:spPr/>
        <p:txBody>
          <a:bodyPr/>
          <a:lstStyle/>
          <a:p>
            <a:pPr eaLnBrk="1" hangingPunct="1"/>
            <a:r>
              <a:rPr lang="en-US" altLang="zh-CN">
                <a:ea typeface="宋体" panose="02010600030101010101" pitchFamily="2" charset="-122"/>
              </a:rPr>
              <a:t>Combining orders</a:t>
            </a:r>
          </a:p>
        </p:txBody>
      </p:sp>
      <p:sp>
        <p:nvSpPr>
          <p:cNvPr id="172039" name="Text Box 5">
            <a:extLst>
              <a:ext uri="{FF2B5EF4-FFF2-40B4-BE49-F238E27FC236}">
                <a16:creationId xmlns:a16="http://schemas.microsoft.com/office/drawing/2014/main" id="{5760D1C5-9352-439C-8A38-D5A363132D7B}"/>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172040" name="AutoShape 6">
            <a:extLst>
              <a:ext uri="{FF2B5EF4-FFF2-40B4-BE49-F238E27FC236}">
                <a16:creationId xmlns:a16="http://schemas.microsoft.com/office/drawing/2014/main" id="{5C40A5D0-46BB-44E8-8247-287EED1EAF60}"/>
              </a:ext>
            </a:extLst>
          </p:cNvPr>
          <p:cNvSpPr>
            <a:spLocks noChangeArrowheads="1"/>
          </p:cNvSpPr>
          <p:nvPr/>
        </p:nvSpPr>
        <p:spPr bwMode="auto">
          <a:xfrm>
            <a:off x="3173413" y="2514600"/>
            <a:ext cx="1828800" cy="990600"/>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q.enq(x)</a:t>
            </a:r>
          </a:p>
        </p:txBody>
      </p:sp>
      <p:sp>
        <p:nvSpPr>
          <p:cNvPr id="172041" name="AutoShape 7">
            <a:extLst>
              <a:ext uri="{FF2B5EF4-FFF2-40B4-BE49-F238E27FC236}">
                <a16:creationId xmlns:a16="http://schemas.microsoft.com/office/drawing/2014/main" id="{2FEE7BD2-CB54-4E59-9088-CCBB61DF07FA}"/>
              </a:ext>
            </a:extLst>
          </p:cNvPr>
          <p:cNvSpPr>
            <a:spLocks noChangeArrowheads="1"/>
          </p:cNvSpPr>
          <p:nvPr/>
        </p:nvSpPr>
        <p:spPr bwMode="auto">
          <a:xfrm>
            <a:off x="2225675" y="3429000"/>
            <a:ext cx="1828800" cy="990600"/>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q.enq(y)</a:t>
            </a:r>
          </a:p>
        </p:txBody>
      </p:sp>
      <p:sp>
        <p:nvSpPr>
          <p:cNvPr id="172042" name="AutoShape 8">
            <a:extLst>
              <a:ext uri="{FF2B5EF4-FFF2-40B4-BE49-F238E27FC236}">
                <a16:creationId xmlns:a16="http://schemas.microsoft.com/office/drawing/2014/main" id="{D70EEA8A-149A-44D0-809C-B50B41C6A19B}"/>
              </a:ext>
            </a:extLst>
          </p:cNvPr>
          <p:cNvSpPr>
            <a:spLocks noChangeArrowheads="1"/>
          </p:cNvSpPr>
          <p:nvPr/>
        </p:nvSpPr>
        <p:spPr bwMode="auto">
          <a:xfrm>
            <a:off x="6057900" y="3429000"/>
            <a:ext cx="1828800" cy="990600"/>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q.deq(x)</a:t>
            </a:r>
          </a:p>
        </p:txBody>
      </p:sp>
      <p:sp>
        <p:nvSpPr>
          <p:cNvPr id="172043" name="Freeform 9">
            <a:extLst>
              <a:ext uri="{FF2B5EF4-FFF2-40B4-BE49-F238E27FC236}">
                <a16:creationId xmlns:a16="http://schemas.microsoft.com/office/drawing/2014/main" id="{F4DA41C3-495B-41D1-B044-48A23D21BF43}"/>
              </a:ext>
            </a:extLst>
          </p:cNvPr>
          <p:cNvSpPr>
            <a:spLocks/>
          </p:cNvSpPr>
          <p:nvPr/>
        </p:nvSpPr>
        <p:spPr bwMode="auto">
          <a:xfrm>
            <a:off x="3022600" y="3200400"/>
            <a:ext cx="177800" cy="457200"/>
          </a:xfrm>
          <a:custGeom>
            <a:avLst/>
            <a:gdLst>
              <a:gd name="T0" fmla="*/ 2147483647 w 112"/>
              <a:gd name="T1" fmla="*/ 2147483647 h 288"/>
              <a:gd name="T2" fmla="*/ 2147483647 w 112"/>
              <a:gd name="T3" fmla="*/ 2147483647 h 288"/>
              <a:gd name="T4" fmla="*/ 2147483647 w 112"/>
              <a:gd name="T5" fmla="*/ 0 h 288"/>
              <a:gd name="T6" fmla="*/ 0 60000 65536"/>
              <a:gd name="T7" fmla="*/ 0 60000 65536"/>
              <a:gd name="T8" fmla="*/ 0 60000 65536"/>
              <a:gd name="T9" fmla="*/ 0 w 112"/>
              <a:gd name="T10" fmla="*/ 0 h 288"/>
              <a:gd name="T11" fmla="*/ 112 w 112"/>
              <a:gd name="T12" fmla="*/ 288 h 288"/>
            </a:gdLst>
            <a:ahLst/>
            <a:cxnLst>
              <a:cxn ang="T6">
                <a:pos x="T0" y="T1"/>
              </a:cxn>
              <a:cxn ang="T7">
                <a:pos x="T2" y="T3"/>
              </a:cxn>
              <a:cxn ang="T8">
                <a:pos x="T4" y="T5"/>
              </a:cxn>
            </a:cxnLst>
            <a:rect l="T9" t="T10" r="T11" b="T12"/>
            <a:pathLst>
              <a:path w="112" h="288">
                <a:moveTo>
                  <a:pt x="16" y="288"/>
                </a:moveTo>
                <a:cubicBezTo>
                  <a:pt x="8" y="216"/>
                  <a:pt x="0" y="144"/>
                  <a:pt x="16" y="96"/>
                </a:cubicBezTo>
                <a:cubicBezTo>
                  <a:pt x="32" y="48"/>
                  <a:pt x="72" y="24"/>
                  <a:pt x="112" y="0"/>
                </a:cubicBezTo>
              </a:path>
            </a:pathLst>
          </a:custGeom>
          <a:noFill/>
          <a:ln w="76200">
            <a:solidFill>
              <a:schemeClr val="folHlink"/>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nvGrpSpPr>
          <p:cNvPr id="172044" name="Group 10">
            <a:extLst>
              <a:ext uri="{FF2B5EF4-FFF2-40B4-BE49-F238E27FC236}">
                <a16:creationId xmlns:a16="http://schemas.microsoft.com/office/drawing/2014/main" id="{A7CBB622-E1D7-464C-ABD1-1BF3E48503FF}"/>
              </a:ext>
            </a:extLst>
          </p:cNvPr>
          <p:cNvGrpSpPr>
            <a:grpSpLocks/>
          </p:cNvGrpSpPr>
          <p:nvPr/>
        </p:nvGrpSpPr>
        <p:grpSpPr bwMode="auto">
          <a:xfrm>
            <a:off x="838200" y="5257800"/>
            <a:ext cx="7391400" cy="762000"/>
            <a:chOff x="528" y="3312"/>
            <a:chExt cx="4656" cy="480"/>
          </a:xfrm>
        </p:grpSpPr>
        <p:sp>
          <p:nvSpPr>
            <p:cNvPr id="172051" name="AutoShape 11">
              <a:extLst>
                <a:ext uri="{FF2B5EF4-FFF2-40B4-BE49-F238E27FC236}">
                  <a16:creationId xmlns:a16="http://schemas.microsoft.com/office/drawing/2014/main" id="{15CC3D26-368F-4E30-8535-9889392989DE}"/>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72052" name="Text Box 12">
              <a:extLst>
                <a:ext uri="{FF2B5EF4-FFF2-40B4-BE49-F238E27FC236}">
                  <a16:creationId xmlns:a16="http://schemas.microsoft.com/office/drawing/2014/main" id="{FBFBF19D-FB7E-486C-8B59-11D47AB88F6B}"/>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172045" name="AutoShape 13">
            <a:extLst>
              <a:ext uri="{FF2B5EF4-FFF2-40B4-BE49-F238E27FC236}">
                <a16:creationId xmlns:a16="http://schemas.microsoft.com/office/drawing/2014/main" id="{FEECA7D5-742F-44DC-BA44-67AF5520CD97}"/>
              </a:ext>
            </a:extLst>
          </p:cNvPr>
          <p:cNvSpPr>
            <a:spLocks noChangeArrowheads="1"/>
          </p:cNvSpPr>
          <p:nvPr/>
        </p:nvSpPr>
        <p:spPr bwMode="auto">
          <a:xfrm>
            <a:off x="5089525" y="2514600"/>
            <a:ext cx="1828800" cy="990600"/>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p.deq(y)</a:t>
            </a:r>
          </a:p>
        </p:txBody>
      </p:sp>
      <p:sp>
        <p:nvSpPr>
          <p:cNvPr id="172046" name="AutoShape 14">
            <a:extLst>
              <a:ext uri="{FF2B5EF4-FFF2-40B4-BE49-F238E27FC236}">
                <a16:creationId xmlns:a16="http://schemas.microsoft.com/office/drawing/2014/main" id="{440BC64E-95EA-4C78-B9DC-B2669B7981CB}"/>
              </a:ext>
            </a:extLst>
          </p:cNvPr>
          <p:cNvSpPr>
            <a:spLocks noChangeArrowheads="1"/>
          </p:cNvSpPr>
          <p:nvPr/>
        </p:nvSpPr>
        <p:spPr bwMode="auto">
          <a:xfrm>
            <a:off x="4141788" y="3429000"/>
            <a:ext cx="1828800" cy="990600"/>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p.enq(y)</a:t>
            </a:r>
          </a:p>
        </p:txBody>
      </p:sp>
      <p:sp>
        <p:nvSpPr>
          <p:cNvPr id="172047" name="Freeform 15">
            <a:extLst>
              <a:ext uri="{FF2B5EF4-FFF2-40B4-BE49-F238E27FC236}">
                <a16:creationId xmlns:a16="http://schemas.microsoft.com/office/drawing/2014/main" id="{1C5983A9-64E8-4B7D-8CCB-B4D7F3BEED8D}"/>
              </a:ext>
            </a:extLst>
          </p:cNvPr>
          <p:cNvSpPr>
            <a:spLocks/>
          </p:cNvSpPr>
          <p:nvPr/>
        </p:nvSpPr>
        <p:spPr bwMode="auto">
          <a:xfrm>
            <a:off x="3124200" y="4192588"/>
            <a:ext cx="3797300" cy="369887"/>
          </a:xfrm>
          <a:custGeom>
            <a:avLst/>
            <a:gdLst>
              <a:gd name="T0" fmla="*/ 2147483647 w 2392"/>
              <a:gd name="T1" fmla="*/ 2147483647 h 233"/>
              <a:gd name="T2" fmla="*/ 2147483647 w 2392"/>
              <a:gd name="T3" fmla="*/ 2147483647 h 233"/>
              <a:gd name="T4" fmla="*/ 0 w 2392"/>
              <a:gd name="T5" fmla="*/ 0 h 233"/>
              <a:gd name="T6" fmla="*/ 0 60000 65536"/>
              <a:gd name="T7" fmla="*/ 0 60000 65536"/>
              <a:gd name="T8" fmla="*/ 0 60000 65536"/>
              <a:gd name="T9" fmla="*/ 0 w 2392"/>
              <a:gd name="T10" fmla="*/ 0 h 233"/>
              <a:gd name="T11" fmla="*/ 2392 w 2392"/>
              <a:gd name="T12" fmla="*/ 233 h 233"/>
            </a:gdLst>
            <a:ahLst/>
            <a:cxnLst>
              <a:cxn ang="T6">
                <a:pos x="T0" y="T1"/>
              </a:cxn>
              <a:cxn ang="T7">
                <a:pos x="T2" y="T3"/>
              </a:cxn>
              <a:cxn ang="T8">
                <a:pos x="T4" y="T5"/>
              </a:cxn>
            </a:cxnLst>
            <a:rect l="T9" t="T10" r="T11" b="T12"/>
            <a:pathLst>
              <a:path w="2392" h="233">
                <a:moveTo>
                  <a:pt x="2392" y="15"/>
                </a:moveTo>
                <a:cubicBezTo>
                  <a:pt x="2176" y="50"/>
                  <a:pt x="1495" y="233"/>
                  <a:pt x="1096" y="231"/>
                </a:cubicBezTo>
                <a:cubicBezTo>
                  <a:pt x="697" y="229"/>
                  <a:pt x="228" y="48"/>
                  <a:pt x="0" y="0"/>
                </a:cubicBezTo>
              </a:path>
            </a:pathLst>
          </a:custGeom>
          <a:noFill/>
          <a:ln w="76200">
            <a:solidFill>
              <a:schemeClr val="folHlink"/>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72048" name="Freeform 16">
            <a:extLst>
              <a:ext uri="{FF2B5EF4-FFF2-40B4-BE49-F238E27FC236}">
                <a16:creationId xmlns:a16="http://schemas.microsoft.com/office/drawing/2014/main" id="{EE140CF8-A474-477F-AF5E-549EB1BA2027}"/>
              </a:ext>
            </a:extLst>
          </p:cNvPr>
          <p:cNvSpPr>
            <a:spLocks/>
          </p:cNvSpPr>
          <p:nvPr/>
        </p:nvSpPr>
        <p:spPr bwMode="auto">
          <a:xfrm>
            <a:off x="2146300" y="2020888"/>
            <a:ext cx="3848100" cy="735012"/>
          </a:xfrm>
          <a:custGeom>
            <a:avLst/>
            <a:gdLst>
              <a:gd name="T0" fmla="*/ 2147483647 w 2424"/>
              <a:gd name="T1" fmla="*/ 2147483647 h 463"/>
              <a:gd name="T2" fmla="*/ 2147483647 w 2424"/>
              <a:gd name="T3" fmla="*/ 2147483647 h 463"/>
              <a:gd name="T4" fmla="*/ 0 w 2424"/>
              <a:gd name="T5" fmla="*/ 2147483647 h 463"/>
              <a:gd name="T6" fmla="*/ 0 60000 65536"/>
              <a:gd name="T7" fmla="*/ 0 60000 65536"/>
              <a:gd name="T8" fmla="*/ 0 60000 65536"/>
              <a:gd name="T9" fmla="*/ 0 w 2424"/>
              <a:gd name="T10" fmla="*/ 0 h 463"/>
              <a:gd name="T11" fmla="*/ 2424 w 2424"/>
              <a:gd name="T12" fmla="*/ 463 h 463"/>
            </a:gdLst>
            <a:ahLst/>
            <a:cxnLst>
              <a:cxn ang="T6">
                <a:pos x="T0" y="T1"/>
              </a:cxn>
              <a:cxn ang="T7">
                <a:pos x="T2" y="T3"/>
              </a:cxn>
              <a:cxn ang="T8">
                <a:pos x="T4" y="T5"/>
              </a:cxn>
            </a:cxnLst>
            <a:rect l="T9" t="T10" r="T11" b="T12"/>
            <a:pathLst>
              <a:path w="2424" h="463">
                <a:moveTo>
                  <a:pt x="2424" y="423"/>
                </a:moveTo>
                <a:cubicBezTo>
                  <a:pt x="2188" y="354"/>
                  <a:pt x="1412" y="0"/>
                  <a:pt x="1008" y="7"/>
                </a:cubicBezTo>
                <a:cubicBezTo>
                  <a:pt x="604" y="14"/>
                  <a:pt x="168" y="387"/>
                  <a:pt x="0" y="463"/>
                </a:cubicBezTo>
              </a:path>
            </a:pathLst>
          </a:custGeom>
          <a:noFill/>
          <a:ln w="76200">
            <a:solidFill>
              <a:schemeClr val="folHlink"/>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72049" name="Freeform 17">
            <a:extLst>
              <a:ext uri="{FF2B5EF4-FFF2-40B4-BE49-F238E27FC236}">
                <a16:creationId xmlns:a16="http://schemas.microsoft.com/office/drawing/2014/main" id="{FC668884-F110-48B2-A04D-30FB9FF812CF}"/>
              </a:ext>
            </a:extLst>
          </p:cNvPr>
          <p:cNvSpPr>
            <a:spLocks/>
          </p:cNvSpPr>
          <p:nvPr/>
        </p:nvSpPr>
        <p:spPr bwMode="auto">
          <a:xfrm>
            <a:off x="2133600" y="3276600"/>
            <a:ext cx="2895600" cy="1562100"/>
          </a:xfrm>
          <a:custGeom>
            <a:avLst/>
            <a:gdLst>
              <a:gd name="T0" fmla="*/ 0 w 1824"/>
              <a:gd name="T1" fmla="*/ 0 h 984"/>
              <a:gd name="T2" fmla="*/ 2147483647 w 1824"/>
              <a:gd name="T3" fmla="*/ 2147483647 h 984"/>
              <a:gd name="T4" fmla="*/ 2147483647 w 1824"/>
              <a:gd name="T5" fmla="*/ 2147483647 h 984"/>
              <a:gd name="T6" fmla="*/ 2147483647 w 1824"/>
              <a:gd name="T7" fmla="*/ 2147483647 h 984"/>
              <a:gd name="T8" fmla="*/ 0 60000 65536"/>
              <a:gd name="T9" fmla="*/ 0 60000 65536"/>
              <a:gd name="T10" fmla="*/ 0 60000 65536"/>
              <a:gd name="T11" fmla="*/ 0 60000 65536"/>
              <a:gd name="T12" fmla="*/ 0 w 1824"/>
              <a:gd name="T13" fmla="*/ 0 h 984"/>
              <a:gd name="T14" fmla="*/ 1824 w 1824"/>
              <a:gd name="T15" fmla="*/ 984 h 984"/>
            </a:gdLst>
            <a:ahLst/>
            <a:cxnLst>
              <a:cxn ang="T8">
                <a:pos x="T0" y="T1"/>
              </a:cxn>
              <a:cxn ang="T9">
                <a:pos x="T2" y="T3"/>
              </a:cxn>
              <a:cxn ang="T10">
                <a:pos x="T4" y="T5"/>
              </a:cxn>
              <a:cxn ang="T11">
                <a:pos x="T6" y="T7"/>
              </a:cxn>
            </a:cxnLst>
            <a:rect l="T12" t="T13" r="T14" b="T15"/>
            <a:pathLst>
              <a:path w="1824" h="984">
                <a:moveTo>
                  <a:pt x="0" y="0"/>
                </a:moveTo>
                <a:cubicBezTo>
                  <a:pt x="68" y="328"/>
                  <a:pt x="136" y="656"/>
                  <a:pt x="384" y="816"/>
                </a:cubicBezTo>
                <a:cubicBezTo>
                  <a:pt x="632" y="976"/>
                  <a:pt x="1248" y="984"/>
                  <a:pt x="1488" y="960"/>
                </a:cubicBezTo>
                <a:cubicBezTo>
                  <a:pt x="1728" y="936"/>
                  <a:pt x="1776" y="804"/>
                  <a:pt x="1824" y="672"/>
                </a:cubicBezTo>
              </a:path>
            </a:pathLst>
          </a:custGeom>
          <a:noFill/>
          <a:ln w="76200">
            <a:solidFill>
              <a:schemeClr val="folHlink"/>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72050" name="Freeform 18">
            <a:extLst>
              <a:ext uri="{FF2B5EF4-FFF2-40B4-BE49-F238E27FC236}">
                <a16:creationId xmlns:a16="http://schemas.microsoft.com/office/drawing/2014/main" id="{5AC6B166-BAA7-4F51-ADF6-8E1F3137E395}"/>
              </a:ext>
            </a:extLst>
          </p:cNvPr>
          <p:cNvSpPr>
            <a:spLocks/>
          </p:cNvSpPr>
          <p:nvPr/>
        </p:nvSpPr>
        <p:spPr bwMode="auto">
          <a:xfrm>
            <a:off x="1989138" y="2163763"/>
            <a:ext cx="3232150" cy="2917825"/>
          </a:xfrm>
          <a:custGeom>
            <a:avLst/>
            <a:gdLst>
              <a:gd name="T0" fmla="*/ 2147483647 w 2036"/>
              <a:gd name="T1" fmla="*/ 2147483647 h 1838"/>
              <a:gd name="T2" fmla="*/ 2147483647 w 2036"/>
              <a:gd name="T3" fmla="*/ 2147483647 h 1838"/>
              <a:gd name="T4" fmla="*/ 2147483647 w 2036"/>
              <a:gd name="T5" fmla="*/ 2147483647 h 1838"/>
              <a:gd name="T6" fmla="*/ 2147483647 w 2036"/>
              <a:gd name="T7" fmla="*/ 2147483647 h 1838"/>
              <a:gd name="T8" fmla="*/ 2147483647 w 2036"/>
              <a:gd name="T9" fmla="*/ 2147483647 h 1838"/>
              <a:gd name="T10" fmla="*/ 2147483647 w 2036"/>
              <a:gd name="T11" fmla="*/ 2147483647 h 1838"/>
              <a:gd name="T12" fmla="*/ 2147483647 w 2036"/>
              <a:gd name="T13" fmla="*/ 2147483647 h 1838"/>
              <a:gd name="T14" fmla="*/ 2147483647 w 2036"/>
              <a:gd name="T15" fmla="*/ 2147483647 h 1838"/>
              <a:gd name="T16" fmla="*/ 2147483647 w 2036"/>
              <a:gd name="T17" fmla="*/ 2147483647 h 18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36"/>
              <a:gd name="T28" fmla="*/ 0 h 1838"/>
              <a:gd name="T29" fmla="*/ 2036 w 2036"/>
              <a:gd name="T30" fmla="*/ 1838 h 18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36" h="1838">
                <a:moveTo>
                  <a:pt x="155" y="349"/>
                </a:moveTo>
                <a:cubicBezTo>
                  <a:pt x="453" y="174"/>
                  <a:pt x="752" y="0"/>
                  <a:pt x="947" y="29"/>
                </a:cubicBezTo>
                <a:cubicBezTo>
                  <a:pt x="1142" y="58"/>
                  <a:pt x="1346" y="418"/>
                  <a:pt x="1323" y="525"/>
                </a:cubicBezTo>
                <a:cubicBezTo>
                  <a:pt x="1300" y="632"/>
                  <a:pt x="912" y="572"/>
                  <a:pt x="811" y="669"/>
                </a:cubicBezTo>
                <a:cubicBezTo>
                  <a:pt x="710" y="766"/>
                  <a:pt x="539" y="1033"/>
                  <a:pt x="715" y="1109"/>
                </a:cubicBezTo>
                <a:cubicBezTo>
                  <a:pt x="891" y="1185"/>
                  <a:pt x="1698" y="1025"/>
                  <a:pt x="1867" y="1125"/>
                </a:cubicBezTo>
                <a:cubicBezTo>
                  <a:pt x="2036" y="1225"/>
                  <a:pt x="1996" y="1626"/>
                  <a:pt x="1731" y="1709"/>
                </a:cubicBezTo>
                <a:cubicBezTo>
                  <a:pt x="1466" y="1792"/>
                  <a:pt x="550" y="1838"/>
                  <a:pt x="275" y="1621"/>
                </a:cubicBezTo>
                <a:cubicBezTo>
                  <a:pt x="0" y="1404"/>
                  <a:pt x="41" y="904"/>
                  <a:pt x="83" y="405"/>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E99CBD6-CEDF-436C-9055-531220395229}"/>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7FB664B-BC68-477B-B246-7C13F48F5265}" type="slidenum">
              <a:rPr lang="ar-SA" altLang="zh-CN" sz="1400" b="0">
                <a:solidFill>
                  <a:schemeClr val="tx1"/>
                </a:solidFill>
                <a:latin typeface="Comic Sans MS" panose="030F0702030302020204" pitchFamily="66" charset="0"/>
              </a:rPr>
              <a:pPr/>
              <a:t>164</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173060" name="Rectangle 2">
            <a:extLst>
              <a:ext uri="{FF2B5EF4-FFF2-40B4-BE49-F238E27FC236}">
                <a16:creationId xmlns:a16="http://schemas.microsoft.com/office/drawing/2014/main" id="{DCDBEAA1-1A9E-427A-8436-9CAE97F51A2D}"/>
              </a:ext>
            </a:extLst>
          </p:cNvPr>
          <p:cNvSpPr>
            <a:spLocks noGrp="1" noChangeArrowheads="1"/>
          </p:cNvSpPr>
          <p:nvPr>
            <p:ph type="title"/>
          </p:nvPr>
        </p:nvSpPr>
        <p:spPr/>
        <p:txBody>
          <a:bodyPr/>
          <a:lstStyle/>
          <a:p>
            <a:pPr eaLnBrk="1" hangingPunct="1"/>
            <a:r>
              <a:rPr lang="en-US" altLang="zh-CN">
                <a:ea typeface="宋体" panose="02010600030101010101" pitchFamily="2" charset="-122"/>
              </a:rPr>
              <a:t>Fact</a:t>
            </a:r>
          </a:p>
        </p:txBody>
      </p:sp>
      <p:sp>
        <p:nvSpPr>
          <p:cNvPr id="173061" name="Rectangle 3">
            <a:extLst>
              <a:ext uri="{FF2B5EF4-FFF2-40B4-BE49-F238E27FC236}">
                <a16:creationId xmlns:a16="http://schemas.microsoft.com/office/drawing/2014/main" id="{11DA4D0C-9282-426F-B267-095A90402474}"/>
              </a:ext>
            </a:extLst>
          </p:cNvPr>
          <p:cNvSpPr>
            <a:spLocks noGrp="1" noChangeArrowheads="1"/>
          </p:cNvSpPr>
          <p:nvPr>
            <p:ph type="body" idx="1"/>
          </p:nvPr>
        </p:nvSpPr>
        <p:spPr/>
        <p:txBody>
          <a:bodyPr/>
          <a:lstStyle/>
          <a:p>
            <a:pPr eaLnBrk="1" hangingPunct="1"/>
            <a:r>
              <a:rPr lang="en-US" altLang="zh-CN">
                <a:ea typeface="宋体" panose="02010600030101010101" pitchFamily="2" charset="-122"/>
              </a:rPr>
              <a:t>Most hardware architectures don</a:t>
            </a:r>
            <a:r>
              <a:rPr lang="en-US" altLang="zh-CN">
                <a:latin typeface="Arial" panose="020B0604020202020204" pitchFamily="34" charset="0"/>
                <a:ea typeface="宋体" panose="02010600030101010101" pitchFamily="2" charset="-122"/>
              </a:rPr>
              <a:t>’</a:t>
            </a:r>
            <a:r>
              <a:rPr lang="en-US" altLang="zh-CN">
                <a:ea typeface="宋体" panose="02010600030101010101" pitchFamily="2" charset="-122"/>
              </a:rPr>
              <a:t>t support sequential consistency</a:t>
            </a:r>
          </a:p>
          <a:p>
            <a:pPr eaLnBrk="1" hangingPunct="1"/>
            <a:r>
              <a:rPr lang="en-US" altLang="zh-CN">
                <a:ea typeface="宋体" panose="02010600030101010101" pitchFamily="2" charset="-122"/>
              </a:rPr>
              <a:t>Because they think it</a:t>
            </a:r>
            <a:r>
              <a:rPr lang="en-US" altLang="zh-CN">
                <a:latin typeface="Arial" panose="020B0604020202020204" pitchFamily="34" charset="0"/>
                <a:ea typeface="宋体" panose="02010600030101010101" pitchFamily="2" charset="-122"/>
              </a:rPr>
              <a:t>’</a:t>
            </a:r>
            <a:r>
              <a:rPr lang="en-US" altLang="zh-CN">
                <a:ea typeface="宋体" panose="02010600030101010101" pitchFamily="2" charset="-122"/>
              </a:rPr>
              <a:t>s too </a:t>
            </a:r>
            <a:r>
              <a:rPr lang="en-US" altLang="zh-CN">
                <a:solidFill>
                  <a:schemeClr val="tx1"/>
                </a:solidFill>
                <a:ea typeface="宋体" panose="02010600030101010101" pitchFamily="2" charset="-122"/>
              </a:rPr>
              <a:t>strong</a:t>
            </a:r>
          </a:p>
          <a:p>
            <a:pPr eaLnBrk="1" hangingPunct="1"/>
            <a:r>
              <a:rPr lang="en-US" altLang="zh-CN">
                <a:ea typeface="宋体" panose="02010600030101010101" pitchFamily="2" charset="-122"/>
              </a:rPr>
              <a:t>Here</a:t>
            </a:r>
            <a:r>
              <a:rPr lang="en-US" altLang="zh-CN">
                <a:latin typeface="Arial" panose="020B0604020202020204" pitchFamily="34" charset="0"/>
                <a:ea typeface="宋体" panose="02010600030101010101" pitchFamily="2" charset="-122"/>
              </a:rPr>
              <a:t>’</a:t>
            </a:r>
            <a:r>
              <a:rPr lang="en-US" altLang="zh-CN">
                <a:ea typeface="宋体" panose="02010600030101010101" pitchFamily="2" charset="-122"/>
              </a:rPr>
              <a:t>s another story </a:t>
            </a:r>
            <a:r>
              <a:rPr lang="en-US" altLang="zh-CN">
                <a:latin typeface="Arial" panose="020B0604020202020204" pitchFamily="34" charset="0"/>
                <a:ea typeface="宋体" panose="02010600030101010101" pitchFamily="2" charset="-122"/>
              </a:rPr>
              <a:t>…</a:t>
            </a:r>
            <a:endParaRPr lang="en-US" altLang="zh-CN">
              <a:ea typeface="宋体" panose="02010600030101010101" pitchFamily="2" charset="-122"/>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Slide Number Placeholder 3">
            <a:extLst>
              <a:ext uri="{FF2B5EF4-FFF2-40B4-BE49-F238E27FC236}">
                <a16:creationId xmlns:a16="http://schemas.microsoft.com/office/drawing/2014/main" id="{037B661B-7DFD-44C3-BC80-30522B57F70E}"/>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03F2A5B-E3F7-449A-8F48-E7EE7AFCA4BF}" type="slidenum">
              <a:rPr lang="ar-SA" altLang="zh-CN" sz="1400" b="0">
                <a:solidFill>
                  <a:schemeClr val="tx1"/>
                </a:solidFill>
                <a:latin typeface="Comic Sans MS" panose="030F0702030302020204" pitchFamily="66" charset="0"/>
              </a:rPr>
              <a:pPr/>
              <a:t>165</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74084" name="Picture 2" descr="magic">
            <a:extLst>
              <a:ext uri="{FF2B5EF4-FFF2-40B4-BE49-F238E27FC236}">
                <a16:creationId xmlns:a16="http://schemas.microsoft.com/office/drawing/2014/main" id="{F9D165F0-FF5C-41B3-8FCC-5F71741F8A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4085" name="Rectangle 3">
            <a:extLst>
              <a:ext uri="{FF2B5EF4-FFF2-40B4-BE49-F238E27FC236}">
                <a16:creationId xmlns:a16="http://schemas.microsoft.com/office/drawing/2014/main" id="{0D56A716-4F84-4C92-B27F-8ACE86B9B292}"/>
              </a:ext>
            </a:extLst>
          </p:cNvPr>
          <p:cNvSpPr>
            <a:spLocks noGrp="1" noChangeArrowheads="1"/>
          </p:cNvSpPr>
          <p:nvPr>
            <p:ph type="title"/>
          </p:nvPr>
        </p:nvSpPr>
        <p:spPr/>
        <p:txBody>
          <a:bodyPr/>
          <a:lstStyle/>
          <a:p>
            <a:pPr eaLnBrk="1" hangingPunct="1"/>
            <a:r>
              <a:rPr lang="en-US" altLang="zh-CN">
                <a:ea typeface="宋体" panose="02010600030101010101" pitchFamily="2" charset="-122"/>
              </a:rPr>
              <a:t>The Flag Example</a:t>
            </a:r>
          </a:p>
        </p:txBody>
      </p:sp>
      <p:sp>
        <p:nvSpPr>
          <p:cNvPr id="174086" name="Text Box 4">
            <a:extLst>
              <a:ext uri="{FF2B5EF4-FFF2-40B4-BE49-F238E27FC236}">
                <a16:creationId xmlns:a16="http://schemas.microsoft.com/office/drawing/2014/main" id="{9758AE11-1775-4C9A-96C3-C8EB1D7D9C3A}"/>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174087" name="AutoShape 5">
            <a:extLst>
              <a:ext uri="{FF2B5EF4-FFF2-40B4-BE49-F238E27FC236}">
                <a16:creationId xmlns:a16="http://schemas.microsoft.com/office/drawing/2014/main" id="{98459353-F099-4509-B1D7-A7E647CE59B0}"/>
              </a:ext>
            </a:extLst>
          </p:cNvPr>
          <p:cNvSpPr>
            <a:spLocks noChangeArrowheads="1"/>
          </p:cNvSpPr>
          <p:nvPr/>
        </p:nvSpPr>
        <p:spPr bwMode="auto">
          <a:xfrm>
            <a:off x="1257300"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x.write(1)</a:t>
            </a:r>
          </a:p>
        </p:txBody>
      </p:sp>
      <p:sp>
        <p:nvSpPr>
          <p:cNvPr id="174088" name="AutoShape 6">
            <a:extLst>
              <a:ext uri="{FF2B5EF4-FFF2-40B4-BE49-F238E27FC236}">
                <a16:creationId xmlns:a16="http://schemas.microsoft.com/office/drawing/2014/main" id="{B13B02B8-3DF6-454F-98D5-DB897432542A}"/>
              </a:ext>
            </a:extLst>
          </p:cNvPr>
          <p:cNvSpPr>
            <a:spLocks noChangeArrowheads="1"/>
          </p:cNvSpPr>
          <p:nvPr/>
        </p:nvSpPr>
        <p:spPr bwMode="auto">
          <a:xfrm>
            <a:off x="5576888" y="2074863"/>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y.read(0)</a:t>
            </a:r>
          </a:p>
        </p:txBody>
      </p:sp>
      <p:sp>
        <p:nvSpPr>
          <p:cNvPr id="174089" name="AutoShape 7">
            <a:extLst>
              <a:ext uri="{FF2B5EF4-FFF2-40B4-BE49-F238E27FC236}">
                <a16:creationId xmlns:a16="http://schemas.microsoft.com/office/drawing/2014/main" id="{8CAB0962-2929-49D1-928E-E92EE5351C80}"/>
              </a:ext>
            </a:extLst>
          </p:cNvPr>
          <p:cNvSpPr>
            <a:spLocks noChangeArrowheads="1"/>
          </p:cNvSpPr>
          <p:nvPr/>
        </p:nvSpPr>
        <p:spPr bwMode="auto">
          <a:xfrm>
            <a:off x="2225675"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y.write(1)</a:t>
            </a:r>
          </a:p>
        </p:txBody>
      </p:sp>
      <p:sp>
        <p:nvSpPr>
          <p:cNvPr id="174090" name="AutoShape 8">
            <a:extLst>
              <a:ext uri="{FF2B5EF4-FFF2-40B4-BE49-F238E27FC236}">
                <a16:creationId xmlns:a16="http://schemas.microsoft.com/office/drawing/2014/main" id="{36C4BF70-CD1A-4DB3-A841-689AA95284DB}"/>
              </a:ext>
            </a:extLst>
          </p:cNvPr>
          <p:cNvSpPr>
            <a:spLocks noChangeArrowheads="1"/>
          </p:cNvSpPr>
          <p:nvPr/>
        </p:nvSpPr>
        <p:spPr bwMode="auto">
          <a:xfrm>
            <a:off x="5159375" y="3076575"/>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x.read(0)</a:t>
            </a:r>
          </a:p>
        </p:txBody>
      </p:sp>
      <p:grpSp>
        <p:nvGrpSpPr>
          <p:cNvPr id="174091" name="Group 9">
            <a:extLst>
              <a:ext uri="{FF2B5EF4-FFF2-40B4-BE49-F238E27FC236}">
                <a16:creationId xmlns:a16="http://schemas.microsoft.com/office/drawing/2014/main" id="{C281C2B6-CD52-4535-9DFC-FA5A7718FAE7}"/>
              </a:ext>
            </a:extLst>
          </p:cNvPr>
          <p:cNvGrpSpPr>
            <a:grpSpLocks/>
          </p:cNvGrpSpPr>
          <p:nvPr/>
        </p:nvGrpSpPr>
        <p:grpSpPr bwMode="auto">
          <a:xfrm>
            <a:off x="838200" y="5257800"/>
            <a:ext cx="7391400" cy="762000"/>
            <a:chOff x="528" y="3312"/>
            <a:chExt cx="4656" cy="480"/>
          </a:xfrm>
        </p:grpSpPr>
        <p:sp>
          <p:nvSpPr>
            <p:cNvPr id="174092" name="AutoShape 10">
              <a:extLst>
                <a:ext uri="{FF2B5EF4-FFF2-40B4-BE49-F238E27FC236}">
                  <a16:creationId xmlns:a16="http://schemas.microsoft.com/office/drawing/2014/main" id="{A9C798A1-051E-45C2-9927-45AD99596125}"/>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74093" name="Text Box 11">
              <a:extLst>
                <a:ext uri="{FF2B5EF4-FFF2-40B4-BE49-F238E27FC236}">
                  <a16:creationId xmlns:a16="http://schemas.microsoft.com/office/drawing/2014/main" id="{073B23E6-7EA7-46D1-9D29-A7B80BDC30D8}"/>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Tree>
  </p:cSld>
  <p:clrMapOvr>
    <a:masterClrMapping/>
  </p:clrMapOvr>
  <p:transition>
    <p:blinds/>
  </p:transition>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3">
            <a:extLst>
              <a:ext uri="{FF2B5EF4-FFF2-40B4-BE49-F238E27FC236}">
                <a16:creationId xmlns:a16="http://schemas.microsoft.com/office/drawing/2014/main" id="{A12DC416-3E0D-4BAC-BDE7-2AE3715F1C89}"/>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5B7EE9F-732E-43E9-9CF7-D1E86B6E3514}" type="slidenum">
              <a:rPr lang="ar-SA" altLang="zh-CN" sz="1400" b="0">
                <a:solidFill>
                  <a:schemeClr val="tx1"/>
                </a:solidFill>
                <a:latin typeface="Comic Sans MS" panose="030F0702030302020204" pitchFamily="66" charset="0"/>
              </a:rPr>
              <a:pPr/>
              <a:t>166</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75108" name="Picture 2" descr="magic">
            <a:extLst>
              <a:ext uri="{FF2B5EF4-FFF2-40B4-BE49-F238E27FC236}">
                <a16:creationId xmlns:a16="http://schemas.microsoft.com/office/drawing/2014/main" id="{B170DE8F-A8EB-4E46-B512-835D5A82E5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5109" name="Rectangle 3">
            <a:extLst>
              <a:ext uri="{FF2B5EF4-FFF2-40B4-BE49-F238E27FC236}">
                <a16:creationId xmlns:a16="http://schemas.microsoft.com/office/drawing/2014/main" id="{18E820D4-3361-44F3-9AC4-ED762274207A}"/>
              </a:ext>
            </a:extLst>
          </p:cNvPr>
          <p:cNvSpPr>
            <a:spLocks noGrp="1" noChangeArrowheads="1"/>
          </p:cNvSpPr>
          <p:nvPr>
            <p:ph type="title"/>
          </p:nvPr>
        </p:nvSpPr>
        <p:spPr/>
        <p:txBody>
          <a:bodyPr/>
          <a:lstStyle/>
          <a:p>
            <a:pPr eaLnBrk="1" hangingPunct="1"/>
            <a:r>
              <a:rPr lang="en-US" altLang="zh-CN">
                <a:ea typeface="宋体" panose="02010600030101010101" pitchFamily="2" charset="-122"/>
              </a:rPr>
              <a:t>The Flag Example</a:t>
            </a:r>
          </a:p>
        </p:txBody>
      </p:sp>
      <p:sp>
        <p:nvSpPr>
          <p:cNvPr id="175110" name="Text Box 4">
            <a:extLst>
              <a:ext uri="{FF2B5EF4-FFF2-40B4-BE49-F238E27FC236}">
                <a16:creationId xmlns:a16="http://schemas.microsoft.com/office/drawing/2014/main" id="{CCE80950-EA42-48DC-8FC4-A6D32B25A1FD}"/>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175111" name="AutoShape 5">
            <a:extLst>
              <a:ext uri="{FF2B5EF4-FFF2-40B4-BE49-F238E27FC236}">
                <a16:creationId xmlns:a16="http://schemas.microsoft.com/office/drawing/2014/main" id="{589193F4-DE18-4445-ADE8-B773E14D512F}"/>
              </a:ext>
            </a:extLst>
          </p:cNvPr>
          <p:cNvSpPr>
            <a:spLocks noChangeArrowheads="1"/>
          </p:cNvSpPr>
          <p:nvPr/>
        </p:nvSpPr>
        <p:spPr bwMode="auto">
          <a:xfrm>
            <a:off x="1257300"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x.write(1)</a:t>
            </a:r>
          </a:p>
        </p:txBody>
      </p:sp>
      <p:sp>
        <p:nvSpPr>
          <p:cNvPr id="175112" name="AutoShape 6">
            <a:extLst>
              <a:ext uri="{FF2B5EF4-FFF2-40B4-BE49-F238E27FC236}">
                <a16:creationId xmlns:a16="http://schemas.microsoft.com/office/drawing/2014/main" id="{3738BF49-5AE7-4C12-AEEE-E3DF80FBA64B}"/>
              </a:ext>
            </a:extLst>
          </p:cNvPr>
          <p:cNvSpPr>
            <a:spLocks noChangeArrowheads="1"/>
          </p:cNvSpPr>
          <p:nvPr/>
        </p:nvSpPr>
        <p:spPr bwMode="auto">
          <a:xfrm>
            <a:off x="5576888" y="2074863"/>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y.read(0)</a:t>
            </a:r>
          </a:p>
        </p:txBody>
      </p:sp>
      <p:sp>
        <p:nvSpPr>
          <p:cNvPr id="175113" name="AutoShape 7">
            <a:extLst>
              <a:ext uri="{FF2B5EF4-FFF2-40B4-BE49-F238E27FC236}">
                <a16:creationId xmlns:a16="http://schemas.microsoft.com/office/drawing/2014/main" id="{D0B483AC-BAF9-4E6E-81DE-F707739027E1}"/>
              </a:ext>
            </a:extLst>
          </p:cNvPr>
          <p:cNvSpPr>
            <a:spLocks noChangeArrowheads="1"/>
          </p:cNvSpPr>
          <p:nvPr/>
        </p:nvSpPr>
        <p:spPr bwMode="auto">
          <a:xfrm>
            <a:off x="2225675"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y.write(1)</a:t>
            </a:r>
          </a:p>
        </p:txBody>
      </p:sp>
      <p:sp>
        <p:nvSpPr>
          <p:cNvPr id="175114" name="AutoShape 8">
            <a:extLst>
              <a:ext uri="{FF2B5EF4-FFF2-40B4-BE49-F238E27FC236}">
                <a16:creationId xmlns:a16="http://schemas.microsoft.com/office/drawing/2014/main" id="{78704F58-94EC-4472-B910-D351170224F1}"/>
              </a:ext>
            </a:extLst>
          </p:cNvPr>
          <p:cNvSpPr>
            <a:spLocks noChangeArrowheads="1"/>
          </p:cNvSpPr>
          <p:nvPr/>
        </p:nvSpPr>
        <p:spPr bwMode="auto">
          <a:xfrm>
            <a:off x="5159375" y="3076575"/>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x.read(0)</a:t>
            </a:r>
          </a:p>
        </p:txBody>
      </p:sp>
      <p:sp>
        <p:nvSpPr>
          <p:cNvPr id="175115" name="Rectangle 9">
            <a:extLst>
              <a:ext uri="{FF2B5EF4-FFF2-40B4-BE49-F238E27FC236}">
                <a16:creationId xmlns:a16="http://schemas.microsoft.com/office/drawing/2014/main" id="{3F283F2D-6EB7-4D49-89E6-3C389E12CA6A}"/>
              </a:ext>
            </a:extLst>
          </p:cNvPr>
          <p:cNvSpPr>
            <a:spLocks noChangeArrowheads="1"/>
          </p:cNvSpPr>
          <p:nvPr/>
        </p:nvSpPr>
        <p:spPr bwMode="auto">
          <a:xfrm>
            <a:off x="685800" y="4479925"/>
            <a:ext cx="77724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eaLnBrk="1" hangingPunct="1">
              <a:spcBef>
                <a:spcPct val="20000"/>
              </a:spcBef>
              <a:buFontTx/>
              <a:buChar char="•"/>
            </a:pPr>
            <a:r>
              <a:rPr lang="en-US" altLang="zh-CN" sz="3200" b="0">
                <a:solidFill>
                  <a:srgbClr val="0000FF"/>
                </a:solidFill>
                <a:latin typeface="Comic Sans MS" panose="030F0702030302020204" pitchFamily="66" charset="0"/>
                <a:ea typeface="宋体" panose="02010600030101010101" pitchFamily="2" charset="-122"/>
              </a:rPr>
              <a:t>Each thread</a:t>
            </a:r>
            <a:r>
              <a:rPr lang="en-US" altLang="zh-CN" sz="3200" b="0">
                <a:solidFill>
                  <a:srgbClr val="0000FF"/>
                </a:solidFill>
                <a:latin typeface="Arial" panose="020B0604020202020204" pitchFamily="34" charset="0"/>
                <a:ea typeface="宋体" panose="02010600030101010101" pitchFamily="2" charset="-122"/>
              </a:rPr>
              <a:t>’</a:t>
            </a:r>
            <a:r>
              <a:rPr lang="en-US" altLang="zh-CN" sz="3200" b="0">
                <a:solidFill>
                  <a:srgbClr val="0000FF"/>
                </a:solidFill>
                <a:latin typeface="Comic Sans MS" panose="030F0702030302020204" pitchFamily="66" charset="0"/>
                <a:ea typeface="宋体" panose="02010600030101010101" pitchFamily="2" charset="-122"/>
              </a:rPr>
              <a:t>s view is sequentially consistent</a:t>
            </a:r>
          </a:p>
          <a:p>
            <a:pPr lvl="1" eaLnBrk="1" hangingPunct="1">
              <a:spcBef>
                <a:spcPct val="20000"/>
              </a:spcBef>
              <a:buFontTx/>
              <a:buChar char="–"/>
            </a:pPr>
            <a:r>
              <a:rPr lang="en-US" altLang="zh-CN" sz="2800" b="0">
                <a:solidFill>
                  <a:srgbClr val="0000FF"/>
                </a:solidFill>
                <a:latin typeface="Comic Sans MS" panose="030F0702030302020204" pitchFamily="66" charset="0"/>
                <a:ea typeface="宋体" panose="02010600030101010101" pitchFamily="2" charset="-122"/>
              </a:rPr>
              <a:t>It went first</a:t>
            </a:r>
          </a:p>
        </p:txBody>
      </p:sp>
    </p:spTree>
  </p:cSld>
  <p:clrMapOvr>
    <a:masterClrMapping/>
  </p:clrMapOvr>
  <p:transition>
    <p:blinds/>
  </p:transition>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3">
            <a:extLst>
              <a:ext uri="{FF2B5EF4-FFF2-40B4-BE49-F238E27FC236}">
                <a16:creationId xmlns:a16="http://schemas.microsoft.com/office/drawing/2014/main" id="{C1C45228-1416-4AED-B968-872D4F9865BE}"/>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D200205-A92F-4E24-9914-C90246AA001A}" type="slidenum">
              <a:rPr lang="ar-SA" altLang="zh-CN" sz="1400" b="0">
                <a:solidFill>
                  <a:schemeClr val="tx1"/>
                </a:solidFill>
                <a:latin typeface="Comic Sans MS" panose="030F0702030302020204" pitchFamily="66" charset="0"/>
              </a:rPr>
              <a:pPr/>
              <a:t>167</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76132" name="Picture 2" descr="magic">
            <a:extLst>
              <a:ext uri="{FF2B5EF4-FFF2-40B4-BE49-F238E27FC236}">
                <a16:creationId xmlns:a16="http://schemas.microsoft.com/office/drawing/2014/main" id="{72CA0E07-44E5-4579-B5AA-75414AB535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6133" name="Rectangle 3">
            <a:extLst>
              <a:ext uri="{FF2B5EF4-FFF2-40B4-BE49-F238E27FC236}">
                <a16:creationId xmlns:a16="http://schemas.microsoft.com/office/drawing/2014/main" id="{E4DABEDA-6F3D-42B8-94E0-31B2EE9DDDA0}"/>
              </a:ext>
            </a:extLst>
          </p:cNvPr>
          <p:cNvSpPr>
            <a:spLocks noGrp="1" noChangeArrowheads="1"/>
          </p:cNvSpPr>
          <p:nvPr>
            <p:ph type="title"/>
          </p:nvPr>
        </p:nvSpPr>
        <p:spPr/>
        <p:txBody>
          <a:bodyPr/>
          <a:lstStyle/>
          <a:p>
            <a:pPr eaLnBrk="1" hangingPunct="1"/>
            <a:r>
              <a:rPr lang="en-US" altLang="zh-CN">
                <a:ea typeface="宋体" panose="02010600030101010101" pitchFamily="2" charset="-122"/>
              </a:rPr>
              <a:t>The Flag Example</a:t>
            </a:r>
          </a:p>
        </p:txBody>
      </p:sp>
      <p:sp>
        <p:nvSpPr>
          <p:cNvPr id="176134" name="Text Box 4">
            <a:extLst>
              <a:ext uri="{FF2B5EF4-FFF2-40B4-BE49-F238E27FC236}">
                <a16:creationId xmlns:a16="http://schemas.microsoft.com/office/drawing/2014/main" id="{31B72D3A-0600-47E9-BF53-7D3AA2F2FC00}"/>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176135" name="AutoShape 5">
            <a:extLst>
              <a:ext uri="{FF2B5EF4-FFF2-40B4-BE49-F238E27FC236}">
                <a16:creationId xmlns:a16="http://schemas.microsoft.com/office/drawing/2014/main" id="{7D6B6EBB-2230-440C-A427-BE3E8E115C74}"/>
              </a:ext>
            </a:extLst>
          </p:cNvPr>
          <p:cNvSpPr>
            <a:spLocks noChangeArrowheads="1"/>
          </p:cNvSpPr>
          <p:nvPr/>
        </p:nvSpPr>
        <p:spPr bwMode="auto">
          <a:xfrm>
            <a:off x="1257300"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x.write(1)</a:t>
            </a:r>
          </a:p>
        </p:txBody>
      </p:sp>
      <p:sp>
        <p:nvSpPr>
          <p:cNvPr id="176136" name="AutoShape 6">
            <a:extLst>
              <a:ext uri="{FF2B5EF4-FFF2-40B4-BE49-F238E27FC236}">
                <a16:creationId xmlns:a16="http://schemas.microsoft.com/office/drawing/2014/main" id="{BBA4AD53-2C6C-4269-93BF-5243A08678E8}"/>
              </a:ext>
            </a:extLst>
          </p:cNvPr>
          <p:cNvSpPr>
            <a:spLocks noChangeArrowheads="1"/>
          </p:cNvSpPr>
          <p:nvPr/>
        </p:nvSpPr>
        <p:spPr bwMode="auto">
          <a:xfrm>
            <a:off x="5576888" y="2074863"/>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y.read(0)</a:t>
            </a:r>
          </a:p>
        </p:txBody>
      </p:sp>
      <p:sp>
        <p:nvSpPr>
          <p:cNvPr id="176137" name="AutoShape 7">
            <a:extLst>
              <a:ext uri="{FF2B5EF4-FFF2-40B4-BE49-F238E27FC236}">
                <a16:creationId xmlns:a16="http://schemas.microsoft.com/office/drawing/2014/main" id="{1FE1625F-C459-4921-A740-CC72E9536D36}"/>
              </a:ext>
            </a:extLst>
          </p:cNvPr>
          <p:cNvSpPr>
            <a:spLocks noChangeArrowheads="1"/>
          </p:cNvSpPr>
          <p:nvPr/>
        </p:nvSpPr>
        <p:spPr bwMode="auto">
          <a:xfrm>
            <a:off x="2225675"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y.write(1)</a:t>
            </a:r>
          </a:p>
        </p:txBody>
      </p:sp>
      <p:sp>
        <p:nvSpPr>
          <p:cNvPr id="176138" name="AutoShape 8">
            <a:extLst>
              <a:ext uri="{FF2B5EF4-FFF2-40B4-BE49-F238E27FC236}">
                <a16:creationId xmlns:a16="http://schemas.microsoft.com/office/drawing/2014/main" id="{E11BE014-A39C-4FFB-8FE3-28BAD94B8C54}"/>
              </a:ext>
            </a:extLst>
          </p:cNvPr>
          <p:cNvSpPr>
            <a:spLocks noChangeArrowheads="1"/>
          </p:cNvSpPr>
          <p:nvPr/>
        </p:nvSpPr>
        <p:spPr bwMode="auto">
          <a:xfrm>
            <a:off x="5159375" y="3076575"/>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x.read(0)</a:t>
            </a:r>
          </a:p>
        </p:txBody>
      </p:sp>
      <p:sp>
        <p:nvSpPr>
          <p:cNvPr id="176139" name="Rectangle 9">
            <a:extLst>
              <a:ext uri="{FF2B5EF4-FFF2-40B4-BE49-F238E27FC236}">
                <a16:creationId xmlns:a16="http://schemas.microsoft.com/office/drawing/2014/main" id="{34ACA541-3731-4849-9813-BD705015CE27}"/>
              </a:ext>
            </a:extLst>
          </p:cNvPr>
          <p:cNvSpPr>
            <a:spLocks noChangeArrowheads="1"/>
          </p:cNvSpPr>
          <p:nvPr/>
        </p:nvSpPr>
        <p:spPr bwMode="auto">
          <a:xfrm>
            <a:off x="685800" y="4479925"/>
            <a:ext cx="77724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eaLnBrk="1" hangingPunct="1">
              <a:spcBef>
                <a:spcPct val="20000"/>
              </a:spcBef>
              <a:buFontTx/>
              <a:buChar char="•"/>
            </a:pPr>
            <a:r>
              <a:rPr lang="en-US" altLang="zh-CN" sz="3200" b="0">
                <a:solidFill>
                  <a:srgbClr val="0000FF"/>
                </a:solidFill>
                <a:latin typeface="Comic Sans MS" panose="030F0702030302020204" pitchFamily="66" charset="0"/>
                <a:ea typeface="宋体" panose="02010600030101010101" pitchFamily="2" charset="-122"/>
              </a:rPr>
              <a:t>Entire history isn</a:t>
            </a:r>
            <a:r>
              <a:rPr lang="en-US" altLang="zh-CN" sz="3200" b="0">
                <a:solidFill>
                  <a:srgbClr val="0000FF"/>
                </a:solidFill>
                <a:latin typeface="Arial" panose="020B0604020202020204" pitchFamily="34" charset="0"/>
                <a:ea typeface="宋体" panose="02010600030101010101" pitchFamily="2" charset="-122"/>
              </a:rPr>
              <a:t>’</a:t>
            </a:r>
            <a:r>
              <a:rPr lang="en-US" altLang="zh-CN" sz="3200" b="0">
                <a:solidFill>
                  <a:srgbClr val="0000FF"/>
                </a:solidFill>
                <a:latin typeface="Comic Sans MS" panose="030F0702030302020204" pitchFamily="66" charset="0"/>
                <a:ea typeface="宋体" panose="02010600030101010101" pitchFamily="2" charset="-122"/>
              </a:rPr>
              <a:t>t sequentially consistent</a:t>
            </a:r>
          </a:p>
          <a:p>
            <a:pPr lvl="1" eaLnBrk="1" hangingPunct="1">
              <a:spcBef>
                <a:spcPct val="20000"/>
              </a:spcBef>
              <a:buFontTx/>
              <a:buChar char="–"/>
            </a:pPr>
            <a:r>
              <a:rPr lang="en-US" altLang="zh-CN" sz="2800" b="0">
                <a:solidFill>
                  <a:srgbClr val="0000FF"/>
                </a:solidFill>
                <a:latin typeface="Comic Sans MS" panose="030F0702030302020204" pitchFamily="66" charset="0"/>
                <a:ea typeface="宋体" panose="02010600030101010101" pitchFamily="2" charset="-122"/>
              </a:rPr>
              <a:t>Can</a:t>
            </a:r>
            <a:r>
              <a:rPr lang="en-US" altLang="zh-CN" sz="2800" b="0">
                <a:solidFill>
                  <a:srgbClr val="0000FF"/>
                </a:solidFill>
                <a:latin typeface="Arial" panose="020B0604020202020204" pitchFamily="34" charset="0"/>
                <a:ea typeface="宋体" panose="02010600030101010101" pitchFamily="2" charset="-122"/>
              </a:rPr>
              <a:t>’</a:t>
            </a:r>
            <a:r>
              <a:rPr lang="en-US" altLang="zh-CN" sz="2800" b="0">
                <a:solidFill>
                  <a:srgbClr val="0000FF"/>
                </a:solidFill>
                <a:latin typeface="Comic Sans MS" panose="030F0702030302020204" pitchFamily="66" charset="0"/>
                <a:ea typeface="宋体" panose="02010600030101010101" pitchFamily="2" charset="-122"/>
              </a:rPr>
              <a:t>t both go first</a:t>
            </a:r>
          </a:p>
        </p:txBody>
      </p:sp>
    </p:spTree>
  </p:cSld>
  <p:clrMapOvr>
    <a:masterClrMapping/>
  </p:clrMapOvr>
  <p:transition>
    <p:blinds/>
  </p:transition>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3">
            <a:extLst>
              <a:ext uri="{FF2B5EF4-FFF2-40B4-BE49-F238E27FC236}">
                <a16:creationId xmlns:a16="http://schemas.microsoft.com/office/drawing/2014/main" id="{7E07178E-25E6-49D9-B4D7-CBC1F8D6D854}"/>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A9EFE83-F2B0-46E4-B1D2-7D4DD1ACD2E3}" type="slidenum">
              <a:rPr lang="ar-SA" altLang="zh-CN" sz="1400" b="0">
                <a:solidFill>
                  <a:schemeClr val="tx1"/>
                </a:solidFill>
                <a:latin typeface="Comic Sans MS" panose="030F0702030302020204" pitchFamily="66" charset="0"/>
              </a:rPr>
              <a:pPr/>
              <a:t>168</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77156" name="Picture 2" descr="magic">
            <a:extLst>
              <a:ext uri="{FF2B5EF4-FFF2-40B4-BE49-F238E27FC236}">
                <a16:creationId xmlns:a16="http://schemas.microsoft.com/office/drawing/2014/main" id="{9C96B887-CF4F-4B61-919C-63A30B1571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7157" name="Rectangle 3">
            <a:extLst>
              <a:ext uri="{FF2B5EF4-FFF2-40B4-BE49-F238E27FC236}">
                <a16:creationId xmlns:a16="http://schemas.microsoft.com/office/drawing/2014/main" id="{778CCF7F-1440-4FCE-B566-E3B2625B45CA}"/>
              </a:ext>
            </a:extLst>
          </p:cNvPr>
          <p:cNvSpPr>
            <a:spLocks noGrp="1" noChangeArrowheads="1"/>
          </p:cNvSpPr>
          <p:nvPr>
            <p:ph type="title"/>
          </p:nvPr>
        </p:nvSpPr>
        <p:spPr/>
        <p:txBody>
          <a:bodyPr/>
          <a:lstStyle/>
          <a:p>
            <a:pPr eaLnBrk="1" hangingPunct="1"/>
            <a:r>
              <a:rPr lang="en-US" altLang="zh-CN">
                <a:ea typeface="宋体" panose="02010600030101010101" pitchFamily="2" charset="-122"/>
              </a:rPr>
              <a:t>The Flag Example</a:t>
            </a:r>
          </a:p>
        </p:txBody>
      </p:sp>
      <p:sp>
        <p:nvSpPr>
          <p:cNvPr id="177158" name="Text Box 4">
            <a:extLst>
              <a:ext uri="{FF2B5EF4-FFF2-40B4-BE49-F238E27FC236}">
                <a16:creationId xmlns:a16="http://schemas.microsoft.com/office/drawing/2014/main" id="{EDE4E2B5-8C2E-415C-A6B2-B2E9D2328721}"/>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177159" name="AutoShape 5">
            <a:extLst>
              <a:ext uri="{FF2B5EF4-FFF2-40B4-BE49-F238E27FC236}">
                <a16:creationId xmlns:a16="http://schemas.microsoft.com/office/drawing/2014/main" id="{EEAFA590-2800-4A70-86A5-1BD5E06BA105}"/>
              </a:ext>
            </a:extLst>
          </p:cNvPr>
          <p:cNvSpPr>
            <a:spLocks noChangeArrowheads="1"/>
          </p:cNvSpPr>
          <p:nvPr/>
        </p:nvSpPr>
        <p:spPr bwMode="auto">
          <a:xfrm>
            <a:off x="1257300"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x.write(1)</a:t>
            </a:r>
          </a:p>
        </p:txBody>
      </p:sp>
      <p:sp>
        <p:nvSpPr>
          <p:cNvPr id="177160" name="AutoShape 6">
            <a:extLst>
              <a:ext uri="{FF2B5EF4-FFF2-40B4-BE49-F238E27FC236}">
                <a16:creationId xmlns:a16="http://schemas.microsoft.com/office/drawing/2014/main" id="{0223F39A-51A7-45FE-8B52-D03B92A39D9D}"/>
              </a:ext>
            </a:extLst>
          </p:cNvPr>
          <p:cNvSpPr>
            <a:spLocks noChangeArrowheads="1"/>
          </p:cNvSpPr>
          <p:nvPr/>
        </p:nvSpPr>
        <p:spPr bwMode="auto">
          <a:xfrm>
            <a:off x="5576888" y="2074863"/>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y.read(0)</a:t>
            </a:r>
          </a:p>
        </p:txBody>
      </p:sp>
      <p:sp>
        <p:nvSpPr>
          <p:cNvPr id="177161" name="AutoShape 7">
            <a:extLst>
              <a:ext uri="{FF2B5EF4-FFF2-40B4-BE49-F238E27FC236}">
                <a16:creationId xmlns:a16="http://schemas.microsoft.com/office/drawing/2014/main" id="{30E4F90A-0653-4ED2-B083-BFC96E061B20}"/>
              </a:ext>
            </a:extLst>
          </p:cNvPr>
          <p:cNvSpPr>
            <a:spLocks noChangeArrowheads="1"/>
          </p:cNvSpPr>
          <p:nvPr/>
        </p:nvSpPr>
        <p:spPr bwMode="auto">
          <a:xfrm>
            <a:off x="2225675"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y.write(1)</a:t>
            </a:r>
          </a:p>
        </p:txBody>
      </p:sp>
      <p:sp>
        <p:nvSpPr>
          <p:cNvPr id="177162" name="AutoShape 8">
            <a:extLst>
              <a:ext uri="{FF2B5EF4-FFF2-40B4-BE49-F238E27FC236}">
                <a16:creationId xmlns:a16="http://schemas.microsoft.com/office/drawing/2014/main" id="{76A85725-1292-4BEA-8B42-CC19A4E39550}"/>
              </a:ext>
            </a:extLst>
          </p:cNvPr>
          <p:cNvSpPr>
            <a:spLocks noChangeArrowheads="1"/>
          </p:cNvSpPr>
          <p:nvPr/>
        </p:nvSpPr>
        <p:spPr bwMode="auto">
          <a:xfrm>
            <a:off x="5159375" y="3076575"/>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x.read(0)</a:t>
            </a:r>
          </a:p>
        </p:txBody>
      </p:sp>
      <p:sp>
        <p:nvSpPr>
          <p:cNvPr id="177163" name="Rectangle 9">
            <a:extLst>
              <a:ext uri="{FF2B5EF4-FFF2-40B4-BE49-F238E27FC236}">
                <a16:creationId xmlns:a16="http://schemas.microsoft.com/office/drawing/2014/main" id="{306FC5E7-843E-4493-A1E4-552754DB1E5E}"/>
              </a:ext>
            </a:extLst>
          </p:cNvPr>
          <p:cNvSpPr>
            <a:spLocks noChangeArrowheads="1"/>
          </p:cNvSpPr>
          <p:nvPr/>
        </p:nvSpPr>
        <p:spPr bwMode="auto">
          <a:xfrm>
            <a:off x="685800" y="4479925"/>
            <a:ext cx="77724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eaLnBrk="1" hangingPunct="1">
              <a:spcBef>
                <a:spcPct val="20000"/>
              </a:spcBef>
              <a:buFontTx/>
              <a:buChar char="•"/>
            </a:pPr>
            <a:r>
              <a:rPr lang="en-US" altLang="zh-CN" sz="3200" b="0">
                <a:solidFill>
                  <a:srgbClr val="0000FF"/>
                </a:solidFill>
                <a:latin typeface="Comic Sans MS" panose="030F0702030302020204" pitchFamily="66" charset="0"/>
                <a:ea typeface="宋体" panose="02010600030101010101" pitchFamily="2" charset="-122"/>
              </a:rPr>
              <a:t>Is this behavior really so wrong?</a:t>
            </a:r>
          </a:p>
          <a:p>
            <a:pPr lvl="1" eaLnBrk="1" hangingPunct="1">
              <a:spcBef>
                <a:spcPct val="20000"/>
              </a:spcBef>
              <a:buFontTx/>
              <a:buChar char="–"/>
            </a:pPr>
            <a:r>
              <a:rPr lang="en-US" altLang="zh-CN" sz="2800" b="0">
                <a:solidFill>
                  <a:schemeClr val="tx1"/>
                </a:solidFill>
                <a:latin typeface="Comic Sans MS" panose="030F0702030302020204" pitchFamily="66" charset="0"/>
                <a:ea typeface="宋体" panose="02010600030101010101" pitchFamily="2" charset="-122"/>
              </a:rPr>
              <a:t>We can argue either way </a:t>
            </a:r>
            <a:r>
              <a:rPr lang="en-US" altLang="zh-CN" sz="2800" b="0">
                <a:solidFill>
                  <a:schemeClr val="tx1"/>
                </a:solidFill>
                <a:latin typeface="Arial" panose="020B0604020202020204" pitchFamily="34" charset="0"/>
                <a:ea typeface="宋体" panose="02010600030101010101" pitchFamily="2" charset="-122"/>
              </a:rPr>
              <a:t>…</a:t>
            </a:r>
            <a:endParaRPr lang="en-US" altLang="zh-CN" sz="2800" b="0">
              <a:solidFill>
                <a:schemeClr val="tx1"/>
              </a:solidFill>
              <a:latin typeface="Comic Sans MS" panose="030F0702030302020204" pitchFamily="66" charset="0"/>
              <a:ea typeface="宋体" panose="02010600030101010101" pitchFamily="2" charset="-122"/>
            </a:endParaRPr>
          </a:p>
        </p:txBody>
      </p:sp>
    </p:spTree>
  </p:cSld>
  <p:clrMapOvr>
    <a:masterClrMapping/>
  </p:clrMapOvr>
  <p:transition>
    <p:blinds/>
  </p:transition>
</p:sld>
</file>

<file path=ppt/slides/slide1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056B247-7DC8-4F57-BF34-4849C60997C7}"/>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14A7054-D798-4DA9-A921-1310D85A461F}" type="slidenum">
              <a:rPr lang="ar-SA" altLang="zh-CN" sz="1400" b="0">
                <a:solidFill>
                  <a:schemeClr val="tx1"/>
                </a:solidFill>
                <a:latin typeface="Comic Sans MS" panose="030F0702030302020204" pitchFamily="66" charset="0"/>
              </a:rPr>
              <a:pPr/>
              <a:t>169</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178180" name="Rectangle 2">
            <a:extLst>
              <a:ext uri="{FF2B5EF4-FFF2-40B4-BE49-F238E27FC236}">
                <a16:creationId xmlns:a16="http://schemas.microsoft.com/office/drawing/2014/main" id="{3DE357A2-AFEF-4ACA-9902-FC03A92D35C8}"/>
              </a:ext>
            </a:extLst>
          </p:cNvPr>
          <p:cNvSpPr>
            <a:spLocks noGrp="1" noChangeArrowheads="1"/>
          </p:cNvSpPr>
          <p:nvPr>
            <p:ph type="title"/>
          </p:nvPr>
        </p:nvSpPr>
        <p:spPr/>
        <p:txBody>
          <a:bodyPr/>
          <a:lstStyle/>
          <a:p>
            <a:pPr eaLnBrk="1" hangingPunct="1"/>
            <a:r>
              <a:rPr lang="en-US" altLang="zh-CN">
                <a:ea typeface="宋体" panose="02010600030101010101" pitchFamily="2" charset="-122"/>
              </a:rPr>
              <a:t>Opinion1: It</a:t>
            </a:r>
            <a:r>
              <a:rPr lang="en-US" altLang="zh-CN">
                <a:latin typeface="Arial" panose="020B0604020202020204" pitchFamily="34" charset="0"/>
                <a:ea typeface="宋体" panose="02010600030101010101" pitchFamily="2" charset="-122"/>
              </a:rPr>
              <a:t>’</a:t>
            </a:r>
            <a:r>
              <a:rPr lang="en-US" altLang="zh-CN">
                <a:ea typeface="宋体" panose="02010600030101010101" pitchFamily="2" charset="-122"/>
              </a:rPr>
              <a:t>s Wrong</a:t>
            </a:r>
          </a:p>
        </p:txBody>
      </p:sp>
      <p:sp>
        <p:nvSpPr>
          <p:cNvPr id="178181" name="Rectangle 3">
            <a:extLst>
              <a:ext uri="{FF2B5EF4-FFF2-40B4-BE49-F238E27FC236}">
                <a16:creationId xmlns:a16="http://schemas.microsoft.com/office/drawing/2014/main" id="{6D5A86C5-0548-48D9-ACE5-9F32C099EF81}"/>
              </a:ext>
            </a:extLst>
          </p:cNvPr>
          <p:cNvSpPr>
            <a:spLocks noGrp="1" noChangeArrowheads="1"/>
          </p:cNvSpPr>
          <p:nvPr>
            <p:ph type="body" idx="1"/>
          </p:nvPr>
        </p:nvSpPr>
        <p:spPr/>
        <p:txBody>
          <a:bodyPr/>
          <a:lstStyle/>
          <a:p>
            <a:pPr eaLnBrk="1" hangingPunct="1">
              <a:lnSpc>
                <a:spcPct val="90000"/>
              </a:lnSpc>
            </a:pPr>
            <a:r>
              <a:rPr lang="en-US" altLang="zh-CN">
                <a:ea typeface="宋体" panose="02010600030101010101" pitchFamily="2" charset="-122"/>
              </a:rPr>
              <a:t>This pattern</a:t>
            </a:r>
          </a:p>
          <a:p>
            <a:pPr lvl="1" eaLnBrk="1" hangingPunct="1">
              <a:lnSpc>
                <a:spcPct val="90000"/>
              </a:lnSpc>
            </a:pPr>
            <a:r>
              <a:rPr lang="en-US" altLang="zh-CN">
                <a:ea typeface="宋体" panose="02010600030101010101" pitchFamily="2" charset="-122"/>
              </a:rPr>
              <a:t>Write mine, read yours</a:t>
            </a:r>
          </a:p>
          <a:p>
            <a:pPr eaLnBrk="1" hangingPunct="1">
              <a:lnSpc>
                <a:spcPct val="90000"/>
              </a:lnSpc>
            </a:pPr>
            <a:r>
              <a:rPr lang="en-US" altLang="zh-CN">
                <a:ea typeface="宋体" panose="02010600030101010101" pitchFamily="2" charset="-122"/>
              </a:rPr>
              <a:t>Is exactly the flag principle</a:t>
            </a:r>
          </a:p>
          <a:p>
            <a:pPr lvl="1" eaLnBrk="1" hangingPunct="1">
              <a:lnSpc>
                <a:spcPct val="90000"/>
              </a:lnSpc>
            </a:pPr>
            <a:r>
              <a:rPr lang="en-US" altLang="zh-CN">
                <a:ea typeface="宋体" panose="02010600030101010101" pitchFamily="2" charset="-122"/>
              </a:rPr>
              <a:t>Beloved of Alice and Bob</a:t>
            </a:r>
          </a:p>
          <a:p>
            <a:pPr lvl="1" eaLnBrk="1" hangingPunct="1">
              <a:lnSpc>
                <a:spcPct val="90000"/>
              </a:lnSpc>
            </a:pPr>
            <a:r>
              <a:rPr lang="en-US" altLang="zh-CN">
                <a:ea typeface="宋体" panose="02010600030101010101" pitchFamily="2" charset="-122"/>
              </a:rPr>
              <a:t>Heart of mutual exclusion</a:t>
            </a:r>
          </a:p>
          <a:p>
            <a:pPr lvl="2" eaLnBrk="1" hangingPunct="1">
              <a:lnSpc>
                <a:spcPct val="90000"/>
              </a:lnSpc>
            </a:pPr>
            <a:r>
              <a:rPr lang="en-US" altLang="zh-CN">
                <a:ea typeface="宋体" panose="02010600030101010101" pitchFamily="2" charset="-122"/>
              </a:rPr>
              <a:t>Peterson</a:t>
            </a:r>
          </a:p>
          <a:p>
            <a:pPr lvl="2" eaLnBrk="1" hangingPunct="1">
              <a:lnSpc>
                <a:spcPct val="90000"/>
              </a:lnSpc>
            </a:pPr>
            <a:r>
              <a:rPr lang="en-US" altLang="zh-CN">
                <a:ea typeface="宋体" panose="02010600030101010101" pitchFamily="2" charset="-122"/>
              </a:rPr>
              <a:t>Bakery, etc.</a:t>
            </a:r>
          </a:p>
          <a:p>
            <a:pPr eaLnBrk="1" hangingPunct="1">
              <a:lnSpc>
                <a:spcPct val="90000"/>
              </a:lnSpc>
            </a:pPr>
            <a:r>
              <a:rPr lang="en-US" altLang="zh-CN">
                <a:ea typeface="宋体" panose="02010600030101010101" pitchFamily="2" charset="-122"/>
              </a:rPr>
              <a:t>It</a:t>
            </a:r>
            <a:r>
              <a:rPr lang="en-US" altLang="zh-CN">
                <a:latin typeface="Arial" panose="020B0604020202020204" pitchFamily="34" charset="0"/>
                <a:ea typeface="宋体" panose="02010600030101010101" pitchFamily="2" charset="-122"/>
              </a:rPr>
              <a:t>’</a:t>
            </a:r>
            <a:r>
              <a:rPr lang="en-US" altLang="zh-CN">
                <a:ea typeface="宋体" panose="02010600030101010101" pitchFamily="2" charset="-122"/>
              </a:rPr>
              <a:t>s non-negotiable!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30DEB88F-A40F-4FCC-B4CD-D5211DE02C47}"/>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8F9FE64-4AE3-41DC-816F-067B524FA220}" type="slidenum">
              <a:rPr lang="ar-SA" altLang="zh-CN" sz="1400" b="0">
                <a:solidFill>
                  <a:schemeClr val="tx1"/>
                </a:solidFill>
                <a:latin typeface="Comic Sans MS" panose="030F0702030302020204" pitchFamily="66" charset="0"/>
              </a:rPr>
              <a:pPr/>
              <a:t>17</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7412" name="Picture 2" descr="magic">
            <a:extLst>
              <a:ext uri="{FF2B5EF4-FFF2-40B4-BE49-F238E27FC236}">
                <a16:creationId xmlns:a16="http://schemas.microsoft.com/office/drawing/2014/main" id="{DCB687F9-2141-4A48-9872-F0F20023F9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413" name="Rectangle 3">
            <a:extLst>
              <a:ext uri="{FF2B5EF4-FFF2-40B4-BE49-F238E27FC236}">
                <a16:creationId xmlns:a16="http://schemas.microsoft.com/office/drawing/2014/main" id="{9E7BF537-1809-412D-A442-D9540E5D9D10}"/>
              </a:ext>
            </a:extLst>
          </p:cNvPr>
          <p:cNvSpPr>
            <a:spLocks noGrp="1" noChangeArrowheads="1"/>
          </p:cNvSpPr>
          <p:nvPr>
            <p:ph type="title"/>
          </p:nvPr>
        </p:nvSpPr>
        <p:spPr>
          <a:xfrm>
            <a:off x="671513" y="233363"/>
            <a:ext cx="7772400" cy="1143000"/>
          </a:xfrm>
        </p:spPr>
        <p:txBody>
          <a:bodyPr/>
          <a:lstStyle/>
          <a:p>
            <a:pPr eaLnBrk="1" hangingPunct="1"/>
            <a:r>
              <a:rPr lang="en-US" altLang="zh-CN">
                <a:ea typeface="宋体" panose="02010600030101010101" pitchFamily="2" charset="-122"/>
              </a:rPr>
              <a:t>Implementation: </a:t>
            </a:r>
            <a:r>
              <a:rPr lang="en-US" altLang="zh-CN">
                <a:solidFill>
                  <a:srgbClr val="FF3300"/>
                </a:solidFill>
                <a:ea typeface="宋体" panose="02010600030101010101" pitchFamily="2" charset="-122"/>
              </a:rPr>
              <a:t>Deq</a:t>
            </a:r>
          </a:p>
        </p:txBody>
      </p:sp>
      <p:sp>
        <p:nvSpPr>
          <p:cNvPr id="8198" name="Rectangle 4">
            <a:extLst>
              <a:ext uri="{FF2B5EF4-FFF2-40B4-BE49-F238E27FC236}">
                <a16:creationId xmlns:a16="http://schemas.microsoft.com/office/drawing/2014/main" id="{1492B3E3-4039-46C0-8918-DB221D8ED7E7}"/>
              </a:ext>
            </a:extLst>
          </p:cNvPr>
          <p:cNvSpPr>
            <a:spLocks noChangeArrowheads="1"/>
          </p:cNvSpPr>
          <p:nvPr/>
        </p:nvSpPr>
        <p:spPr bwMode="auto">
          <a:xfrm>
            <a:off x="723900" y="1612900"/>
            <a:ext cx="7937500" cy="3786188"/>
          </a:xfrm>
          <a:prstGeom prst="rect">
            <a:avLst/>
          </a:prstGeom>
          <a:solidFill>
            <a:srgbClr val="FFFFCC"/>
          </a:solidFill>
          <a:ln w="9525">
            <a:noFill/>
            <a:miter lim="800000"/>
            <a:headEnd/>
            <a:tailEnd/>
          </a:ln>
        </p:spPr>
        <p:txBody>
          <a:bodyPr>
            <a:spAutoFit/>
          </a:bodyPr>
          <a:lstStyle/>
          <a:p>
            <a:pPr>
              <a:defRPr/>
            </a:pPr>
            <a:r>
              <a:rPr lang="en-US" sz="2000" dirty="0">
                <a:solidFill>
                  <a:schemeClr val="tx1"/>
                </a:solidFill>
                <a:cs typeface="Arial" charset="0"/>
              </a:rPr>
              <a:t>public</a:t>
            </a:r>
            <a:r>
              <a:rPr lang="en-US" sz="2000" dirty="0">
                <a:solidFill>
                  <a:schemeClr val="bg1">
                    <a:lumMod val="65000"/>
                  </a:schemeClr>
                </a:solidFill>
                <a:cs typeface="Arial" charset="0"/>
              </a:rPr>
              <a:t> </a:t>
            </a:r>
            <a:r>
              <a:rPr lang="en-US" sz="2000" dirty="0">
                <a:solidFill>
                  <a:srgbClr val="0070C0"/>
                </a:solidFill>
                <a:cs typeface="Arial" charset="0"/>
              </a:rPr>
              <a:t>T </a:t>
            </a:r>
            <a:r>
              <a:rPr lang="en-US" sz="2000" dirty="0" err="1">
                <a:solidFill>
                  <a:srgbClr val="0070C0"/>
                </a:solidFill>
                <a:cs typeface="Arial" charset="0"/>
              </a:rPr>
              <a:t>deq</a:t>
            </a:r>
            <a:r>
              <a:rPr lang="en-US" sz="2000" dirty="0">
                <a:solidFill>
                  <a:srgbClr val="0070C0"/>
                </a:solidFill>
                <a:cs typeface="Arial" charset="0"/>
              </a:rPr>
              <a:t>() </a:t>
            </a:r>
            <a:r>
              <a:rPr lang="en-US" sz="2000" dirty="0">
                <a:solidFill>
                  <a:schemeClr val="tx1"/>
                </a:solidFill>
                <a:cs typeface="Arial" charset="0"/>
              </a:rPr>
              <a:t>throws</a:t>
            </a:r>
            <a:r>
              <a:rPr lang="en-US" sz="2000" dirty="0">
                <a:solidFill>
                  <a:schemeClr val="bg1">
                    <a:lumMod val="65000"/>
                  </a:schemeClr>
                </a:solidFill>
                <a:cs typeface="Arial" charset="0"/>
              </a:rPr>
              <a:t> </a:t>
            </a:r>
            <a:r>
              <a:rPr lang="en-US" sz="2000" dirty="0" err="1">
                <a:solidFill>
                  <a:srgbClr val="0070C0"/>
                </a:solidFill>
                <a:cs typeface="Arial" charset="0"/>
              </a:rPr>
              <a:t>EmptyException</a:t>
            </a:r>
            <a:r>
              <a:rPr lang="en-US" sz="2000" dirty="0">
                <a:solidFill>
                  <a:srgbClr val="0070C0"/>
                </a:solidFill>
                <a:cs typeface="Arial" charset="0"/>
              </a:rPr>
              <a:t> {</a:t>
            </a:r>
          </a:p>
          <a:p>
            <a:pPr>
              <a:defRPr/>
            </a:pPr>
            <a:r>
              <a:rPr lang="en-US" sz="2000" dirty="0">
                <a:solidFill>
                  <a:schemeClr val="tx1"/>
                </a:solidFill>
                <a:cs typeface="Arial" charset="0"/>
              </a:rPr>
              <a:t>  </a:t>
            </a:r>
            <a:r>
              <a:rPr lang="en-US" sz="2000" dirty="0" err="1">
                <a:solidFill>
                  <a:srgbClr val="0070C0"/>
                </a:solidFill>
                <a:cs typeface="Arial" charset="0"/>
              </a:rPr>
              <a:t>lock.lock</a:t>
            </a:r>
            <a:r>
              <a:rPr lang="en-US" sz="2000" dirty="0">
                <a:solidFill>
                  <a:srgbClr val="0070C0"/>
                </a:solidFill>
                <a:cs typeface="Arial" charset="0"/>
              </a:rPr>
              <a:t>();             </a:t>
            </a:r>
          </a:p>
          <a:p>
            <a:pPr>
              <a:defRPr/>
            </a:pPr>
            <a:r>
              <a:rPr lang="en-US" sz="2000" dirty="0">
                <a:solidFill>
                  <a:schemeClr val="tx1"/>
                </a:solidFill>
                <a:cs typeface="Arial" charset="0"/>
              </a:rPr>
              <a:t>  try {      </a:t>
            </a:r>
          </a:p>
          <a:p>
            <a:pPr>
              <a:defRPr/>
            </a:pPr>
            <a:r>
              <a:rPr lang="en-US" sz="2000" dirty="0">
                <a:solidFill>
                  <a:schemeClr val="tx1"/>
                </a:solidFill>
                <a:cs typeface="Arial" charset="0"/>
              </a:rPr>
              <a:t>    if </a:t>
            </a:r>
            <a:r>
              <a:rPr lang="en-US" sz="2000" dirty="0">
                <a:solidFill>
                  <a:srgbClr val="0070C0"/>
                </a:solidFill>
                <a:cs typeface="Arial" charset="0"/>
              </a:rPr>
              <a:t>(tail == head)        </a:t>
            </a:r>
          </a:p>
          <a:p>
            <a:pPr>
              <a:defRPr/>
            </a:pPr>
            <a:r>
              <a:rPr lang="en-US" sz="2000" dirty="0">
                <a:solidFill>
                  <a:schemeClr val="tx1"/>
                </a:solidFill>
                <a:cs typeface="Arial" charset="0"/>
              </a:rPr>
              <a:t>       throw new </a:t>
            </a:r>
            <a:r>
              <a:rPr lang="en-US" sz="2000" dirty="0" err="1">
                <a:solidFill>
                  <a:srgbClr val="0070C0"/>
                </a:solidFill>
                <a:cs typeface="Arial" charset="0"/>
              </a:rPr>
              <a:t>EmptyException</a:t>
            </a:r>
            <a:r>
              <a:rPr lang="en-US" sz="2000" dirty="0">
                <a:solidFill>
                  <a:srgbClr val="0070C0"/>
                </a:solidFill>
                <a:cs typeface="Arial" charset="0"/>
              </a:rPr>
              <a:t>();      </a:t>
            </a:r>
          </a:p>
          <a:p>
            <a:pPr>
              <a:defRPr/>
            </a:pPr>
            <a:r>
              <a:rPr lang="en-US" sz="2000" dirty="0">
                <a:solidFill>
                  <a:srgbClr val="0070C0"/>
                </a:solidFill>
                <a:cs typeface="Arial" charset="0"/>
              </a:rPr>
              <a:t>    T x = items[head % </a:t>
            </a:r>
            <a:r>
              <a:rPr lang="en-US" sz="2000" dirty="0" err="1">
                <a:solidFill>
                  <a:srgbClr val="0070C0"/>
                </a:solidFill>
                <a:cs typeface="Arial" charset="0"/>
              </a:rPr>
              <a:t>items.length</a:t>
            </a:r>
            <a:r>
              <a:rPr lang="en-US" sz="2000" dirty="0">
                <a:solidFill>
                  <a:srgbClr val="0070C0"/>
                </a:solidFill>
                <a:cs typeface="Arial" charset="0"/>
              </a:rPr>
              <a:t>];      </a:t>
            </a:r>
          </a:p>
          <a:p>
            <a:pPr>
              <a:defRPr/>
            </a:pPr>
            <a:r>
              <a:rPr lang="en-US" sz="2000" dirty="0">
                <a:solidFill>
                  <a:srgbClr val="0070C0"/>
                </a:solidFill>
                <a:cs typeface="Arial" charset="0"/>
              </a:rPr>
              <a:t>    head++;      </a:t>
            </a:r>
          </a:p>
          <a:p>
            <a:pPr>
              <a:defRPr/>
            </a:pPr>
            <a:r>
              <a:rPr lang="en-US" sz="2000" dirty="0">
                <a:solidFill>
                  <a:schemeClr val="tx1"/>
                </a:solidFill>
                <a:cs typeface="Arial" charset="0"/>
              </a:rPr>
              <a:t>    return </a:t>
            </a:r>
            <a:r>
              <a:rPr lang="en-US" sz="2000" dirty="0">
                <a:solidFill>
                  <a:srgbClr val="0070C0"/>
                </a:solidFill>
                <a:cs typeface="Arial" charset="0"/>
              </a:rPr>
              <a:t>x;    </a:t>
            </a:r>
          </a:p>
          <a:p>
            <a:pPr>
              <a:defRPr/>
            </a:pPr>
            <a:r>
              <a:rPr lang="en-US" sz="2000" dirty="0">
                <a:solidFill>
                  <a:schemeClr val="tx1"/>
                </a:solidFill>
                <a:cs typeface="Arial" charset="0"/>
              </a:rPr>
              <a:t>  </a:t>
            </a:r>
            <a:r>
              <a:rPr lang="en-US" sz="2000" dirty="0">
                <a:solidFill>
                  <a:srgbClr val="0070C0"/>
                </a:solidFill>
                <a:cs typeface="Arial" charset="0"/>
              </a:rPr>
              <a:t>}</a:t>
            </a:r>
            <a:r>
              <a:rPr lang="en-US" sz="2000" dirty="0">
                <a:solidFill>
                  <a:schemeClr val="tx1"/>
                </a:solidFill>
                <a:cs typeface="Arial" charset="0"/>
              </a:rPr>
              <a:t> finally </a:t>
            </a:r>
            <a:r>
              <a:rPr lang="en-US" sz="2000" dirty="0">
                <a:solidFill>
                  <a:srgbClr val="0070C0"/>
                </a:solidFill>
                <a:cs typeface="Arial" charset="0"/>
              </a:rPr>
              <a:t>{</a:t>
            </a:r>
            <a:r>
              <a:rPr lang="en-US" sz="2000" dirty="0">
                <a:solidFill>
                  <a:schemeClr val="tx1"/>
                </a:solidFill>
                <a:cs typeface="Arial" charset="0"/>
              </a:rPr>
              <a:t>      </a:t>
            </a:r>
          </a:p>
          <a:p>
            <a:pPr>
              <a:defRPr/>
            </a:pPr>
            <a:r>
              <a:rPr lang="en-US" sz="2000" dirty="0">
                <a:solidFill>
                  <a:schemeClr val="tx1"/>
                </a:solidFill>
                <a:cs typeface="Arial" charset="0"/>
              </a:rPr>
              <a:t>    </a:t>
            </a:r>
            <a:r>
              <a:rPr lang="en-US" sz="2000" dirty="0" err="1">
                <a:solidFill>
                  <a:srgbClr val="0070C0"/>
                </a:solidFill>
                <a:cs typeface="Arial" charset="0"/>
              </a:rPr>
              <a:t>lock.unlock</a:t>
            </a:r>
            <a:r>
              <a:rPr lang="en-US" sz="2000" dirty="0">
                <a:solidFill>
                  <a:srgbClr val="0070C0"/>
                </a:solidFill>
                <a:cs typeface="Arial" charset="0"/>
              </a:rPr>
              <a:t>();    </a:t>
            </a:r>
          </a:p>
          <a:p>
            <a:pPr>
              <a:defRPr/>
            </a:pPr>
            <a:r>
              <a:rPr lang="en-US" sz="2000" dirty="0">
                <a:solidFill>
                  <a:srgbClr val="0070C0"/>
                </a:solidFill>
                <a:cs typeface="Arial" charset="0"/>
              </a:rPr>
              <a:t>  }  </a:t>
            </a:r>
          </a:p>
          <a:p>
            <a:pPr>
              <a:defRPr/>
            </a:pPr>
            <a:r>
              <a:rPr lang="en-US" sz="2000" dirty="0">
                <a:solidFill>
                  <a:srgbClr val="0070C0"/>
                </a:solidFill>
                <a:cs typeface="Arial" charset="0"/>
              </a:rPr>
              <a:t>} </a:t>
            </a:r>
          </a:p>
        </p:txBody>
      </p:sp>
      <p:pic>
        <p:nvPicPr>
          <p:cNvPr id="17415" name="Picture 2" descr="magic">
            <a:extLst>
              <a:ext uri="{FF2B5EF4-FFF2-40B4-BE49-F238E27FC236}">
                <a16:creationId xmlns:a16="http://schemas.microsoft.com/office/drawing/2014/main" id="{8BB006E9-EA79-4A11-AE39-E995BED45B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11811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 name="Text Box 36">
            <a:extLst>
              <a:ext uri="{FF2B5EF4-FFF2-40B4-BE49-F238E27FC236}">
                <a16:creationId xmlns:a16="http://schemas.microsoft.com/office/drawing/2014/main" id="{FB9C4CDE-60FE-47A8-98BE-43A3527C3D11}"/>
              </a:ext>
            </a:extLst>
          </p:cNvPr>
          <p:cNvSpPr txBox="1">
            <a:spLocks noChangeArrowheads="1"/>
          </p:cNvSpPr>
          <p:nvPr/>
        </p:nvSpPr>
        <p:spPr bwMode="auto">
          <a:xfrm rot="-1149610">
            <a:off x="4060825" y="4605338"/>
            <a:ext cx="4819650" cy="1196975"/>
          </a:xfrm>
          <a:prstGeom prst="rect">
            <a:avLst/>
          </a:prstGeom>
          <a:solidFill>
            <a:schemeClr val="bg1"/>
          </a:solidFill>
          <a:ln w="9525" algn="ctr">
            <a:solidFill>
              <a:srgbClr val="0000FF"/>
            </a:solidFill>
            <a:miter lim="800000"/>
            <a:headEnd/>
            <a:tailEnd/>
          </a:ln>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mic Sans MS" panose="030F0702030302020204" pitchFamily="66" charset="0"/>
                <a:ea typeface="宋体" panose="02010600030101010101" pitchFamily="2" charset="-122"/>
              </a:rPr>
              <a:t>Should be correct because</a:t>
            </a:r>
          </a:p>
          <a:p>
            <a:r>
              <a:rPr lang="en-US" altLang="zh-CN">
                <a:solidFill>
                  <a:srgbClr val="0000FF"/>
                </a:solidFill>
                <a:latin typeface="Comic Sans MS" panose="030F0702030302020204" pitchFamily="66" charset="0"/>
                <a:ea typeface="宋体" panose="02010600030101010101" pitchFamily="2" charset="-122"/>
              </a:rPr>
              <a:t>modifications are mutually exclusive…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4D05FD-2522-4EEE-B5FF-7C21D5133033}"/>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9D7BEBA-213D-4B24-9E13-27D38ED8A826}" type="slidenum">
              <a:rPr lang="ar-SA" altLang="zh-CN" sz="1400" b="0">
                <a:solidFill>
                  <a:schemeClr val="tx1"/>
                </a:solidFill>
                <a:latin typeface="Comic Sans MS" panose="030F0702030302020204" pitchFamily="66" charset="0"/>
              </a:rPr>
              <a:pPr/>
              <a:t>170</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179204" name="Rectangle 2">
            <a:extLst>
              <a:ext uri="{FF2B5EF4-FFF2-40B4-BE49-F238E27FC236}">
                <a16:creationId xmlns:a16="http://schemas.microsoft.com/office/drawing/2014/main" id="{2C9E52C9-F01F-4F39-A92C-98396FFC9FE2}"/>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Opinion2: But It Feels So Right </a:t>
            </a:r>
            <a:r>
              <a:rPr lang="en-US" altLang="zh-CN" sz="4000">
                <a:latin typeface="Arial" panose="020B0604020202020204" pitchFamily="34" charset="0"/>
                <a:ea typeface="宋体" panose="02010600030101010101" pitchFamily="2" charset="-122"/>
              </a:rPr>
              <a:t>…</a:t>
            </a:r>
            <a:endParaRPr lang="en-US" altLang="zh-CN" sz="4000">
              <a:ea typeface="宋体" panose="02010600030101010101" pitchFamily="2" charset="-122"/>
            </a:endParaRPr>
          </a:p>
        </p:txBody>
      </p:sp>
      <p:sp>
        <p:nvSpPr>
          <p:cNvPr id="179205" name="Rectangle 3">
            <a:extLst>
              <a:ext uri="{FF2B5EF4-FFF2-40B4-BE49-F238E27FC236}">
                <a16:creationId xmlns:a16="http://schemas.microsoft.com/office/drawing/2014/main" id="{EB542D80-A31B-4322-853B-8BCFACA474EB}"/>
              </a:ext>
            </a:extLst>
          </p:cNvPr>
          <p:cNvSpPr>
            <a:spLocks noGrp="1" noChangeArrowheads="1"/>
          </p:cNvSpPr>
          <p:nvPr>
            <p:ph type="body" idx="1"/>
          </p:nvPr>
        </p:nvSpPr>
        <p:spPr/>
        <p:txBody>
          <a:bodyPr/>
          <a:lstStyle/>
          <a:p>
            <a:pPr eaLnBrk="1" hangingPunct="1"/>
            <a:r>
              <a:rPr lang="en-US" altLang="zh-CN">
                <a:ea typeface="宋体" panose="02010600030101010101" pitchFamily="2" charset="-122"/>
              </a:rPr>
              <a:t>Many hardware architects think that sequential consistency is too </a:t>
            </a:r>
            <a:r>
              <a:rPr lang="en-US" altLang="zh-CN">
                <a:solidFill>
                  <a:schemeClr val="tx1"/>
                </a:solidFill>
                <a:ea typeface="宋体" panose="02010600030101010101" pitchFamily="2" charset="-122"/>
              </a:rPr>
              <a:t>strong</a:t>
            </a:r>
          </a:p>
          <a:p>
            <a:pPr eaLnBrk="1" hangingPunct="1"/>
            <a:r>
              <a:rPr lang="en-US" altLang="zh-CN">
                <a:ea typeface="宋体" panose="02010600030101010101" pitchFamily="2" charset="-122"/>
              </a:rPr>
              <a:t>Too expensive to implement in modern hardware</a:t>
            </a:r>
          </a:p>
          <a:p>
            <a:pPr eaLnBrk="1" hangingPunct="1"/>
            <a:r>
              <a:rPr lang="en-US" altLang="zh-CN">
                <a:ea typeface="宋体" panose="02010600030101010101" pitchFamily="2" charset="-122"/>
              </a:rPr>
              <a:t>OK if flag principle</a:t>
            </a:r>
          </a:p>
          <a:p>
            <a:pPr lvl="1" eaLnBrk="1" hangingPunct="1"/>
            <a:r>
              <a:rPr lang="en-US" altLang="zh-CN">
                <a:ea typeface="宋体" panose="02010600030101010101" pitchFamily="2" charset="-122"/>
              </a:rPr>
              <a:t>violated by </a:t>
            </a:r>
            <a:r>
              <a:rPr lang="en-US" altLang="zh-CN">
                <a:solidFill>
                  <a:schemeClr val="tx1"/>
                </a:solidFill>
                <a:ea typeface="宋体" panose="02010600030101010101" pitchFamily="2" charset="-122"/>
              </a:rPr>
              <a:t>default</a:t>
            </a:r>
          </a:p>
          <a:p>
            <a:pPr lvl="1" eaLnBrk="1" hangingPunct="1"/>
            <a:r>
              <a:rPr lang="en-US" altLang="zh-CN">
                <a:ea typeface="宋体" panose="02010600030101010101" pitchFamily="2" charset="-122"/>
              </a:rPr>
              <a:t>Honored by explicit </a:t>
            </a:r>
            <a:r>
              <a:rPr lang="en-US" altLang="zh-CN">
                <a:solidFill>
                  <a:schemeClr val="tx1"/>
                </a:solidFill>
                <a:ea typeface="宋体" panose="02010600030101010101" pitchFamily="2" charset="-122"/>
              </a:rPr>
              <a:t>request</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ED83D32-AC7E-4DB5-86DE-943466826271}"/>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926FC0B-DAD8-4C77-8001-6496303FE6D6}" type="slidenum">
              <a:rPr lang="ar-SA" altLang="zh-CN" sz="1400" b="0">
                <a:solidFill>
                  <a:schemeClr val="tx1"/>
                </a:solidFill>
                <a:latin typeface="Comic Sans MS" panose="030F0702030302020204" pitchFamily="66" charset="0"/>
              </a:rPr>
              <a:pPr/>
              <a:t>171</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180228" name="Rectangle 2">
            <a:extLst>
              <a:ext uri="{FF2B5EF4-FFF2-40B4-BE49-F238E27FC236}">
                <a16:creationId xmlns:a16="http://schemas.microsoft.com/office/drawing/2014/main" id="{C7B8857A-E0E3-467D-A796-934E908D0D0F}"/>
              </a:ext>
            </a:extLst>
          </p:cNvPr>
          <p:cNvSpPr>
            <a:spLocks noGrp="1" noChangeArrowheads="1"/>
          </p:cNvSpPr>
          <p:nvPr>
            <p:ph type="title"/>
          </p:nvPr>
        </p:nvSpPr>
        <p:spPr/>
        <p:txBody>
          <a:bodyPr/>
          <a:lstStyle/>
          <a:p>
            <a:pPr eaLnBrk="1" hangingPunct="1"/>
            <a:r>
              <a:rPr lang="en-US" altLang="zh-CN">
                <a:ea typeface="宋体" panose="02010600030101010101" pitchFamily="2" charset="-122"/>
              </a:rPr>
              <a:t>Memory Hierarchy</a:t>
            </a:r>
          </a:p>
        </p:txBody>
      </p:sp>
      <p:sp>
        <p:nvSpPr>
          <p:cNvPr id="180229" name="Rectangle 3">
            <a:extLst>
              <a:ext uri="{FF2B5EF4-FFF2-40B4-BE49-F238E27FC236}">
                <a16:creationId xmlns:a16="http://schemas.microsoft.com/office/drawing/2014/main" id="{C3C0D316-4149-4A09-8D69-0B38CF32FB80}"/>
              </a:ext>
            </a:extLst>
          </p:cNvPr>
          <p:cNvSpPr>
            <a:spLocks noGrp="1" noChangeArrowheads="1"/>
          </p:cNvSpPr>
          <p:nvPr>
            <p:ph type="body" idx="1"/>
          </p:nvPr>
        </p:nvSpPr>
        <p:spPr/>
        <p:txBody>
          <a:bodyPr/>
          <a:lstStyle/>
          <a:p>
            <a:pPr eaLnBrk="1" hangingPunct="1">
              <a:lnSpc>
                <a:spcPct val="90000"/>
              </a:lnSpc>
            </a:pPr>
            <a:endParaRPr lang="en-US" altLang="zh-CN">
              <a:ea typeface="宋体" panose="02010600030101010101" pitchFamily="2" charset="-122"/>
            </a:endParaRPr>
          </a:p>
          <a:p>
            <a:pPr eaLnBrk="1" hangingPunct="1">
              <a:lnSpc>
                <a:spcPct val="90000"/>
              </a:lnSpc>
            </a:pPr>
            <a:r>
              <a:rPr lang="en-US" altLang="zh-CN">
                <a:ea typeface="宋体" panose="02010600030101010101" pitchFamily="2" charset="-122"/>
              </a:rPr>
              <a:t>On modern multiprocessors, processors do not read and write </a:t>
            </a:r>
            <a:r>
              <a:rPr lang="en-US" altLang="zh-CN">
                <a:solidFill>
                  <a:schemeClr val="tx1"/>
                </a:solidFill>
                <a:ea typeface="宋体" panose="02010600030101010101" pitchFamily="2" charset="-122"/>
              </a:rPr>
              <a:t>directly to memory</a:t>
            </a:r>
            <a:r>
              <a:rPr lang="en-US" altLang="zh-CN">
                <a:ea typeface="宋体" panose="02010600030101010101" pitchFamily="2" charset="-122"/>
              </a:rPr>
              <a:t>.</a:t>
            </a:r>
          </a:p>
          <a:p>
            <a:pPr eaLnBrk="1" hangingPunct="1">
              <a:lnSpc>
                <a:spcPct val="90000"/>
              </a:lnSpc>
            </a:pPr>
            <a:r>
              <a:rPr lang="en-US" altLang="zh-CN">
                <a:ea typeface="宋体" panose="02010600030101010101" pitchFamily="2" charset="-122"/>
              </a:rPr>
              <a:t>Memory accesses are </a:t>
            </a:r>
            <a:r>
              <a:rPr lang="en-US" altLang="zh-CN">
                <a:solidFill>
                  <a:schemeClr val="tx1"/>
                </a:solidFill>
                <a:ea typeface="宋体" panose="02010600030101010101" pitchFamily="2" charset="-122"/>
              </a:rPr>
              <a:t>very</a:t>
            </a:r>
            <a:r>
              <a:rPr lang="en-US" altLang="zh-CN">
                <a:ea typeface="宋体" panose="02010600030101010101" pitchFamily="2" charset="-122"/>
              </a:rPr>
              <a:t> </a:t>
            </a:r>
            <a:r>
              <a:rPr lang="en-US" altLang="zh-CN">
                <a:solidFill>
                  <a:schemeClr val="tx1"/>
                </a:solidFill>
                <a:ea typeface="宋体" panose="02010600030101010101" pitchFamily="2" charset="-122"/>
              </a:rPr>
              <a:t>slow</a:t>
            </a:r>
            <a:r>
              <a:rPr lang="en-US" altLang="zh-CN">
                <a:ea typeface="宋体" panose="02010600030101010101" pitchFamily="2" charset="-122"/>
              </a:rPr>
              <a:t> compared to processor speeds,</a:t>
            </a:r>
          </a:p>
          <a:p>
            <a:pPr eaLnBrk="1" hangingPunct="1">
              <a:lnSpc>
                <a:spcPct val="90000"/>
              </a:lnSpc>
            </a:pPr>
            <a:r>
              <a:rPr lang="en-US" altLang="zh-CN">
                <a:ea typeface="宋体" panose="02010600030101010101" pitchFamily="2" charset="-122"/>
              </a:rPr>
              <a:t>Instead, each processor reads and writes directly to a </a:t>
            </a:r>
            <a:r>
              <a:rPr lang="en-US" altLang="zh-CN">
                <a:solidFill>
                  <a:schemeClr val="tx1"/>
                </a:solidFill>
                <a:ea typeface="宋体" panose="02010600030101010101" pitchFamily="2" charset="-122"/>
              </a:rPr>
              <a:t>cache</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27F1E7E-2A0E-46EA-AEC3-426E1115764A}"/>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C6BE92C-1C61-4596-A304-0387FE4C37C1}" type="slidenum">
              <a:rPr lang="ar-SA" altLang="zh-CN" sz="1400" b="0">
                <a:solidFill>
                  <a:schemeClr val="tx1"/>
                </a:solidFill>
                <a:latin typeface="Comic Sans MS" panose="030F0702030302020204" pitchFamily="66" charset="0"/>
              </a:rPr>
              <a:pPr/>
              <a:t>172</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181252" name="Rectangle 2">
            <a:extLst>
              <a:ext uri="{FF2B5EF4-FFF2-40B4-BE49-F238E27FC236}">
                <a16:creationId xmlns:a16="http://schemas.microsoft.com/office/drawing/2014/main" id="{0D3970C3-85CC-459A-8E9B-F02AC851B602}"/>
              </a:ext>
            </a:extLst>
          </p:cNvPr>
          <p:cNvSpPr>
            <a:spLocks noGrp="1" noChangeArrowheads="1"/>
          </p:cNvSpPr>
          <p:nvPr>
            <p:ph type="title"/>
          </p:nvPr>
        </p:nvSpPr>
        <p:spPr/>
        <p:txBody>
          <a:bodyPr/>
          <a:lstStyle/>
          <a:p>
            <a:pPr eaLnBrk="1" hangingPunct="1"/>
            <a:r>
              <a:rPr lang="en-US" altLang="zh-CN">
                <a:ea typeface="宋体" panose="02010600030101010101" pitchFamily="2" charset="-122"/>
              </a:rPr>
              <a:t>Memory Operations</a:t>
            </a:r>
          </a:p>
        </p:txBody>
      </p:sp>
      <p:sp>
        <p:nvSpPr>
          <p:cNvPr id="181253" name="Rectangle 3">
            <a:extLst>
              <a:ext uri="{FF2B5EF4-FFF2-40B4-BE49-F238E27FC236}">
                <a16:creationId xmlns:a16="http://schemas.microsoft.com/office/drawing/2014/main" id="{BF64936F-0A3B-472A-8564-FD9A5F01E29F}"/>
              </a:ext>
            </a:extLst>
          </p:cNvPr>
          <p:cNvSpPr>
            <a:spLocks noGrp="1" noChangeArrowheads="1"/>
          </p:cNvSpPr>
          <p:nvPr>
            <p:ph type="body" idx="1"/>
          </p:nvPr>
        </p:nvSpPr>
        <p:spPr/>
        <p:txBody>
          <a:bodyPr/>
          <a:lstStyle/>
          <a:p>
            <a:pPr eaLnBrk="1" hangingPunct="1"/>
            <a:endParaRPr lang="en-US" altLang="zh-CN">
              <a:ea typeface="宋体" panose="02010600030101010101" pitchFamily="2" charset="-122"/>
            </a:endParaRPr>
          </a:p>
          <a:p>
            <a:pPr eaLnBrk="1" hangingPunct="1"/>
            <a:r>
              <a:rPr lang="en-US" altLang="zh-CN">
                <a:ea typeface="宋体" panose="02010600030101010101" pitchFamily="2" charset="-122"/>
              </a:rPr>
              <a:t>To </a:t>
            </a:r>
            <a:r>
              <a:rPr lang="en-US" altLang="zh-CN">
                <a:solidFill>
                  <a:schemeClr val="tx1"/>
                </a:solidFill>
                <a:ea typeface="宋体" panose="02010600030101010101" pitchFamily="2" charset="-122"/>
              </a:rPr>
              <a:t>read</a:t>
            </a:r>
            <a:r>
              <a:rPr lang="en-US" altLang="zh-CN">
                <a:ea typeface="宋体" panose="02010600030101010101" pitchFamily="2" charset="-122"/>
              </a:rPr>
              <a:t> a memory location,</a:t>
            </a:r>
          </a:p>
          <a:p>
            <a:pPr lvl="1" eaLnBrk="1" hangingPunct="1"/>
            <a:r>
              <a:rPr lang="en-US" altLang="zh-CN">
                <a:ea typeface="宋体" panose="02010600030101010101" pitchFamily="2" charset="-122"/>
              </a:rPr>
              <a:t>load data into cache.	</a:t>
            </a:r>
          </a:p>
          <a:p>
            <a:pPr eaLnBrk="1" hangingPunct="1"/>
            <a:r>
              <a:rPr lang="en-US" altLang="zh-CN">
                <a:ea typeface="宋体" panose="02010600030101010101" pitchFamily="2" charset="-122"/>
              </a:rPr>
              <a:t>To </a:t>
            </a:r>
            <a:r>
              <a:rPr lang="en-US" altLang="zh-CN">
                <a:solidFill>
                  <a:schemeClr val="tx1"/>
                </a:solidFill>
                <a:ea typeface="宋体" panose="02010600030101010101" pitchFamily="2" charset="-122"/>
              </a:rPr>
              <a:t>write</a:t>
            </a:r>
            <a:r>
              <a:rPr lang="en-US" altLang="zh-CN">
                <a:ea typeface="宋体" panose="02010600030101010101" pitchFamily="2" charset="-122"/>
              </a:rPr>
              <a:t> a memory location</a:t>
            </a:r>
          </a:p>
          <a:p>
            <a:pPr lvl="1" eaLnBrk="1" hangingPunct="1"/>
            <a:r>
              <a:rPr lang="en-US" altLang="zh-CN">
                <a:ea typeface="宋体" panose="02010600030101010101" pitchFamily="2" charset="-122"/>
              </a:rPr>
              <a:t>update cached copy,</a:t>
            </a:r>
          </a:p>
          <a:p>
            <a:pPr lvl="1" eaLnBrk="1" hangingPunct="1"/>
            <a:r>
              <a:rPr lang="en-US" altLang="zh-CN">
                <a:ea typeface="宋体" panose="02010600030101010101" pitchFamily="2" charset="-122"/>
              </a:rPr>
              <a:t>Lazily write cached data back to memory</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8E29E6-A066-4F7A-AC18-BA1924F1F955}"/>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1EB81C0-15D8-4E51-9E17-C4AEF5DF0DDF}" type="slidenum">
              <a:rPr lang="ar-SA" altLang="zh-CN" sz="1400" b="0">
                <a:solidFill>
                  <a:schemeClr val="tx1"/>
                </a:solidFill>
                <a:latin typeface="Comic Sans MS" panose="030F0702030302020204" pitchFamily="66" charset="0"/>
              </a:rPr>
              <a:pPr/>
              <a:t>173</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182276" name="Rectangle 2">
            <a:extLst>
              <a:ext uri="{FF2B5EF4-FFF2-40B4-BE49-F238E27FC236}">
                <a16:creationId xmlns:a16="http://schemas.microsoft.com/office/drawing/2014/main" id="{54E9EC04-A608-4268-AD55-6993DFBF1C6C}"/>
              </a:ext>
            </a:extLst>
          </p:cNvPr>
          <p:cNvSpPr>
            <a:spLocks noGrp="1" noChangeArrowheads="1"/>
          </p:cNvSpPr>
          <p:nvPr>
            <p:ph type="title"/>
          </p:nvPr>
        </p:nvSpPr>
        <p:spPr/>
        <p:txBody>
          <a:bodyPr/>
          <a:lstStyle/>
          <a:p>
            <a:pPr eaLnBrk="1" hangingPunct="1"/>
            <a:r>
              <a:rPr lang="en-US" altLang="zh-CN">
                <a:ea typeface="宋体" panose="02010600030101010101" pitchFamily="2" charset="-122"/>
              </a:rPr>
              <a:t>While Writing to Memory</a:t>
            </a:r>
          </a:p>
        </p:txBody>
      </p:sp>
      <p:sp>
        <p:nvSpPr>
          <p:cNvPr id="182277" name="Rectangle 3">
            <a:extLst>
              <a:ext uri="{FF2B5EF4-FFF2-40B4-BE49-F238E27FC236}">
                <a16:creationId xmlns:a16="http://schemas.microsoft.com/office/drawing/2014/main" id="{8DC5292B-0B66-49B4-A5FD-3C4E89496189}"/>
              </a:ext>
            </a:extLst>
          </p:cNvPr>
          <p:cNvSpPr>
            <a:spLocks noGrp="1" noChangeArrowheads="1"/>
          </p:cNvSpPr>
          <p:nvPr>
            <p:ph type="body" idx="1"/>
          </p:nvPr>
        </p:nvSpPr>
        <p:spPr/>
        <p:txBody>
          <a:bodyPr/>
          <a:lstStyle/>
          <a:p>
            <a:pPr eaLnBrk="1" hangingPunct="1"/>
            <a:endParaRPr lang="en-US" altLang="zh-CN">
              <a:ea typeface="宋体" panose="02010600030101010101" pitchFamily="2" charset="-122"/>
            </a:endParaRPr>
          </a:p>
          <a:p>
            <a:pPr eaLnBrk="1" hangingPunct="1"/>
            <a:r>
              <a:rPr lang="en-US" altLang="zh-CN">
                <a:ea typeface="宋体" panose="02010600030101010101" pitchFamily="2" charset="-122"/>
              </a:rPr>
              <a:t>A processor can execute </a:t>
            </a:r>
            <a:r>
              <a:rPr lang="en-US" altLang="zh-CN">
                <a:solidFill>
                  <a:schemeClr val="tx1"/>
                </a:solidFill>
                <a:ea typeface="宋体" panose="02010600030101010101" pitchFamily="2" charset="-122"/>
              </a:rPr>
              <a:t>hundreds</a:t>
            </a:r>
            <a:r>
              <a:rPr lang="en-US" altLang="zh-CN">
                <a:ea typeface="宋体" panose="02010600030101010101" pitchFamily="2" charset="-122"/>
              </a:rPr>
              <a:t>, or even </a:t>
            </a:r>
            <a:r>
              <a:rPr lang="en-US" altLang="zh-CN">
                <a:solidFill>
                  <a:schemeClr val="tx1"/>
                </a:solidFill>
                <a:ea typeface="宋体" panose="02010600030101010101" pitchFamily="2" charset="-122"/>
              </a:rPr>
              <a:t>thousands</a:t>
            </a:r>
            <a:r>
              <a:rPr lang="en-US" altLang="zh-CN">
                <a:ea typeface="宋体" panose="02010600030101010101" pitchFamily="2" charset="-122"/>
              </a:rPr>
              <a:t> of instructions </a:t>
            </a:r>
          </a:p>
          <a:p>
            <a:pPr eaLnBrk="1" hangingPunct="1"/>
            <a:r>
              <a:rPr lang="en-US" altLang="zh-CN">
                <a:ea typeface="宋体" panose="02010600030101010101" pitchFamily="2" charset="-122"/>
              </a:rPr>
              <a:t>Why delay on </a:t>
            </a:r>
            <a:r>
              <a:rPr lang="en-US" altLang="zh-CN">
                <a:solidFill>
                  <a:schemeClr val="tx1"/>
                </a:solidFill>
                <a:ea typeface="宋体" panose="02010600030101010101" pitchFamily="2" charset="-122"/>
              </a:rPr>
              <a:t>every</a:t>
            </a:r>
            <a:r>
              <a:rPr lang="en-US" altLang="zh-CN">
                <a:ea typeface="宋体" panose="02010600030101010101" pitchFamily="2" charset="-122"/>
              </a:rPr>
              <a:t> memory write?</a:t>
            </a:r>
          </a:p>
          <a:p>
            <a:pPr eaLnBrk="1" hangingPunct="1"/>
            <a:r>
              <a:rPr lang="en-US" altLang="zh-CN">
                <a:ea typeface="宋体" panose="02010600030101010101" pitchFamily="2" charset="-122"/>
              </a:rPr>
              <a:t>Instead, write back in parallel with rest of the program.</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6224794-62D5-4D94-88A1-449C2F96778A}"/>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21292E6-3935-4396-943E-3598D5E45B97}" type="slidenum">
              <a:rPr lang="ar-SA" altLang="zh-CN" sz="1400" b="0">
                <a:solidFill>
                  <a:schemeClr val="tx1"/>
                </a:solidFill>
                <a:latin typeface="Comic Sans MS" panose="030F0702030302020204" pitchFamily="66" charset="0"/>
              </a:rPr>
              <a:pPr/>
              <a:t>174</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183300" name="Rectangle 2">
            <a:extLst>
              <a:ext uri="{FF2B5EF4-FFF2-40B4-BE49-F238E27FC236}">
                <a16:creationId xmlns:a16="http://schemas.microsoft.com/office/drawing/2014/main" id="{A967AC16-E217-4EC6-9BBD-827B4E52B6BE}"/>
              </a:ext>
            </a:extLst>
          </p:cNvPr>
          <p:cNvSpPr>
            <a:spLocks noGrp="1" noChangeArrowheads="1"/>
          </p:cNvSpPr>
          <p:nvPr>
            <p:ph type="title"/>
          </p:nvPr>
        </p:nvSpPr>
        <p:spPr/>
        <p:txBody>
          <a:bodyPr/>
          <a:lstStyle/>
          <a:p>
            <a:pPr eaLnBrk="1" hangingPunct="1"/>
            <a:r>
              <a:rPr lang="en-US" altLang="zh-CN">
                <a:ea typeface="宋体" panose="02010600030101010101" pitchFamily="2" charset="-122"/>
              </a:rPr>
              <a:t>Revisionist History</a:t>
            </a:r>
          </a:p>
        </p:txBody>
      </p:sp>
      <p:sp>
        <p:nvSpPr>
          <p:cNvPr id="183301" name="Rectangle 3">
            <a:extLst>
              <a:ext uri="{FF2B5EF4-FFF2-40B4-BE49-F238E27FC236}">
                <a16:creationId xmlns:a16="http://schemas.microsoft.com/office/drawing/2014/main" id="{7E25ED7E-4CF5-48DC-8A38-A8C2B65AC259}"/>
              </a:ext>
            </a:extLst>
          </p:cNvPr>
          <p:cNvSpPr>
            <a:spLocks noGrp="1" noChangeArrowheads="1"/>
          </p:cNvSpPr>
          <p:nvPr>
            <p:ph type="body" idx="1"/>
          </p:nvPr>
        </p:nvSpPr>
        <p:spPr/>
        <p:txBody>
          <a:bodyPr/>
          <a:lstStyle/>
          <a:p>
            <a:pPr eaLnBrk="1" hangingPunct="1"/>
            <a:r>
              <a:rPr lang="en-US" altLang="zh-CN">
                <a:ea typeface="宋体" panose="02010600030101010101" pitchFamily="2" charset="-122"/>
              </a:rPr>
              <a:t>Flag violation history is actually OK</a:t>
            </a:r>
          </a:p>
          <a:p>
            <a:pPr lvl="1" eaLnBrk="1" hangingPunct="1"/>
            <a:r>
              <a:rPr lang="en-US" altLang="zh-CN">
                <a:ea typeface="宋体" panose="02010600030101010101" pitchFamily="2" charset="-122"/>
              </a:rPr>
              <a:t>processors delay writing to memory</a:t>
            </a:r>
          </a:p>
          <a:p>
            <a:pPr lvl="1" eaLnBrk="1" hangingPunct="1"/>
            <a:r>
              <a:rPr lang="en-US" altLang="zh-CN">
                <a:ea typeface="宋体" panose="02010600030101010101" pitchFamily="2" charset="-122"/>
              </a:rPr>
              <a:t>Until after reads have been issued.</a:t>
            </a:r>
          </a:p>
          <a:p>
            <a:pPr eaLnBrk="1" hangingPunct="1"/>
            <a:r>
              <a:rPr lang="en-US" altLang="zh-CN">
                <a:ea typeface="宋体" panose="02010600030101010101" pitchFamily="2" charset="-122"/>
              </a:rPr>
              <a:t>Otherwise unacceptable delay between read and write instructions.</a:t>
            </a:r>
          </a:p>
          <a:p>
            <a:pPr eaLnBrk="1" hangingPunct="1"/>
            <a:r>
              <a:rPr lang="en-US" altLang="zh-CN">
                <a:solidFill>
                  <a:schemeClr val="tx1"/>
                </a:solidFill>
                <a:ea typeface="宋体" panose="02010600030101010101" pitchFamily="2" charset="-122"/>
              </a:rPr>
              <a:t>Who knew</a:t>
            </a:r>
            <a:r>
              <a:rPr lang="en-US" altLang="zh-CN">
                <a:ea typeface="宋体" panose="02010600030101010101" pitchFamily="2" charset="-122"/>
              </a:rPr>
              <a:t> you wanted to synchronize?</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E1BDF5B-66C3-4316-96BF-E3DBF92C75C1}"/>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C3C02BB-8F68-4D31-9F11-9962437C7724}" type="slidenum">
              <a:rPr lang="ar-SA" altLang="zh-CN" sz="1400" b="0">
                <a:solidFill>
                  <a:schemeClr val="tx1"/>
                </a:solidFill>
                <a:latin typeface="Comic Sans MS" panose="030F0702030302020204" pitchFamily="66" charset="0"/>
              </a:rPr>
              <a:pPr/>
              <a:t>175</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184324" name="Rectangle 2">
            <a:extLst>
              <a:ext uri="{FF2B5EF4-FFF2-40B4-BE49-F238E27FC236}">
                <a16:creationId xmlns:a16="http://schemas.microsoft.com/office/drawing/2014/main" id="{9FCB0C09-8306-4C14-AF55-2A700C1A3675}"/>
              </a:ext>
            </a:extLst>
          </p:cNvPr>
          <p:cNvSpPr>
            <a:spLocks noGrp="1" noChangeArrowheads="1"/>
          </p:cNvSpPr>
          <p:nvPr>
            <p:ph type="title"/>
          </p:nvPr>
        </p:nvSpPr>
        <p:spPr/>
        <p:txBody>
          <a:bodyPr/>
          <a:lstStyle/>
          <a:p>
            <a:pPr eaLnBrk="1" hangingPunct="1"/>
            <a:r>
              <a:rPr lang="en-US" altLang="zh-CN" sz="4000">
                <a:solidFill>
                  <a:schemeClr val="tx1"/>
                </a:solidFill>
                <a:ea typeface="宋体" panose="02010600030101010101" pitchFamily="2" charset="-122"/>
              </a:rPr>
              <a:t>Who knew</a:t>
            </a:r>
            <a:r>
              <a:rPr lang="en-US" altLang="zh-CN" sz="4000">
                <a:ea typeface="宋体" panose="02010600030101010101" pitchFamily="2" charset="-122"/>
              </a:rPr>
              <a:t> you wanted to synchronize?</a:t>
            </a:r>
            <a:br>
              <a:rPr lang="en-US" altLang="zh-CN" sz="4000">
                <a:ea typeface="宋体" panose="02010600030101010101" pitchFamily="2" charset="-122"/>
              </a:rPr>
            </a:br>
            <a:endParaRPr lang="en-US" altLang="zh-CN" sz="4000">
              <a:ea typeface="宋体" panose="02010600030101010101" pitchFamily="2" charset="-122"/>
            </a:endParaRPr>
          </a:p>
        </p:txBody>
      </p:sp>
      <p:sp>
        <p:nvSpPr>
          <p:cNvPr id="184325" name="Rectangle 3">
            <a:extLst>
              <a:ext uri="{FF2B5EF4-FFF2-40B4-BE49-F238E27FC236}">
                <a16:creationId xmlns:a16="http://schemas.microsoft.com/office/drawing/2014/main" id="{AC332D46-06B9-40D0-8E74-10A1F73F1633}"/>
              </a:ext>
            </a:extLst>
          </p:cNvPr>
          <p:cNvSpPr>
            <a:spLocks noGrp="1" noChangeArrowheads="1"/>
          </p:cNvSpPr>
          <p:nvPr>
            <p:ph type="body" idx="1"/>
          </p:nvPr>
        </p:nvSpPr>
        <p:spPr/>
        <p:txBody>
          <a:bodyPr/>
          <a:lstStyle/>
          <a:p>
            <a:pPr eaLnBrk="1" hangingPunct="1"/>
            <a:r>
              <a:rPr lang="en-US" altLang="zh-CN">
                <a:ea typeface="宋体" panose="02010600030101010101" pitchFamily="2" charset="-122"/>
              </a:rPr>
              <a:t>Writing to memory = mailing a letter</a:t>
            </a:r>
          </a:p>
          <a:p>
            <a:pPr eaLnBrk="1" hangingPunct="1"/>
            <a:r>
              <a:rPr lang="en-US" altLang="zh-CN">
                <a:ea typeface="宋体" panose="02010600030101010101" pitchFamily="2" charset="-122"/>
              </a:rPr>
              <a:t>Vast majority of reads &amp; writes</a:t>
            </a:r>
          </a:p>
          <a:p>
            <a:pPr lvl="1" eaLnBrk="1" hangingPunct="1"/>
            <a:r>
              <a:rPr lang="en-US" altLang="zh-CN">
                <a:ea typeface="宋体" panose="02010600030101010101" pitchFamily="2" charset="-122"/>
              </a:rPr>
              <a:t>Not for synchronization</a:t>
            </a:r>
          </a:p>
          <a:p>
            <a:pPr lvl="1" eaLnBrk="1" hangingPunct="1"/>
            <a:r>
              <a:rPr lang="en-US" altLang="zh-CN">
                <a:ea typeface="宋体" panose="02010600030101010101" pitchFamily="2" charset="-122"/>
              </a:rPr>
              <a:t>No need to idle waiting for post office</a:t>
            </a:r>
          </a:p>
          <a:p>
            <a:pPr eaLnBrk="1" hangingPunct="1"/>
            <a:r>
              <a:rPr lang="en-US" altLang="zh-CN">
                <a:ea typeface="宋体" panose="02010600030101010101" pitchFamily="2" charset="-122"/>
              </a:rPr>
              <a:t>If you want to synchronize</a:t>
            </a:r>
          </a:p>
          <a:p>
            <a:pPr lvl="1" eaLnBrk="1" hangingPunct="1"/>
            <a:r>
              <a:rPr lang="en-US" altLang="zh-CN">
                <a:solidFill>
                  <a:schemeClr val="tx1"/>
                </a:solidFill>
                <a:ea typeface="宋体" panose="02010600030101010101" pitchFamily="2" charset="-122"/>
              </a:rPr>
              <a:t>Announce</a:t>
            </a:r>
            <a:r>
              <a:rPr lang="en-US" altLang="zh-CN">
                <a:ea typeface="宋体" panose="02010600030101010101" pitchFamily="2" charset="-122"/>
              </a:rPr>
              <a:t> it explicitly</a:t>
            </a:r>
          </a:p>
          <a:p>
            <a:pPr lvl="1" eaLnBrk="1" hangingPunct="1"/>
            <a:r>
              <a:rPr lang="en-US" altLang="zh-CN">
                <a:solidFill>
                  <a:schemeClr val="tx1"/>
                </a:solidFill>
                <a:ea typeface="宋体" panose="02010600030101010101" pitchFamily="2" charset="-122"/>
              </a:rPr>
              <a:t>Pay</a:t>
            </a:r>
            <a:r>
              <a:rPr lang="en-US" altLang="zh-CN">
                <a:ea typeface="宋体" panose="02010600030101010101" pitchFamily="2" charset="-122"/>
              </a:rPr>
              <a:t> for it only when you need it</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A8CC8DB-7D2C-413A-B52F-10A41DC3479C}"/>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FFC8383-7834-434D-80B9-F9177491231A}" type="slidenum">
              <a:rPr lang="ar-SA" altLang="zh-CN" sz="1400" b="0">
                <a:solidFill>
                  <a:schemeClr val="tx1"/>
                </a:solidFill>
                <a:latin typeface="Comic Sans MS" panose="030F0702030302020204" pitchFamily="66" charset="0"/>
              </a:rPr>
              <a:pPr/>
              <a:t>176</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185348" name="Rectangle 2">
            <a:extLst>
              <a:ext uri="{FF2B5EF4-FFF2-40B4-BE49-F238E27FC236}">
                <a16:creationId xmlns:a16="http://schemas.microsoft.com/office/drawing/2014/main" id="{C19F7112-332D-4CAA-89C4-DCF73087F729}"/>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Explicit Synchronization</a:t>
            </a:r>
          </a:p>
        </p:txBody>
      </p:sp>
      <p:sp>
        <p:nvSpPr>
          <p:cNvPr id="185349" name="Rectangle 3">
            <a:extLst>
              <a:ext uri="{FF2B5EF4-FFF2-40B4-BE49-F238E27FC236}">
                <a16:creationId xmlns:a16="http://schemas.microsoft.com/office/drawing/2014/main" id="{714A3C45-0D95-4C6C-A5C3-E46ADFF96A30}"/>
              </a:ext>
            </a:extLst>
          </p:cNvPr>
          <p:cNvSpPr>
            <a:spLocks noGrp="1" noChangeArrowheads="1"/>
          </p:cNvSpPr>
          <p:nvPr>
            <p:ph type="body" idx="1"/>
          </p:nvPr>
        </p:nvSpPr>
        <p:spPr/>
        <p:txBody>
          <a:bodyPr/>
          <a:lstStyle/>
          <a:p>
            <a:pPr eaLnBrk="1" hangingPunct="1"/>
            <a:r>
              <a:rPr lang="en-US" altLang="zh-CN">
                <a:ea typeface="宋体" panose="02010600030101010101" pitchFamily="2" charset="-122"/>
              </a:rPr>
              <a:t>Memory </a:t>
            </a:r>
            <a:r>
              <a:rPr lang="en-US" altLang="zh-CN">
                <a:solidFill>
                  <a:schemeClr val="tx1"/>
                </a:solidFill>
                <a:ea typeface="宋体" panose="02010600030101010101" pitchFamily="2" charset="-122"/>
              </a:rPr>
              <a:t>barrier</a:t>
            </a:r>
            <a:r>
              <a:rPr lang="en-US" altLang="zh-CN">
                <a:ea typeface="宋体" panose="02010600030101010101" pitchFamily="2" charset="-122"/>
              </a:rPr>
              <a:t> instruction</a:t>
            </a:r>
          </a:p>
          <a:p>
            <a:pPr lvl="1" eaLnBrk="1" hangingPunct="1"/>
            <a:r>
              <a:rPr lang="en-US" altLang="zh-CN">
                <a:ea typeface="宋体" panose="02010600030101010101" pitchFamily="2" charset="-122"/>
              </a:rPr>
              <a:t>Flush unwritten caches</a:t>
            </a:r>
          </a:p>
          <a:p>
            <a:pPr lvl="1" eaLnBrk="1" hangingPunct="1"/>
            <a:r>
              <a:rPr lang="en-US" altLang="zh-CN">
                <a:ea typeface="宋体" panose="02010600030101010101" pitchFamily="2" charset="-122"/>
              </a:rPr>
              <a:t>Bring caches up to date</a:t>
            </a:r>
          </a:p>
          <a:p>
            <a:pPr eaLnBrk="1" hangingPunct="1"/>
            <a:r>
              <a:rPr lang="en-US" altLang="zh-CN">
                <a:ea typeface="宋体" panose="02010600030101010101" pitchFamily="2" charset="-122"/>
              </a:rPr>
              <a:t>Compilers often do this for you</a:t>
            </a:r>
          </a:p>
          <a:p>
            <a:pPr lvl="1" eaLnBrk="1" hangingPunct="1"/>
            <a:r>
              <a:rPr lang="en-US" altLang="zh-CN">
                <a:ea typeface="宋体" panose="02010600030101010101" pitchFamily="2" charset="-122"/>
              </a:rPr>
              <a:t>Entering and leaving critical sections</a:t>
            </a:r>
          </a:p>
          <a:p>
            <a:pPr eaLnBrk="1" hangingPunct="1"/>
            <a:r>
              <a:rPr lang="en-US" altLang="zh-CN">
                <a:ea typeface="宋体" panose="02010600030101010101" pitchFamily="2" charset="-122"/>
              </a:rPr>
              <a:t>Expensive</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0BF5C3-C07D-4F60-A90B-B5358C5E9FBD}"/>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D370F2F-14B4-41C8-BBAB-A14C2410B1BF}" type="slidenum">
              <a:rPr lang="ar-SA" altLang="zh-CN" sz="1400" b="0">
                <a:solidFill>
                  <a:schemeClr val="tx1"/>
                </a:solidFill>
                <a:latin typeface="Comic Sans MS" panose="030F0702030302020204" pitchFamily="66" charset="0"/>
              </a:rPr>
              <a:pPr/>
              <a:t>177</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186372" name="Rectangle 2">
            <a:extLst>
              <a:ext uri="{FF2B5EF4-FFF2-40B4-BE49-F238E27FC236}">
                <a16:creationId xmlns:a16="http://schemas.microsoft.com/office/drawing/2014/main" id="{FF065D52-AD51-491F-B113-0C4883A03A5F}"/>
              </a:ext>
            </a:extLst>
          </p:cNvPr>
          <p:cNvSpPr>
            <a:spLocks noGrp="1" noChangeArrowheads="1"/>
          </p:cNvSpPr>
          <p:nvPr>
            <p:ph type="title"/>
          </p:nvPr>
        </p:nvSpPr>
        <p:spPr/>
        <p:txBody>
          <a:bodyPr/>
          <a:lstStyle/>
          <a:p>
            <a:pPr eaLnBrk="1" hangingPunct="1"/>
            <a:r>
              <a:rPr lang="en-US" altLang="zh-CN">
                <a:ea typeface="宋体" panose="02010600030101010101" pitchFamily="2" charset="-122"/>
              </a:rPr>
              <a:t>Volatile</a:t>
            </a:r>
          </a:p>
        </p:txBody>
      </p:sp>
      <p:sp>
        <p:nvSpPr>
          <p:cNvPr id="186373" name="Rectangle 3">
            <a:extLst>
              <a:ext uri="{FF2B5EF4-FFF2-40B4-BE49-F238E27FC236}">
                <a16:creationId xmlns:a16="http://schemas.microsoft.com/office/drawing/2014/main" id="{03F69ACE-4672-4B89-AA48-062C1762B776}"/>
              </a:ext>
            </a:extLst>
          </p:cNvPr>
          <p:cNvSpPr>
            <a:spLocks noGrp="1" noChangeArrowheads="1"/>
          </p:cNvSpPr>
          <p:nvPr>
            <p:ph type="body" idx="1"/>
          </p:nvPr>
        </p:nvSpPr>
        <p:spPr/>
        <p:txBody>
          <a:bodyPr/>
          <a:lstStyle/>
          <a:p>
            <a:pPr eaLnBrk="1" hangingPunct="1"/>
            <a:r>
              <a:rPr lang="en-US" altLang="zh-CN">
                <a:ea typeface="宋体" panose="02010600030101010101" pitchFamily="2" charset="-122"/>
              </a:rPr>
              <a:t>In Java, can ask compiler to keep a variable up-to-date with </a:t>
            </a:r>
            <a:r>
              <a:rPr lang="en-US" altLang="zh-CN">
                <a:solidFill>
                  <a:schemeClr val="tx1"/>
                </a:solidFill>
                <a:ea typeface="宋体" panose="02010600030101010101" pitchFamily="2" charset="-122"/>
              </a:rPr>
              <a:t>volatile</a:t>
            </a:r>
            <a:r>
              <a:rPr lang="en-US" altLang="zh-CN">
                <a:ea typeface="宋体" panose="02010600030101010101" pitchFamily="2" charset="-122"/>
              </a:rPr>
              <a:t> keyword</a:t>
            </a:r>
          </a:p>
          <a:p>
            <a:pPr eaLnBrk="1" hangingPunct="1"/>
            <a:r>
              <a:rPr lang="en-US" altLang="zh-CN">
                <a:ea typeface="宋体" panose="02010600030101010101" pitchFamily="2" charset="-122"/>
              </a:rPr>
              <a:t>Also inhibits reordering, removing from loops, &amp; other </a:t>
            </a:r>
            <a:r>
              <a:rPr lang="en-US" altLang="zh-CN">
                <a:latin typeface="Arial" panose="020B0604020202020204" pitchFamily="34" charset="0"/>
                <a:ea typeface="宋体" panose="02010600030101010101" pitchFamily="2" charset="-122"/>
              </a:rPr>
              <a:t>“</a:t>
            </a:r>
            <a:r>
              <a:rPr lang="en-US" altLang="zh-CN">
                <a:ea typeface="宋体" panose="02010600030101010101" pitchFamily="2" charset="-122"/>
              </a:rPr>
              <a:t>optimizations</a:t>
            </a:r>
            <a:r>
              <a:rPr lang="en-US" altLang="zh-CN">
                <a:latin typeface="Arial" panose="020B0604020202020204" pitchFamily="34" charset="0"/>
                <a:ea typeface="宋体" panose="02010600030101010101" pitchFamily="2" charset="-122"/>
              </a:rPr>
              <a:t>”</a:t>
            </a:r>
            <a:endParaRPr lang="en-US" altLang="zh-CN">
              <a:ea typeface="宋体" panose="02010600030101010101" pitchFamily="2" charset="-122"/>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5D21406-68EC-46ED-BD2D-6FBE947FBAA0}"/>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962C727-E66A-4AC1-AE92-A9F310E084A9}" type="slidenum">
              <a:rPr lang="ar-SA" altLang="zh-CN" sz="1400" b="0">
                <a:solidFill>
                  <a:schemeClr val="tx1"/>
                </a:solidFill>
                <a:latin typeface="Comic Sans MS" panose="030F0702030302020204" pitchFamily="66" charset="0"/>
              </a:rPr>
              <a:pPr/>
              <a:t>178</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187396" name="Rectangle 2">
            <a:extLst>
              <a:ext uri="{FF2B5EF4-FFF2-40B4-BE49-F238E27FC236}">
                <a16:creationId xmlns:a16="http://schemas.microsoft.com/office/drawing/2014/main" id="{FB3369FC-E4C6-4B6F-B6D1-40CCBAED09A6}"/>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Real-World Hardware Memory</a:t>
            </a:r>
          </a:p>
        </p:txBody>
      </p:sp>
      <p:sp>
        <p:nvSpPr>
          <p:cNvPr id="187397" name="Rectangle 3">
            <a:extLst>
              <a:ext uri="{FF2B5EF4-FFF2-40B4-BE49-F238E27FC236}">
                <a16:creationId xmlns:a16="http://schemas.microsoft.com/office/drawing/2014/main" id="{73A6DE59-70F1-4DEB-8762-4E2D2B275187}"/>
              </a:ext>
            </a:extLst>
          </p:cNvPr>
          <p:cNvSpPr>
            <a:spLocks noGrp="1" noChangeArrowheads="1"/>
          </p:cNvSpPr>
          <p:nvPr>
            <p:ph type="body" idx="1"/>
          </p:nvPr>
        </p:nvSpPr>
        <p:spPr/>
        <p:txBody>
          <a:bodyPr/>
          <a:lstStyle/>
          <a:p>
            <a:pPr eaLnBrk="1" hangingPunct="1"/>
            <a:r>
              <a:rPr lang="en-US" altLang="zh-CN" dirty="0">
                <a:ea typeface="宋体" panose="02010600030101010101" pitchFamily="2" charset="-122"/>
              </a:rPr>
              <a:t>Weaker than sequential consistency</a:t>
            </a:r>
          </a:p>
          <a:p>
            <a:pPr eaLnBrk="1" hangingPunct="1"/>
            <a:r>
              <a:rPr lang="en-US" altLang="zh-CN" dirty="0">
                <a:ea typeface="宋体" panose="02010600030101010101" pitchFamily="2" charset="-122"/>
              </a:rPr>
              <a:t>But you can get sequential consistency at a price</a:t>
            </a:r>
          </a:p>
          <a:p>
            <a:pPr eaLnBrk="1" hangingPunct="1"/>
            <a:r>
              <a:rPr lang="en-US" altLang="zh-CN" dirty="0">
                <a:ea typeface="宋体" panose="02010600030101010101" pitchFamily="2" charset="-122"/>
              </a:rPr>
              <a:t>OK for expert, tricky stuff</a:t>
            </a:r>
          </a:p>
          <a:p>
            <a:pPr lvl="1" eaLnBrk="1" hangingPunct="1"/>
            <a:r>
              <a:rPr lang="en-US" altLang="zh-CN" dirty="0">
                <a:ea typeface="宋体" panose="02010600030101010101" pitchFamily="2" charset="-122"/>
              </a:rPr>
              <a:t>assembly language, device drivers, etc.</a:t>
            </a:r>
          </a:p>
          <a:p>
            <a:pPr eaLnBrk="1" hangingPunct="1"/>
            <a:r>
              <a:rPr lang="en-US" altLang="zh-CN" dirty="0">
                <a:ea typeface="宋体" panose="02010600030101010101" pitchFamily="2" charset="-122"/>
              </a:rPr>
              <a:t>Linearizability more appropriate for high-level software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7397">
                                            <p:txEl>
                                              <p:pRg st="4" end="4"/>
                                            </p:txEl>
                                          </p:spTgt>
                                        </p:tgtEl>
                                        <p:attrNameLst>
                                          <p:attrName>style.visibility</p:attrName>
                                        </p:attrNameLst>
                                      </p:cBhvr>
                                      <p:to>
                                        <p:strVal val="visible"/>
                                      </p:to>
                                    </p:set>
                                    <p:animEffect transition="in" filter="fade">
                                      <p:cBhvr>
                                        <p:cTn id="7" dur="500"/>
                                        <p:tgtEl>
                                          <p:spTgt spid="187397">
                                            <p:txEl>
                                              <p:pRg st="4" end="4"/>
                                            </p:txEl>
                                          </p:spTgt>
                                        </p:tgtEl>
                                      </p:cBhvr>
                                    </p:animEffect>
                                    <p:anim calcmode="lin" valueType="num">
                                      <p:cBhvr>
                                        <p:cTn id="8" dur="500" fill="hold"/>
                                        <p:tgtEl>
                                          <p:spTgt spid="187397">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18739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C6F65B0B-4C6D-41EF-85C2-341118E915B5}"/>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D5F5EFF-13B6-49FD-9EE9-3A296DEC6D2C}" type="slidenum">
              <a:rPr lang="ar-SA" altLang="zh-CN" sz="1400" b="0">
                <a:solidFill>
                  <a:schemeClr val="tx1"/>
                </a:solidFill>
                <a:latin typeface="Comic Sans MS" panose="030F0702030302020204" pitchFamily="66" charset="0"/>
              </a:rPr>
              <a:pPr/>
              <a:t>179</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88420" name="Picture 2" descr="magic">
            <a:extLst>
              <a:ext uri="{FF2B5EF4-FFF2-40B4-BE49-F238E27FC236}">
                <a16:creationId xmlns:a16="http://schemas.microsoft.com/office/drawing/2014/main" id="{A9AAA736-5BA5-4B28-92B4-EA10472E66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8421" name="Rectangle 3">
            <a:extLst>
              <a:ext uri="{FF2B5EF4-FFF2-40B4-BE49-F238E27FC236}">
                <a16:creationId xmlns:a16="http://schemas.microsoft.com/office/drawing/2014/main" id="{A4BD34DA-7009-4730-896A-CC60A6EF975C}"/>
              </a:ext>
            </a:extLst>
          </p:cNvPr>
          <p:cNvSpPr>
            <a:spLocks noGrp="1" noChangeArrowheads="1"/>
          </p:cNvSpPr>
          <p:nvPr>
            <p:ph type="title"/>
          </p:nvPr>
        </p:nvSpPr>
        <p:spPr/>
        <p:txBody>
          <a:bodyPr/>
          <a:lstStyle/>
          <a:p>
            <a:pPr eaLnBrk="1" hangingPunct="1"/>
            <a:r>
              <a:rPr lang="en-US" altLang="zh-CN">
                <a:ea typeface="宋体" panose="02010600030101010101" pitchFamily="2" charset="-122"/>
              </a:rPr>
              <a:t>Critical Sections</a:t>
            </a:r>
          </a:p>
        </p:txBody>
      </p:sp>
      <p:sp>
        <p:nvSpPr>
          <p:cNvPr id="188422" name="Rectangle 4">
            <a:extLst>
              <a:ext uri="{FF2B5EF4-FFF2-40B4-BE49-F238E27FC236}">
                <a16:creationId xmlns:a16="http://schemas.microsoft.com/office/drawing/2014/main" id="{54BAD2F6-A755-42AE-9677-3F1814B14FF9}"/>
              </a:ext>
            </a:extLst>
          </p:cNvPr>
          <p:cNvSpPr>
            <a:spLocks noGrp="1" noChangeArrowheads="1"/>
          </p:cNvSpPr>
          <p:nvPr>
            <p:ph type="body" idx="1"/>
          </p:nvPr>
        </p:nvSpPr>
        <p:spPr/>
        <p:txBody>
          <a:bodyPr/>
          <a:lstStyle/>
          <a:p>
            <a:pPr eaLnBrk="1" hangingPunct="1"/>
            <a:r>
              <a:rPr lang="en-US" altLang="zh-CN" dirty="0">
                <a:ea typeface="宋体" panose="02010600030101010101" pitchFamily="2" charset="-122"/>
              </a:rPr>
              <a:t>Easy way to implement linearizability</a:t>
            </a:r>
          </a:p>
          <a:p>
            <a:pPr lvl="1" eaLnBrk="1" hangingPunct="1"/>
            <a:r>
              <a:rPr lang="en-US" altLang="zh-CN" dirty="0">
                <a:ea typeface="宋体" panose="02010600030101010101" pitchFamily="2" charset="-122"/>
              </a:rPr>
              <a:t>Take sequential object</a:t>
            </a:r>
          </a:p>
          <a:p>
            <a:pPr lvl="1" eaLnBrk="1" hangingPunct="1"/>
            <a:r>
              <a:rPr lang="en-US" altLang="zh-CN" dirty="0">
                <a:ea typeface="宋体" panose="02010600030101010101" pitchFamily="2" charset="-122"/>
              </a:rPr>
              <a:t>Make each method a critical section</a:t>
            </a:r>
          </a:p>
          <a:p>
            <a:pPr eaLnBrk="1" hangingPunct="1"/>
            <a:r>
              <a:rPr lang="en-US" altLang="zh-CN" dirty="0">
                <a:ea typeface="宋体" panose="02010600030101010101" pitchFamily="2" charset="-122"/>
              </a:rPr>
              <a:t>Problems</a:t>
            </a:r>
          </a:p>
          <a:p>
            <a:pPr lvl="1" eaLnBrk="1" hangingPunct="1"/>
            <a:r>
              <a:rPr lang="en-US" altLang="zh-CN" dirty="0">
                <a:ea typeface="宋体" panose="02010600030101010101" pitchFamily="2" charset="-122"/>
              </a:rPr>
              <a:t>Blocking</a:t>
            </a:r>
          </a:p>
          <a:p>
            <a:pPr lvl="1" eaLnBrk="1" hangingPunct="1"/>
            <a:r>
              <a:rPr lang="en-US" altLang="zh-CN" dirty="0">
                <a:ea typeface="宋体" panose="02010600030101010101" pitchFamily="2" charset="-122"/>
              </a:rPr>
              <a:t>No concurrency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8422">
                                            <p:txEl>
                                              <p:pRg st="3" end="3"/>
                                            </p:txEl>
                                          </p:spTgt>
                                        </p:tgtEl>
                                        <p:attrNameLst>
                                          <p:attrName>style.visibility</p:attrName>
                                        </p:attrNameLst>
                                      </p:cBhvr>
                                      <p:to>
                                        <p:strVal val="visible"/>
                                      </p:to>
                                    </p:set>
                                    <p:animEffect transition="in" filter="fade">
                                      <p:cBhvr>
                                        <p:cTn id="7" dur="500"/>
                                        <p:tgtEl>
                                          <p:spTgt spid="188422">
                                            <p:txEl>
                                              <p:pRg st="3" end="3"/>
                                            </p:txEl>
                                          </p:spTgt>
                                        </p:tgtEl>
                                      </p:cBhvr>
                                    </p:animEffect>
                                    <p:anim calcmode="lin" valueType="num">
                                      <p:cBhvr>
                                        <p:cTn id="8" dur="500" fill="hold"/>
                                        <p:tgtEl>
                                          <p:spTgt spid="188422">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188422">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8422">
                                            <p:txEl>
                                              <p:pRg st="4" end="4"/>
                                            </p:txEl>
                                          </p:spTgt>
                                        </p:tgtEl>
                                        <p:attrNameLst>
                                          <p:attrName>style.visibility</p:attrName>
                                        </p:attrNameLst>
                                      </p:cBhvr>
                                      <p:to>
                                        <p:strVal val="visible"/>
                                      </p:to>
                                    </p:set>
                                    <p:animEffect transition="in" filter="fade">
                                      <p:cBhvr>
                                        <p:cTn id="12" dur="500"/>
                                        <p:tgtEl>
                                          <p:spTgt spid="188422">
                                            <p:txEl>
                                              <p:pRg st="4" end="4"/>
                                            </p:txEl>
                                          </p:spTgt>
                                        </p:tgtEl>
                                      </p:cBhvr>
                                    </p:animEffect>
                                    <p:anim calcmode="lin" valueType="num">
                                      <p:cBhvr>
                                        <p:cTn id="13" dur="500" fill="hold"/>
                                        <p:tgtEl>
                                          <p:spTgt spid="188422">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188422">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8422">
                                            <p:txEl>
                                              <p:pRg st="5" end="5"/>
                                            </p:txEl>
                                          </p:spTgt>
                                        </p:tgtEl>
                                        <p:attrNameLst>
                                          <p:attrName>style.visibility</p:attrName>
                                        </p:attrNameLst>
                                      </p:cBhvr>
                                      <p:to>
                                        <p:strVal val="visible"/>
                                      </p:to>
                                    </p:set>
                                    <p:animEffect transition="in" filter="fade">
                                      <p:cBhvr>
                                        <p:cTn id="17" dur="500"/>
                                        <p:tgtEl>
                                          <p:spTgt spid="188422">
                                            <p:txEl>
                                              <p:pRg st="5" end="5"/>
                                            </p:txEl>
                                          </p:spTgt>
                                        </p:tgtEl>
                                      </p:cBhvr>
                                    </p:animEffect>
                                    <p:anim calcmode="lin" valueType="num">
                                      <p:cBhvr>
                                        <p:cTn id="18" dur="500" fill="hold"/>
                                        <p:tgtEl>
                                          <p:spTgt spid="188422">
                                            <p:txEl>
                                              <p:pRg st="5" end="5"/>
                                            </p:txEl>
                                          </p:spTgt>
                                        </p:tgtEl>
                                        <p:attrNameLst>
                                          <p:attrName>ppt_x</p:attrName>
                                        </p:attrNameLst>
                                      </p:cBhvr>
                                      <p:tavLst>
                                        <p:tav tm="0">
                                          <p:val>
                                            <p:strVal val="#ppt_x"/>
                                          </p:val>
                                        </p:tav>
                                        <p:tav tm="100000">
                                          <p:val>
                                            <p:strVal val="#ppt_x"/>
                                          </p:val>
                                        </p:tav>
                                      </p:tavLst>
                                    </p:anim>
                                    <p:anim calcmode="lin" valueType="num">
                                      <p:cBhvr>
                                        <p:cTn id="19" dur="500" fill="hold"/>
                                        <p:tgtEl>
                                          <p:spTgt spid="18842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660AE64E-B77F-4ED5-9060-74FA9BFF0D0A}"/>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F66FBE1-4E6B-4ECE-B0E1-5C688265C6CC}" type="slidenum">
              <a:rPr lang="ar-SA" altLang="zh-CN" sz="1400" b="0">
                <a:solidFill>
                  <a:schemeClr val="tx1"/>
                </a:solidFill>
                <a:latin typeface="Comic Sans MS" panose="030F0702030302020204" pitchFamily="66" charset="0"/>
              </a:rPr>
              <a:pPr/>
              <a:t>18</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8436" name="Picture 2" descr="magic">
            <a:extLst>
              <a:ext uri="{FF2B5EF4-FFF2-40B4-BE49-F238E27FC236}">
                <a16:creationId xmlns:a16="http://schemas.microsoft.com/office/drawing/2014/main" id="{97CD9AF8-0403-463A-BC3C-87474EFF96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437" name="Rectangle 3">
            <a:extLst>
              <a:ext uri="{FF2B5EF4-FFF2-40B4-BE49-F238E27FC236}">
                <a16:creationId xmlns:a16="http://schemas.microsoft.com/office/drawing/2014/main" id="{E5A5D8E1-3275-4E31-A39A-6F2A624AF8E9}"/>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Now consider the following implementation</a:t>
            </a:r>
          </a:p>
        </p:txBody>
      </p:sp>
      <p:sp>
        <p:nvSpPr>
          <p:cNvPr id="18438" name="Rectangle 4">
            <a:extLst>
              <a:ext uri="{FF2B5EF4-FFF2-40B4-BE49-F238E27FC236}">
                <a16:creationId xmlns:a16="http://schemas.microsoft.com/office/drawing/2014/main" id="{361DDA2E-2FBE-4CE9-A9C9-FF2FBE4415EE}"/>
              </a:ext>
            </a:extLst>
          </p:cNvPr>
          <p:cNvSpPr>
            <a:spLocks noGrp="1" noChangeArrowheads="1"/>
          </p:cNvSpPr>
          <p:nvPr>
            <p:ph type="body" idx="1"/>
          </p:nvPr>
        </p:nvSpPr>
        <p:spPr/>
        <p:txBody>
          <a:bodyPr/>
          <a:lstStyle/>
          <a:p>
            <a:pPr eaLnBrk="1" hangingPunct="1"/>
            <a:r>
              <a:rPr lang="en-US" altLang="zh-CN" dirty="0">
                <a:ea typeface="宋体" panose="02010600030101010101" pitchFamily="2" charset="-122"/>
              </a:rPr>
              <a:t>The same thing without mutual exclusion</a:t>
            </a:r>
          </a:p>
          <a:p>
            <a:pPr eaLnBrk="1" hangingPunct="1"/>
            <a:r>
              <a:rPr lang="en-US" altLang="zh-CN" dirty="0">
                <a:ea typeface="宋体" panose="02010600030101010101" pitchFamily="2" charset="-122"/>
              </a:rPr>
              <a:t>For simplicity, only </a:t>
            </a:r>
            <a:r>
              <a:rPr lang="en-US" altLang="zh-CN" dirty="0">
                <a:solidFill>
                  <a:schemeClr val="tx1"/>
                </a:solidFill>
                <a:ea typeface="宋体" panose="02010600030101010101" pitchFamily="2" charset="-122"/>
              </a:rPr>
              <a:t>two</a:t>
            </a:r>
            <a:r>
              <a:rPr lang="en-US" altLang="zh-CN" dirty="0">
                <a:ea typeface="宋体" panose="02010600030101010101" pitchFamily="2" charset="-122"/>
              </a:rPr>
              <a:t> threads </a:t>
            </a:r>
          </a:p>
          <a:p>
            <a:pPr lvl="1" eaLnBrk="1" hangingPunct="1"/>
            <a:r>
              <a:rPr lang="en-US" altLang="zh-CN" dirty="0">
                <a:ea typeface="宋体" panose="02010600030101010101" pitchFamily="2" charset="-122"/>
              </a:rPr>
              <a:t>One thread </a:t>
            </a:r>
            <a:r>
              <a:rPr lang="en-US" altLang="zh-CN" dirty="0" err="1">
                <a:solidFill>
                  <a:srgbClr val="FF0000"/>
                </a:solidFill>
                <a:ea typeface="宋体" panose="02010600030101010101" pitchFamily="2" charset="-122"/>
              </a:rPr>
              <a:t>enq</a:t>
            </a:r>
            <a:r>
              <a:rPr lang="en-US" altLang="zh-CN" dirty="0">
                <a:solidFill>
                  <a:srgbClr val="FF0000"/>
                </a:solidFill>
                <a:ea typeface="宋体" panose="02010600030101010101" pitchFamily="2" charset="-122"/>
              </a:rPr>
              <a:t> only</a:t>
            </a:r>
          </a:p>
          <a:p>
            <a:pPr lvl="1" eaLnBrk="1" hangingPunct="1"/>
            <a:r>
              <a:rPr lang="en-US" altLang="zh-CN" dirty="0">
                <a:ea typeface="宋体" panose="02010600030101010101" pitchFamily="2" charset="-122"/>
              </a:rPr>
              <a:t>The other </a:t>
            </a:r>
            <a:r>
              <a:rPr lang="en-US" altLang="zh-CN" dirty="0" err="1">
                <a:solidFill>
                  <a:srgbClr val="FF0000"/>
                </a:solidFill>
                <a:ea typeface="宋体" panose="02010600030101010101" pitchFamily="2" charset="-122"/>
              </a:rPr>
              <a:t>deq</a:t>
            </a:r>
            <a:r>
              <a:rPr lang="en-US" altLang="zh-CN" dirty="0">
                <a:solidFill>
                  <a:srgbClr val="FF0000"/>
                </a:solidFill>
                <a:ea typeface="宋体" panose="02010600030101010101" pitchFamily="2" charset="-122"/>
              </a:rPr>
              <a:t> only</a:t>
            </a:r>
          </a:p>
          <a:p>
            <a:pPr lvl="1" eaLnBrk="1" hangingPunct="1"/>
            <a:endParaRPr lang="en-US" altLang="zh-CN" dirty="0">
              <a:solidFill>
                <a:srgbClr val="FF0000"/>
              </a:solidFill>
              <a:ea typeface="宋体" panose="02010600030101010101" pitchFamily="2" charset="-122"/>
            </a:endParaRPr>
          </a:p>
          <a:p>
            <a:pPr lvl="1" eaLnBrk="1" hangingPunct="1"/>
            <a:r>
              <a:rPr lang="en-US" altLang="zh-CN" dirty="0">
                <a:solidFill>
                  <a:schemeClr val="tx1"/>
                </a:solidFill>
                <a:ea typeface="宋体" panose="02010600030101010101" pitchFamily="2" charset="-122"/>
              </a:rPr>
              <a:t>A producer/consumer channel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438">
                                            <p:txEl>
                                              <p:pRg st="5" end="5"/>
                                            </p:txEl>
                                          </p:spTgt>
                                        </p:tgtEl>
                                        <p:attrNameLst>
                                          <p:attrName>style.visibility</p:attrName>
                                        </p:attrNameLst>
                                      </p:cBhvr>
                                      <p:to>
                                        <p:strVal val="visible"/>
                                      </p:to>
                                    </p:set>
                                    <p:animEffect transition="in" filter="fade">
                                      <p:cBhvr>
                                        <p:cTn id="7" dur="500"/>
                                        <p:tgtEl>
                                          <p:spTgt spid="18438">
                                            <p:txEl>
                                              <p:pRg st="5" end="5"/>
                                            </p:txEl>
                                          </p:spTgt>
                                        </p:tgtEl>
                                      </p:cBhvr>
                                    </p:animEffect>
                                    <p:anim calcmode="lin" valueType="num">
                                      <p:cBhvr>
                                        <p:cTn id="8" dur="500" fill="hold"/>
                                        <p:tgtEl>
                                          <p:spTgt spid="18438">
                                            <p:txEl>
                                              <p:pRg st="5" end="5"/>
                                            </p:txEl>
                                          </p:spTgt>
                                        </p:tgtEl>
                                        <p:attrNameLst>
                                          <p:attrName>ppt_x</p:attrName>
                                        </p:attrNameLst>
                                      </p:cBhvr>
                                      <p:tavLst>
                                        <p:tav tm="0">
                                          <p:val>
                                            <p:strVal val="#ppt_x"/>
                                          </p:val>
                                        </p:tav>
                                        <p:tav tm="100000">
                                          <p:val>
                                            <p:strVal val="#ppt_x"/>
                                          </p:val>
                                        </p:tav>
                                      </p:tavLst>
                                    </p:anim>
                                    <p:anim calcmode="lin" valueType="num">
                                      <p:cBhvr>
                                        <p:cTn id="9" dur="500" fill="hold"/>
                                        <p:tgtEl>
                                          <p:spTgt spid="1843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88E63A99-D972-4C04-9268-BFD3562BE27D}"/>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4559839-AACF-4706-8F1A-AA77527F4939}" type="slidenum">
              <a:rPr lang="ar-SA" altLang="zh-CN" sz="1400" b="0">
                <a:solidFill>
                  <a:schemeClr val="tx1"/>
                </a:solidFill>
                <a:latin typeface="Comic Sans MS" panose="030F0702030302020204" pitchFamily="66" charset="0"/>
              </a:rPr>
              <a:pPr/>
              <a:t>180</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89444" name="Picture 2" descr="magic">
            <a:extLst>
              <a:ext uri="{FF2B5EF4-FFF2-40B4-BE49-F238E27FC236}">
                <a16:creationId xmlns:a16="http://schemas.microsoft.com/office/drawing/2014/main" id="{BE9A27FA-275F-4F64-B2C5-617EDB64B0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9445" name="Rectangle 3">
            <a:extLst>
              <a:ext uri="{FF2B5EF4-FFF2-40B4-BE49-F238E27FC236}">
                <a16:creationId xmlns:a16="http://schemas.microsoft.com/office/drawing/2014/main" id="{F4D36F9B-5437-4E2A-AC21-70A5E759D8B9}"/>
              </a:ext>
            </a:extLst>
          </p:cNvPr>
          <p:cNvSpPr>
            <a:spLocks noGrp="1" noChangeArrowheads="1"/>
          </p:cNvSpPr>
          <p:nvPr>
            <p:ph type="title"/>
          </p:nvPr>
        </p:nvSpPr>
        <p:spPr/>
        <p:txBody>
          <a:bodyPr/>
          <a:lstStyle/>
          <a:p>
            <a:pPr eaLnBrk="1" hangingPunct="1"/>
            <a:r>
              <a:rPr lang="en-US" altLang="zh-CN">
                <a:ea typeface="宋体" panose="02010600030101010101" pitchFamily="2" charset="-122"/>
              </a:rPr>
              <a:t>Linearizability</a:t>
            </a:r>
          </a:p>
        </p:txBody>
      </p:sp>
      <p:sp>
        <p:nvSpPr>
          <p:cNvPr id="189446" name="Rectangle 4">
            <a:extLst>
              <a:ext uri="{FF2B5EF4-FFF2-40B4-BE49-F238E27FC236}">
                <a16:creationId xmlns:a16="http://schemas.microsoft.com/office/drawing/2014/main" id="{7D31F0B7-4E3A-449A-BA0C-D1DBB2867BF6}"/>
              </a:ext>
            </a:extLst>
          </p:cNvPr>
          <p:cNvSpPr>
            <a:spLocks noGrp="1" noChangeArrowheads="1"/>
          </p:cNvSpPr>
          <p:nvPr>
            <p:ph type="body" idx="1"/>
          </p:nvPr>
        </p:nvSpPr>
        <p:spPr/>
        <p:txBody>
          <a:bodyPr/>
          <a:lstStyle/>
          <a:p>
            <a:pPr eaLnBrk="1" hangingPunct="1"/>
            <a:r>
              <a:rPr lang="en-US" altLang="zh-CN" dirty="0">
                <a:ea typeface="宋体" panose="02010600030101010101" pitchFamily="2" charset="-122"/>
              </a:rPr>
              <a:t>Linearizability</a:t>
            </a:r>
          </a:p>
          <a:p>
            <a:pPr lvl="1" eaLnBrk="1" hangingPunct="1"/>
            <a:r>
              <a:rPr lang="en-US" altLang="zh-CN" dirty="0">
                <a:ea typeface="宋体" panose="02010600030101010101" pitchFamily="2" charset="-122"/>
              </a:rPr>
              <a:t>Operation takes effect instantaneously between invocation and response</a:t>
            </a:r>
          </a:p>
          <a:p>
            <a:pPr lvl="1" eaLnBrk="1" hangingPunct="1"/>
            <a:r>
              <a:rPr lang="en-US" altLang="zh-CN" dirty="0">
                <a:ea typeface="宋体" panose="02010600030101010101" pitchFamily="2" charset="-122"/>
              </a:rPr>
              <a:t>Uses sequential specification</a:t>
            </a:r>
          </a:p>
          <a:p>
            <a:pPr lvl="1" eaLnBrk="1" hangingPunct="1"/>
            <a:r>
              <a:rPr lang="en-US" altLang="zh-CN">
                <a:ea typeface="宋体" panose="02010600030101010101" pitchFamily="2" charset="-122"/>
              </a:rPr>
              <a:t>Composability</a:t>
            </a:r>
            <a:endParaRPr lang="en-US" altLang="zh-CN" dirty="0">
              <a:ea typeface="宋体" panose="02010600030101010101" pitchFamily="2" charset="-122"/>
            </a:endParaRPr>
          </a:p>
          <a:p>
            <a:pPr lvl="1" eaLnBrk="1" hangingPunct="1"/>
            <a:r>
              <a:rPr lang="en-US" altLang="zh-CN" dirty="0">
                <a:ea typeface="宋体" panose="02010600030101010101" pitchFamily="2" charset="-122"/>
              </a:rPr>
              <a:t>Good for high level objects</a:t>
            </a:r>
          </a:p>
          <a:p>
            <a:pPr lvl="1" eaLnBrk="1" hangingPunct="1"/>
            <a:endParaRPr lang="en-US" altLang="zh-CN" dirty="0">
              <a:ea typeface="宋体" panose="02010600030101010101" pitchFamily="2" charset="-122"/>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04D3486B-77AD-4DE0-B3EC-E142F478EE06}"/>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F7231B4-1861-4101-A2C9-ACDDB3BF1708}" type="slidenum">
              <a:rPr lang="ar-SA" altLang="zh-CN" sz="1400" b="0">
                <a:solidFill>
                  <a:schemeClr val="tx1"/>
                </a:solidFill>
                <a:latin typeface="Comic Sans MS" panose="030F0702030302020204" pitchFamily="66" charset="0"/>
              </a:rPr>
              <a:pPr/>
              <a:t>181</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90468" name="Picture 2" descr="magic">
            <a:extLst>
              <a:ext uri="{FF2B5EF4-FFF2-40B4-BE49-F238E27FC236}">
                <a16:creationId xmlns:a16="http://schemas.microsoft.com/office/drawing/2014/main" id="{CE728B01-F8B5-49BA-B21C-6128852D72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90469" name="Rectangle 3">
            <a:extLst>
              <a:ext uri="{FF2B5EF4-FFF2-40B4-BE49-F238E27FC236}">
                <a16:creationId xmlns:a16="http://schemas.microsoft.com/office/drawing/2014/main" id="{13EFE441-EC3F-461F-B29E-1322E1A25357}"/>
              </a:ext>
            </a:extLst>
          </p:cNvPr>
          <p:cNvSpPr>
            <a:spLocks noGrp="1" noChangeArrowheads="1"/>
          </p:cNvSpPr>
          <p:nvPr>
            <p:ph type="title"/>
          </p:nvPr>
        </p:nvSpPr>
        <p:spPr/>
        <p:txBody>
          <a:bodyPr/>
          <a:lstStyle/>
          <a:p>
            <a:pPr eaLnBrk="1" hangingPunct="1"/>
            <a:r>
              <a:rPr lang="en-US" altLang="zh-CN">
                <a:ea typeface="宋体" panose="02010600030101010101" pitchFamily="2" charset="-122"/>
              </a:rPr>
              <a:t>Correctness: Linearizability</a:t>
            </a:r>
          </a:p>
        </p:txBody>
      </p:sp>
      <p:sp>
        <p:nvSpPr>
          <p:cNvPr id="190470" name="Rectangle 4">
            <a:extLst>
              <a:ext uri="{FF2B5EF4-FFF2-40B4-BE49-F238E27FC236}">
                <a16:creationId xmlns:a16="http://schemas.microsoft.com/office/drawing/2014/main" id="{BCAE4133-5369-4350-BCD9-648D4B62124F}"/>
              </a:ext>
            </a:extLst>
          </p:cNvPr>
          <p:cNvSpPr>
            <a:spLocks noGrp="1" noChangeArrowheads="1"/>
          </p:cNvSpPr>
          <p:nvPr>
            <p:ph type="body" idx="1"/>
          </p:nvPr>
        </p:nvSpPr>
        <p:spPr/>
        <p:txBody>
          <a:bodyPr/>
          <a:lstStyle/>
          <a:p>
            <a:pPr eaLnBrk="1" hangingPunct="1"/>
            <a:r>
              <a:rPr lang="en-US" altLang="zh-CN">
                <a:ea typeface="宋体" panose="02010600030101010101" pitchFamily="2" charset="-122"/>
              </a:rPr>
              <a:t>Sequential Consistency</a:t>
            </a:r>
          </a:p>
          <a:p>
            <a:pPr lvl="1" eaLnBrk="1" hangingPunct="1"/>
            <a:r>
              <a:rPr lang="en-US" altLang="zh-CN">
                <a:ea typeface="宋体" panose="02010600030101010101" pitchFamily="2" charset="-122"/>
              </a:rPr>
              <a:t>Not composable</a:t>
            </a:r>
          </a:p>
          <a:p>
            <a:pPr lvl="1" eaLnBrk="1" hangingPunct="1"/>
            <a:r>
              <a:rPr lang="en-US" altLang="zh-CN">
                <a:ea typeface="宋体" panose="02010600030101010101" pitchFamily="2" charset="-122"/>
              </a:rPr>
              <a:t>Harder to work with</a:t>
            </a:r>
          </a:p>
          <a:p>
            <a:pPr lvl="1" eaLnBrk="1" hangingPunct="1"/>
            <a:r>
              <a:rPr lang="en-US" altLang="zh-CN">
                <a:ea typeface="宋体" panose="02010600030101010101" pitchFamily="2" charset="-122"/>
              </a:rPr>
              <a:t>Good way to think about hardware models</a:t>
            </a:r>
          </a:p>
          <a:p>
            <a:pPr eaLnBrk="1" hangingPunct="1"/>
            <a:r>
              <a:rPr lang="en-US" altLang="zh-CN">
                <a:ea typeface="宋体" panose="02010600030101010101" pitchFamily="2" charset="-122"/>
              </a:rPr>
              <a:t>We will use </a:t>
            </a:r>
            <a:r>
              <a:rPr lang="en-US" altLang="zh-CN" i="1">
                <a:solidFill>
                  <a:srgbClr val="FF3300"/>
                </a:solidFill>
                <a:ea typeface="宋体" panose="02010600030101010101" pitchFamily="2" charset="-122"/>
              </a:rPr>
              <a:t>linearizability</a:t>
            </a:r>
            <a:r>
              <a:rPr lang="en-US" altLang="zh-CN">
                <a:ea typeface="宋体" panose="02010600030101010101" pitchFamily="2" charset="-122"/>
              </a:rPr>
              <a:t> as in the remainder of this course unless stated otherwise</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1490" name="Title 1">
            <a:extLst>
              <a:ext uri="{FF2B5EF4-FFF2-40B4-BE49-F238E27FC236}">
                <a16:creationId xmlns:a16="http://schemas.microsoft.com/office/drawing/2014/main" id="{B8E5EE5D-1C16-4D98-9002-F11CDB38C1E9}"/>
              </a:ext>
            </a:extLst>
          </p:cNvPr>
          <p:cNvSpPr>
            <a:spLocks noGrp="1"/>
          </p:cNvSpPr>
          <p:nvPr>
            <p:ph type="title"/>
          </p:nvPr>
        </p:nvSpPr>
        <p:spPr/>
        <p:txBody>
          <a:bodyPr/>
          <a:lstStyle/>
          <a:p>
            <a:pPr eaLnBrk="1" hangingPunct="1"/>
            <a:r>
              <a:rPr lang="en-US" altLang="zh-CN">
                <a:ea typeface="宋体" panose="02010600030101010101" pitchFamily="2" charset="-122"/>
              </a:rPr>
              <a:t>Progress</a:t>
            </a:r>
          </a:p>
        </p:txBody>
      </p:sp>
      <p:sp>
        <p:nvSpPr>
          <p:cNvPr id="191491" name="Content Placeholder 2">
            <a:extLst>
              <a:ext uri="{FF2B5EF4-FFF2-40B4-BE49-F238E27FC236}">
                <a16:creationId xmlns:a16="http://schemas.microsoft.com/office/drawing/2014/main" id="{AAA59B3F-7160-45A2-BA60-795497C16375}"/>
              </a:ext>
            </a:extLst>
          </p:cNvPr>
          <p:cNvSpPr>
            <a:spLocks noGrp="1"/>
          </p:cNvSpPr>
          <p:nvPr>
            <p:ph idx="1"/>
          </p:nvPr>
        </p:nvSpPr>
        <p:spPr/>
        <p:txBody>
          <a:bodyPr/>
          <a:lstStyle/>
          <a:p>
            <a:pPr eaLnBrk="1" hangingPunct="1"/>
            <a:r>
              <a:rPr lang="en-US" altLang="zh-CN">
                <a:ea typeface="宋体" panose="02010600030101010101" pitchFamily="2" charset="-122"/>
              </a:rPr>
              <a:t>We saw an implementation whose methods were lock-based (deadlock-free) </a:t>
            </a:r>
          </a:p>
          <a:p>
            <a:pPr eaLnBrk="1" hangingPunct="1"/>
            <a:r>
              <a:rPr lang="en-US" altLang="zh-CN">
                <a:ea typeface="宋体" panose="02010600030101010101" pitchFamily="2" charset="-122"/>
              </a:rPr>
              <a:t>We saw an implementation whose methods did not use locks (lock-free)</a:t>
            </a:r>
          </a:p>
          <a:p>
            <a:pPr eaLnBrk="1" hangingPunct="1"/>
            <a:r>
              <a:rPr lang="en-US" altLang="zh-CN">
                <a:ea typeface="宋体" panose="02010600030101010101" pitchFamily="2" charset="-122"/>
              </a:rPr>
              <a:t>How do they relate?</a:t>
            </a:r>
          </a:p>
        </p:txBody>
      </p:sp>
      <p:sp>
        <p:nvSpPr>
          <p:cNvPr id="5" name="Slide Number Placeholder 4">
            <a:extLst>
              <a:ext uri="{FF2B5EF4-FFF2-40B4-BE49-F238E27FC236}">
                <a16:creationId xmlns:a16="http://schemas.microsoft.com/office/drawing/2014/main" id="{0E7D2C5C-A20E-4027-B0FA-68E708437263}"/>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2914617-7529-4C07-AC82-AB229F9E29ED}" type="slidenum">
              <a:rPr lang="ar-SA" altLang="zh-CN" sz="1400" b="0">
                <a:solidFill>
                  <a:schemeClr val="tx1"/>
                </a:solidFill>
                <a:latin typeface="Comic Sans MS" panose="030F0702030302020204" pitchFamily="66" charset="0"/>
              </a:rPr>
              <a:pPr/>
              <a:t>182</a:t>
            </a:fld>
            <a:endParaRPr lang="en-US" altLang="zh-CN" sz="1400" b="0">
              <a:solidFill>
                <a:schemeClr val="tx1"/>
              </a:solidFill>
              <a:latin typeface="Comic Sans MS" panose="030F0702030302020204" pitchFamily="66" charset="0"/>
              <a:ea typeface="宋体" panose="02010600030101010101" pitchFamily="2" charset="-122"/>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3538" name="Title 1">
            <a:extLst>
              <a:ext uri="{FF2B5EF4-FFF2-40B4-BE49-F238E27FC236}">
                <a16:creationId xmlns:a16="http://schemas.microsoft.com/office/drawing/2014/main" id="{EC8573BD-238A-4F8F-9F3B-2D34E0C664D1}"/>
              </a:ext>
            </a:extLst>
          </p:cNvPr>
          <p:cNvSpPr>
            <a:spLocks noGrp="1"/>
          </p:cNvSpPr>
          <p:nvPr>
            <p:ph type="title"/>
          </p:nvPr>
        </p:nvSpPr>
        <p:spPr/>
        <p:txBody>
          <a:bodyPr/>
          <a:lstStyle/>
          <a:p>
            <a:pPr eaLnBrk="1" hangingPunct="1"/>
            <a:r>
              <a:rPr lang="en-US" altLang="zh-CN">
                <a:ea typeface="宋体" panose="02010600030101010101" pitchFamily="2" charset="-122"/>
              </a:rPr>
              <a:t>Progress Conditions  </a:t>
            </a:r>
          </a:p>
        </p:txBody>
      </p:sp>
      <p:sp>
        <p:nvSpPr>
          <p:cNvPr id="193539" name="Content Placeholder 2">
            <a:extLst>
              <a:ext uri="{FF2B5EF4-FFF2-40B4-BE49-F238E27FC236}">
                <a16:creationId xmlns:a16="http://schemas.microsoft.com/office/drawing/2014/main" id="{19253300-5EDE-4FEA-9EA9-EE464A2F2A2A}"/>
              </a:ext>
            </a:extLst>
          </p:cNvPr>
          <p:cNvSpPr>
            <a:spLocks noGrp="1"/>
          </p:cNvSpPr>
          <p:nvPr>
            <p:ph idx="1"/>
          </p:nvPr>
        </p:nvSpPr>
        <p:spPr/>
        <p:txBody>
          <a:bodyPr/>
          <a:lstStyle/>
          <a:p>
            <a:r>
              <a:rPr lang="en-US" altLang="zh-CN" sz="2800" i="1">
                <a:ea typeface="宋体" panose="02010600030101010101" pitchFamily="2" charset="-122"/>
              </a:rPr>
              <a:t>Deadlock-free: </a:t>
            </a:r>
            <a:r>
              <a:rPr lang="en-US" altLang="zh-CN" sz="2800" u="sng">
                <a:solidFill>
                  <a:schemeClr val="tx1"/>
                </a:solidFill>
                <a:ea typeface="宋体" panose="02010600030101010101" pitchFamily="2" charset="-122"/>
              </a:rPr>
              <a:t>some</a:t>
            </a:r>
            <a:r>
              <a:rPr lang="en-US" altLang="zh-CN" sz="2800">
                <a:solidFill>
                  <a:schemeClr val="tx1"/>
                </a:solidFill>
                <a:ea typeface="宋体" panose="02010600030101010101" pitchFamily="2" charset="-122"/>
              </a:rPr>
              <a:t> thread trying to acquire the lock eventually succeeds.</a:t>
            </a:r>
          </a:p>
          <a:p>
            <a:r>
              <a:rPr lang="en-US" altLang="zh-CN" sz="2800" i="1">
                <a:ea typeface="宋体" panose="02010600030101010101" pitchFamily="2" charset="-122"/>
              </a:rPr>
              <a:t>Starvation-free: </a:t>
            </a:r>
            <a:r>
              <a:rPr lang="en-US" altLang="zh-CN" sz="2800" u="sng">
                <a:solidFill>
                  <a:schemeClr val="tx1"/>
                </a:solidFill>
                <a:ea typeface="宋体" panose="02010600030101010101" pitchFamily="2" charset="-122"/>
              </a:rPr>
              <a:t>every</a:t>
            </a:r>
            <a:r>
              <a:rPr lang="en-US" altLang="zh-CN" sz="2800">
                <a:solidFill>
                  <a:schemeClr val="tx1"/>
                </a:solidFill>
                <a:ea typeface="宋体" panose="02010600030101010101" pitchFamily="2" charset="-122"/>
              </a:rPr>
              <a:t> thread trying to acquire the lock eventually succeeds.</a:t>
            </a:r>
          </a:p>
          <a:p>
            <a:r>
              <a:rPr lang="en-US" altLang="zh-CN" sz="2800" i="1">
                <a:ea typeface="宋体" panose="02010600030101010101" pitchFamily="2" charset="-122"/>
              </a:rPr>
              <a:t>Lock-free: </a:t>
            </a:r>
            <a:r>
              <a:rPr lang="en-US" altLang="zh-CN" sz="2800" u="sng">
                <a:solidFill>
                  <a:schemeClr val="tx1"/>
                </a:solidFill>
                <a:ea typeface="宋体" panose="02010600030101010101" pitchFamily="2" charset="-122"/>
              </a:rPr>
              <a:t>some</a:t>
            </a:r>
            <a:r>
              <a:rPr lang="en-US" altLang="zh-CN" sz="2800">
                <a:solidFill>
                  <a:schemeClr val="tx1"/>
                </a:solidFill>
                <a:ea typeface="宋体" panose="02010600030101010101" pitchFamily="2" charset="-122"/>
              </a:rPr>
              <a:t> thread calling a method eventually returns.</a:t>
            </a:r>
          </a:p>
          <a:p>
            <a:r>
              <a:rPr lang="en-US" altLang="zh-CN" sz="2800" i="1">
                <a:ea typeface="宋体" panose="02010600030101010101" pitchFamily="2" charset="-122"/>
              </a:rPr>
              <a:t>Wait-free: </a:t>
            </a:r>
            <a:r>
              <a:rPr lang="en-US" altLang="zh-CN" sz="2800" u="sng">
                <a:solidFill>
                  <a:schemeClr val="tx1"/>
                </a:solidFill>
                <a:ea typeface="宋体" panose="02010600030101010101" pitchFamily="2" charset="-122"/>
              </a:rPr>
              <a:t>every</a:t>
            </a:r>
            <a:r>
              <a:rPr lang="en-US" altLang="zh-CN" sz="2800">
                <a:solidFill>
                  <a:schemeClr val="tx1"/>
                </a:solidFill>
                <a:ea typeface="宋体" panose="02010600030101010101" pitchFamily="2" charset="-122"/>
              </a:rPr>
              <a:t> thread calling a method eventually returns.</a:t>
            </a:r>
          </a:p>
          <a:p>
            <a:pPr>
              <a:buFontTx/>
              <a:buNone/>
            </a:pPr>
            <a:endParaRPr lang="en-US" altLang="zh-CN" sz="2800">
              <a:ea typeface="宋体" panose="02010600030101010101" pitchFamily="2" charset="-122"/>
            </a:endParaRPr>
          </a:p>
        </p:txBody>
      </p:sp>
      <p:sp>
        <p:nvSpPr>
          <p:cNvPr id="5" name="Slide Number Placeholder 4">
            <a:extLst>
              <a:ext uri="{FF2B5EF4-FFF2-40B4-BE49-F238E27FC236}">
                <a16:creationId xmlns:a16="http://schemas.microsoft.com/office/drawing/2014/main" id="{91EE8844-25A9-479B-AA05-D8601AE671DF}"/>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236D28B-C544-4432-A434-ED7C8E10FC7F}" type="slidenum">
              <a:rPr lang="ar-SA" altLang="zh-CN" sz="1400" b="0">
                <a:solidFill>
                  <a:schemeClr val="tx1"/>
                </a:solidFill>
                <a:latin typeface="Comic Sans MS" panose="030F0702030302020204" pitchFamily="66" charset="0"/>
              </a:rPr>
              <a:pPr/>
              <a:t>183</a:t>
            </a:fld>
            <a:endParaRPr lang="en-US" altLang="zh-CN" sz="1400" b="0">
              <a:solidFill>
                <a:schemeClr val="tx1"/>
              </a:solidFill>
              <a:latin typeface="Comic Sans MS" panose="030F0702030302020204" pitchFamily="66" charset="0"/>
              <a:ea typeface="宋体" panose="02010600030101010101" pitchFamily="2" charset="-122"/>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62" name="Title 1">
            <a:extLst>
              <a:ext uri="{FF2B5EF4-FFF2-40B4-BE49-F238E27FC236}">
                <a16:creationId xmlns:a16="http://schemas.microsoft.com/office/drawing/2014/main" id="{2819B4F4-2602-4EF5-9AD4-97963B422757}"/>
              </a:ext>
            </a:extLst>
          </p:cNvPr>
          <p:cNvSpPr>
            <a:spLocks noGrp="1"/>
          </p:cNvSpPr>
          <p:nvPr>
            <p:ph type="title"/>
          </p:nvPr>
        </p:nvSpPr>
        <p:spPr/>
        <p:txBody>
          <a:bodyPr/>
          <a:lstStyle/>
          <a:p>
            <a:pPr eaLnBrk="1" hangingPunct="1"/>
            <a:r>
              <a:rPr lang="en-US" altLang="zh-CN">
                <a:ea typeface="宋体" panose="02010600030101010101" pitchFamily="2" charset="-122"/>
              </a:rPr>
              <a:t>Progress Conditions  </a:t>
            </a:r>
          </a:p>
        </p:txBody>
      </p:sp>
      <p:sp>
        <p:nvSpPr>
          <p:cNvPr id="5" name="Slide Number Placeholder 4">
            <a:extLst>
              <a:ext uri="{FF2B5EF4-FFF2-40B4-BE49-F238E27FC236}">
                <a16:creationId xmlns:a16="http://schemas.microsoft.com/office/drawing/2014/main" id="{A5EBF967-DB35-47D0-A65D-CDC5BB3A1596}"/>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9F0620C-8C6E-45C6-86EC-D178FCFCCD96}" type="slidenum">
              <a:rPr lang="ar-SA" altLang="zh-CN" sz="1400" b="0">
                <a:solidFill>
                  <a:schemeClr val="tx1"/>
                </a:solidFill>
                <a:latin typeface="Comic Sans MS" panose="030F0702030302020204" pitchFamily="66" charset="0"/>
              </a:rPr>
              <a:pPr/>
              <a:t>184</a:t>
            </a:fld>
            <a:endParaRPr lang="en-US" altLang="zh-CN" sz="1400" b="0">
              <a:solidFill>
                <a:schemeClr val="tx1"/>
              </a:solidFill>
              <a:latin typeface="Comic Sans MS" panose="030F0702030302020204" pitchFamily="66" charset="0"/>
              <a:ea typeface="宋体" panose="02010600030101010101" pitchFamily="2" charset="-122"/>
            </a:endParaRPr>
          </a:p>
        </p:txBody>
      </p:sp>
      <p:grpSp>
        <p:nvGrpSpPr>
          <p:cNvPr id="194565" name="Group 20">
            <a:extLst>
              <a:ext uri="{FF2B5EF4-FFF2-40B4-BE49-F238E27FC236}">
                <a16:creationId xmlns:a16="http://schemas.microsoft.com/office/drawing/2014/main" id="{52125CC9-3221-4AD4-939B-88B5C7E56F4F}"/>
              </a:ext>
            </a:extLst>
          </p:cNvPr>
          <p:cNvGrpSpPr>
            <a:grpSpLocks/>
          </p:cNvGrpSpPr>
          <p:nvPr/>
        </p:nvGrpSpPr>
        <p:grpSpPr bwMode="auto">
          <a:xfrm>
            <a:off x="2260600" y="3263900"/>
            <a:ext cx="5327650" cy="2249488"/>
            <a:chOff x="2273300" y="2603500"/>
            <a:chExt cx="5328000" cy="2248694"/>
          </a:xfrm>
        </p:grpSpPr>
        <p:sp>
          <p:nvSpPr>
            <p:cNvPr id="194570" name="Rectangle 6">
              <a:extLst>
                <a:ext uri="{FF2B5EF4-FFF2-40B4-BE49-F238E27FC236}">
                  <a16:creationId xmlns:a16="http://schemas.microsoft.com/office/drawing/2014/main" id="{542FA2EF-71D3-4443-98DF-341449BBB2C8}"/>
                </a:ext>
              </a:extLst>
            </p:cNvPr>
            <p:cNvSpPr>
              <a:spLocks noChangeArrowheads="1"/>
            </p:cNvSpPr>
            <p:nvPr/>
          </p:nvSpPr>
          <p:spPr bwMode="auto">
            <a:xfrm>
              <a:off x="2273300" y="2603500"/>
              <a:ext cx="5328000" cy="2247900"/>
            </a:xfrm>
            <a:prstGeom prst="rect">
              <a:avLst/>
            </a:prstGeom>
            <a:solidFill>
              <a:srgbClr val="DDDDDD"/>
            </a:solidFill>
            <a:ln w="12700" algn="ctr">
              <a:solidFill>
                <a:schemeClr val="tx1"/>
              </a:solidFill>
              <a:round/>
              <a:headEnd/>
              <a:tailEnd/>
            </a:ln>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cxnSp>
          <p:nvCxnSpPr>
            <p:cNvPr id="194571" name="Straight Connector 10">
              <a:extLst>
                <a:ext uri="{FF2B5EF4-FFF2-40B4-BE49-F238E27FC236}">
                  <a16:creationId xmlns:a16="http://schemas.microsoft.com/office/drawing/2014/main" id="{0A6C2F4C-B0D3-4352-AD99-4F3AA5151FD4}"/>
                </a:ext>
              </a:extLst>
            </p:cNvPr>
            <p:cNvCxnSpPr>
              <a:cxnSpLocks noChangeShapeType="1"/>
              <a:stCxn id="194570" idx="1"/>
              <a:endCxn id="194570" idx="3"/>
            </p:cNvCxnSpPr>
            <p:nvPr/>
          </p:nvCxnSpPr>
          <p:spPr bwMode="auto">
            <a:xfrm rot="10800000" flipH="1">
              <a:off x="2273300" y="3727450"/>
              <a:ext cx="53280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94572" name="Straight Connector 11">
              <a:extLst>
                <a:ext uri="{FF2B5EF4-FFF2-40B4-BE49-F238E27FC236}">
                  <a16:creationId xmlns:a16="http://schemas.microsoft.com/office/drawing/2014/main" id="{1FC6E11C-47CB-493E-B539-A58BF05AC365}"/>
                </a:ext>
              </a:extLst>
            </p:cNvPr>
            <p:cNvCxnSpPr>
              <a:cxnSpLocks noChangeShapeType="1"/>
            </p:cNvCxnSpPr>
            <p:nvPr/>
          </p:nvCxnSpPr>
          <p:spPr bwMode="auto">
            <a:xfrm rot="5400000" flipH="1">
              <a:off x="3584750" y="3727450"/>
              <a:ext cx="22479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17" name="TextBox 16">
              <a:extLst>
                <a:ext uri="{FF2B5EF4-FFF2-40B4-BE49-F238E27FC236}">
                  <a16:creationId xmlns:a16="http://schemas.microsoft.com/office/drawing/2014/main" id="{D17F42D6-77D3-4989-BCA2-EA5DF3E0E80D}"/>
                </a:ext>
              </a:extLst>
            </p:cNvPr>
            <p:cNvSpPr txBox="1"/>
            <p:nvPr/>
          </p:nvSpPr>
          <p:spPr>
            <a:xfrm>
              <a:off x="2743231" y="2946279"/>
              <a:ext cx="1743190" cy="461800"/>
            </a:xfrm>
            <a:prstGeom prst="rect">
              <a:avLst/>
            </a:prstGeom>
            <a:noFill/>
          </p:spPr>
          <p:txBody>
            <a:bodyPr wrap="none">
              <a:spAutoFit/>
            </a:bodyPr>
            <a:lstStyle/>
            <a:p>
              <a:pPr>
                <a:defRPr/>
              </a:pPr>
              <a:r>
                <a:rPr lang="en-US" dirty="0">
                  <a:solidFill>
                    <a:srgbClr val="0070C0"/>
                  </a:solidFill>
                  <a:latin typeface="+mn-lt"/>
                  <a:cs typeface="Arial" charset="0"/>
                </a:rPr>
                <a:t>Wait-free</a:t>
              </a:r>
            </a:p>
          </p:txBody>
        </p:sp>
        <p:sp>
          <p:nvSpPr>
            <p:cNvPr id="18" name="TextBox 17">
              <a:extLst>
                <a:ext uri="{FF2B5EF4-FFF2-40B4-BE49-F238E27FC236}">
                  <a16:creationId xmlns:a16="http://schemas.microsoft.com/office/drawing/2014/main" id="{F664C5A4-F7FB-4F73-AD68-EEA5F4235252}"/>
                </a:ext>
              </a:extLst>
            </p:cNvPr>
            <p:cNvSpPr txBox="1"/>
            <p:nvPr/>
          </p:nvSpPr>
          <p:spPr>
            <a:xfrm>
              <a:off x="2794034" y="4012702"/>
              <a:ext cx="1676510" cy="461800"/>
            </a:xfrm>
            <a:prstGeom prst="rect">
              <a:avLst/>
            </a:prstGeom>
            <a:noFill/>
          </p:spPr>
          <p:txBody>
            <a:bodyPr wrap="none">
              <a:spAutoFit/>
            </a:bodyPr>
            <a:lstStyle/>
            <a:p>
              <a:pPr>
                <a:defRPr/>
              </a:pPr>
              <a:r>
                <a:rPr lang="en-US" dirty="0">
                  <a:solidFill>
                    <a:srgbClr val="0070C0"/>
                  </a:solidFill>
                  <a:latin typeface="+mn-lt"/>
                  <a:cs typeface="Arial" charset="0"/>
                </a:rPr>
                <a:t>Lock-free</a:t>
              </a:r>
            </a:p>
          </p:txBody>
        </p:sp>
        <p:sp>
          <p:nvSpPr>
            <p:cNvPr id="19" name="TextBox 18">
              <a:extLst>
                <a:ext uri="{FF2B5EF4-FFF2-40B4-BE49-F238E27FC236}">
                  <a16:creationId xmlns:a16="http://schemas.microsoft.com/office/drawing/2014/main" id="{2FCA7E43-5213-44A2-8BA4-E239F1D0CA92}"/>
                </a:ext>
              </a:extLst>
            </p:cNvPr>
            <p:cNvSpPr txBox="1"/>
            <p:nvPr/>
          </p:nvSpPr>
          <p:spPr>
            <a:xfrm>
              <a:off x="5029381" y="2946279"/>
              <a:ext cx="2571919" cy="461800"/>
            </a:xfrm>
            <a:prstGeom prst="rect">
              <a:avLst/>
            </a:prstGeom>
            <a:noFill/>
          </p:spPr>
          <p:txBody>
            <a:bodyPr wrap="none">
              <a:spAutoFit/>
            </a:bodyPr>
            <a:lstStyle/>
            <a:p>
              <a:pPr>
                <a:defRPr/>
              </a:pPr>
              <a:r>
                <a:rPr lang="en-US" dirty="0">
                  <a:solidFill>
                    <a:srgbClr val="0070C0"/>
                  </a:solidFill>
                  <a:latin typeface="+mn-lt"/>
                  <a:cs typeface="Arial" charset="0"/>
                </a:rPr>
                <a:t>Starvation-free</a:t>
              </a:r>
            </a:p>
          </p:txBody>
        </p:sp>
        <p:sp>
          <p:nvSpPr>
            <p:cNvPr id="20" name="TextBox 19">
              <a:extLst>
                <a:ext uri="{FF2B5EF4-FFF2-40B4-BE49-F238E27FC236}">
                  <a16:creationId xmlns:a16="http://schemas.microsoft.com/office/drawing/2014/main" id="{A4EDE808-DC54-439D-8CB9-980BBD8F2142}"/>
                </a:ext>
              </a:extLst>
            </p:cNvPr>
            <p:cNvSpPr txBox="1"/>
            <p:nvPr/>
          </p:nvSpPr>
          <p:spPr>
            <a:xfrm>
              <a:off x="5080184" y="4038093"/>
              <a:ext cx="2338542" cy="461800"/>
            </a:xfrm>
            <a:prstGeom prst="rect">
              <a:avLst/>
            </a:prstGeom>
            <a:noFill/>
          </p:spPr>
          <p:txBody>
            <a:bodyPr wrap="none">
              <a:spAutoFit/>
            </a:bodyPr>
            <a:lstStyle/>
            <a:p>
              <a:pPr>
                <a:defRPr/>
              </a:pPr>
              <a:r>
                <a:rPr lang="en-US" dirty="0">
                  <a:solidFill>
                    <a:srgbClr val="0070C0"/>
                  </a:solidFill>
                  <a:latin typeface="+mn-lt"/>
                  <a:cs typeface="Arial" charset="0"/>
                </a:rPr>
                <a:t>Deadlock-free</a:t>
              </a:r>
            </a:p>
          </p:txBody>
        </p:sp>
      </p:grpSp>
      <p:sp>
        <p:nvSpPr>
          <p:cNvPr id="22" name="TextBox 21">
            <a:extLst>
              <a:ext uri="{FF2B5EF4-FFF2-40B4-BE49-F238E27FC236}">
                <a16:creationId xmlns:a16="http://schemas.microsoft.com/office/drawing/2014/main" id="{A3B230B6-F1B3-45D4-A35D-DC085F740904}"/>
              </a:ext>
            </a:extLst>
          </p:cNvPr>
          <p:cNvSpPr txBox="1"/>
          <p:nvPr/>
        </p:nvSpPr>
        <p:spPr>
          <a:xfrm>
            <a:off x="711200" y="3276600"/>
            <a:ext cx="1289050" cy="1016000"/>
          </a:xfrm>
          <a:prstGeom prst="rect">
            <a:avLst/>
          </a:prstGeom>
          <a:noFill/>
        </p:spPr>
        <p:txBody>
          <a:bodyPr wrap="none">
            <a:spAutoFit/>
          </a:bodyPr>
          <a:lstStyle/>
          <a:p>
            <a:pPr>
              <a:defRPr/>
            </a:pPr>
            <a:r>
              <a:rPr lang="en-US" sz="2000" dirty="0">
                <a:solidFill>
                  <a:schemeClr val="tx1"/>
                </a:solidFill>
                <a:latin typeface="+mn-lt"/>
                <a:cs typeface="Arial" charset="0"/>
              </a:rPr>
              <a:t>Everyone</a:t>
            </a:r>
          </a:p>
          <a:p>
            <a:pPr>
              <a:defRPr/>
            </a:pPr>
            <a:r>
              <a:rPr lang="en-US" sz="2000" dirty="0">
                <a:solidFill>
                  <a:schemeClr val="tx1"/>
                </a:solidFill>
                <a:latin typeface="+mn-lt"/>
                <a:cs typeface="Arial" charset="0"/>
              </a:rPr>
              <a:t> makes </a:t>
            </a:r>
          </a:p>
          <a:p>
            <a:pPr>
              <a:defRPr/>
            </a:pPr>
            <a:r>
              <a:rPr lang="en-US" sz="2000" dirty="0">
                <a:solidFill>
                  <a:schemeClr val="tx1"/>
                </a:solidFill>
                <a:latin typeface="+mn-lt"/>
                <a:cs typeface="Arial" charset="0"/>
              </a:rPr>
              <a:t>progress</a:t>
            </a:r>
          </a:p>
        </p:txBody>
      </p:sp>
      <p:sp>
        <p:nvSpPr>
          <p:cNvPr id="34" name="TextBox 33">
            <a:extLst>
              <a:ext uri="{FF2B5EF4-FFF2-40B4-BE49-F238E27FC236}">
                <a16:creationId xmlns:a16="http://schemas.microsoft.com/office/drawing/2014/main" id="{01AB129B-F989-4DC3-B3C7-1E813B562DC2}"/>
              </a:ext>
            </a:extLst>
          </p:cNvPr>
          <p:cNvSpPr txBox="1"/>
          <p:nvPr/>
        </p:nvSpPr>
        <p:spPr>
          <a:xfrm>
            <a:off x="2768600" y="2578100"/>
            <a:ext cx="1798638" cy="400050"/>
          </a:xfrm>
          <a:prstGeom prst="rect">
            <a:avLst/>
          </a:prstGeom>
          <a:noFill/>
        </p:spPr>
        <p:txBody>
          <a:bodyPr wrap="none">
            <a:spAutoFit/>
          </a:bodyPr>
          <a:lstStyle/>
          <a:p>
            <a:pPr>
              <a:defRPr/>
            </a:pPr>
            <a:r>
              <a:rPr lang="en-US" sz="2000" dirty="0">
                <a:solidFill>
                  <a:schemeClr val="tx1"/>
                </a:solidFill>
                <a:latin typeface="+mn-lt"/>
                <a:cs typeface="Arial" charset="0"/>
              </a:rPr>
              <a:t>Non-Blocking</a:t>
            </a:r>
          </a:p>
        </p:txBody>
      </p:sp>
      <p:sp>
        <p:nvSpPr>
          <p:cNvPr id="35" name="TextBox 34">
            <a:extLst>
              <a:ext uri="{FF2B5EF4-FFF2-40B4-BE49-F238E27FC236}">
                <a16:creationId xmlns:a16="http://schemas.microsoft.com/office/drawing/2014/main" id="{64BBA597-6732-4320-8C70-B6270028A3EC}"/>
              </a:ext>
            </a:extLst>
          </p:cNvPr>
          <p:cNvSpPr txBox="1"/>
          <p:nvPr/>
        </p:nvSpPr>
        <p:spPr>
          <a:xfrm>
            <a:off x="5511800" y="2552700"/>
            <a:ext cx="1163638" cy="400050"/>
          </a:xfrm>
          <a:prstGeom prst="rect">
            <a:avLst/>
          </a:prstGeom>
          <a:noFill/>
        </p:spPr>
        <p:txBody>
          <a:bodyPr wrap="none">
            <a:spAutoFit/>
          </a:bodyPr>
          <a:lstStyle/>
          <a:p>
            <a:pPr>
              <a:defRPr/>
            </a:pPr>
            <a:r>
              <a:rPr lang="en-US" sz="2000" dirty="0">
                <a:solidFill>
                  <a:schemeClr val="tx1"/>
                </a:solidFill>
                <a:latin typeface="+mn-lt"/>
                <a:cs typeface="Arial" charset="0"/>
              </a:rPr>
              <a:t>Blocking</a:t>
            </a:r>
          </a:p>
        </p:txBody>
      </p:sp>
      <p:sp>
        <p:nvSpPr>
          <p:cNvPr id="36" name="TextBox 35">
            <a:extLst>
              <a:ext uri="{FF2B5EF4-FFF2-40B4-BE49-F238E27FC236}">
                <a16:creationId xmlns:a16="http://schemas.microsoft.com/office/drawing/2014/main" id="{D762D4D3-3E81-4396-ACE3-D026178DEEF9}"/>
              </a:ext>
            </a:extLst>
          </p:cNvPr>
          <p:cNvSpPr txBox="1"/>
          <p:nvPr/>
        </p:nvSpPr>
        <p:spPr>
          <a:xfrm>
            <a:off x="736600" y="4470400"/>
            <a:ext cx="1250950" cy="1016000"/>
          </a:xfrm>
          <a:prstGeom prst="rect">
            <a:avLst/>
          </a:prstGeom>
          <a:noFill/>
        </p:spPr>
        <p:txBody>
          <a:bodyPr wrap="none">
            <a:spAutoFit/>
          </a:bodyPr>
          <a:lstStyle/>
          <a:p>
            <a:pPr>
              <a:defRPr/>
            </a:pPr>
            <a:r>
              <a:rPr lang="en-US" sz="2000" dirty="0">
                <a:solidFill>
                  <a:schemeClr val="tx1"/>
                </a:solidFill>
                <a:latin typeface="+mn-lt"/>
                <a:cs typeface="Arial" charset="0"/>
              </a:rPr>
              <a:t>Someone</a:t>
            </a:r>
          </a:p>
          <a:p>
            <a:pPr>
              <a:defRPr/>
            </a:pPr>
            <a:r>
              <a:rPr lang="en-US" sz="2000" dirty="0">
                <a:solidFill>
                  <a:schemeClr val="tx1"/>
                </a:solidFill>
                <a:latin typeface="+mn-lt"/>
                <a:cs typeface="Arial" charset="0"/>
              </a:rPr>
              <a:t> makes </a:t>
            </a:r>
          </a:p>
          <a:p>
            <a:pPr>
              <a:defRPr/>
            </a:pPr>
            <a:r>
              <a:rPr lang="en-US" sz="2000" dirty="0">
                <a:solidFill>
                  <a:schemeClr val="tx1"/>
                </a:solidFill>
                <a:latin typeface="+mn-lt"/>
                <a:cs typeface="Arial" charset="0"/>
              </a:rPr>
              <a:t>progress</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26FCEEE7-4A38-4020-B320-E08A7BE03C46}"/>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9ED78EC-9D8C-4193-A284-1075D7B1D324}" type="slidenum">
              <a:rPr lang="ar-SA" altLang="zh-CN" sz="1400" b="0">
                <a:solidFill>
                  <a:schemeClr val="tx1"/>
                </a:solidFill>
                <a:latin typeface="Comic Sans MS" panose="030F0702030302020204" pitchFamily="66" charset="0"/>
              </a:rPr>
              <a:pPr/>
              <a:t>185</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95588" name="Picture 2" descr="magic">
            <a:extLst>
              <a:ext uri="{FF2B5EF4-FFF2-40B4-BE49-F238E27FC236}">
                <a16:creationId xmlns:a16="http://schemas.microsoft.com/office/drawing/2014/main" id="{6968B9AF-A5F5-47D5-9467-B407F1C6EF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95589" name="Rectangle 3">
            <a:extLst>
              <a:ext uri="{FF2B5EF4-FFF2-40B4-BE49-F238E27FC236}">
                <a16:creationId xmlns:a16="http://schemas.microsoft.com/office/drawing/2014/main" id="{DD239502-1E53-4E03-82B6-E7E2007FD4AD}"/>
              </a:ext>
            </a:extLst>
          </p:cNvPr>
          <p:cNvSpPr>
            <a:spLocks noGrp="1" noChangeArrowheads="1"/>
          </p:cNvSpPr>
          <p:nvPr>
            <p:ph type="title"/>
          </p:nvPr>
        </p:nvSpPr>
        <p:spPr/>
        <p:txBody>
          <a:bodyPr/>
          <a:lstStyle/>
          <a:p>
            <a:pPr eaLnBrk="1" hangingPunct="1"/>
            <a:r>
              <a:rPr lang="en-US" altLang="zh-CN">
                <a:ea typeface="宋体" panose="02010600030101010101" pitchFamily="2" charset="-122"/>
              </a:rPr>
              <a:t>Summary</a:t>
            </a:r>
          </a:p>
        </p:txBody>
      </p:sp>
      <p:sp>
        <p:nvSpPr>
          <p:cNvPr id="195590" name="Rectangle 4">
            <a:extLst>
              <a:ext uri="{FF2B5EF4-FFF2-40B4-BE49-F238E27FC236}">
                <a16:creationId xmlns:a16="http://schemas.microsoft.com/office/drawing/2014/main" id="{028DD705-AD70-4501-9C43-FF17EE5904B8}"/>
              </a:ext>
            </a:extLst>
          </p:cNvPr>
          <p:cNvSpPr>
            <a:spLocks noGrp="1" noChangeArrowheads="1"/>
          </p:cNvSpPr>
          <p:nvPr>
            <p:ph type="body" idx="1"/>
          </p:nvPr>
        </p:nvSpPr>
        <p:spPr/>
        <p:txBody>
          <a:bodyPr/>
          <a:lstStyle/>
          <a:p>
            <a:pPr eaLnBrk="1" hangingPunct="1"/>
            <a:r>
              <a:rPr lang="en-US" altLang="zh-CN">
                <a:solidFill>
                  <a:schemeClr val="tx1"/>
                </a:solidFill>
                <a:ea typeface="宋体" panose="02010600030101010101" pitchFamily="2" charset="-122"/>
              </a:rPr>
              <a:t>We will look at </a:t>
            </a:r>
            <a:r>
              <a:rPr lang="en-US" altLang="zh-CN" i="1">
                <a:solidFill>
                  <a:srgbClr val="0070C0"/>
                </a:solidFill>
                <a:ea typeface="宋体" panose="02010600030101010101" pitchFamily="2" charset="-122"/>
              </a:rPr>
              <a:t>linearizable</a:t>
            </a:r>
            <a:r>
              <a:rPr lang="en-US" altLang="zh-CN" i="1">
                <a:solidFill>
                  <a:srgbClr val="FF3300"/>
                </a:solidFill>
                <a:ea typeface="宋体" panose="02010600030101010101" pitchFamily="2" charset="-122"/>
              </a:rPr>
              <a:t> </a:t>
            </a:r>
            <a:r>
              <a:rPr lang="en-US" altLang="zh-CN" i="1">
                <a:solidFill>
                  <a:srgbClr val="0070C0"/>
                </a:solidFill>
                <a:ea typeface="宋体" panose="02010600030101010101" pitchFamily="2" charset="-122"/>
              </a:rPr>
              <a:t>blocking</a:t>
            </a:r>
            <a:r>
              <a:rPr lang="en-US" altLang="zh-CN">
                <a:solidFill>
                  <a:schemeClr val="tx1"/>
                </a:solidFill>
                <a:ea typeface="宋体" panose="02010600030101010101" pitchFamily="2" charset="-122"/>
              </a:rPr>
              <a:t> and </a:t>
            </a:r>
            <a:r>
              <a:rPr lang="en-US" altLang="zh-CN" i="1">
                <a:solidFill>
                  <a:srgbClr val="0070C0"/>
                </a:solidFill>
                <a:ea typeface="宋体" panose="02010600030101010101" pitchFamily="2" charset="-122"/>
              </a:rPr>
              <a:t>non-blocking</a:t>
            </a:r>
            <a:r>
              <a:rPr lang="en-US" altLang="zh-CN">
                <a:solidFill>
                  <a:schemeClr val="tx1"/>
                </a:solidFill>
                <a:ea typeface="宋体" panose="02010600030101010101" pitchFamily="2" charset="-122"/>
              </a:rPr>
              <a:t> implementations of objects. </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0A779025-2E39-40AB-84FC-71FAD492C4FC}"/>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A0269D1-4540-4CEF-9EE0-4BB798E44163}" type="slidenum">
              <a:rPr lang="ar-SA" altLang="zh-CN" sz="1400" b="0">
                <a:solidFill>
                  <a:schemeClr val="tx1"/>
                </a:solidFill>
                <a:latin typeface="Comic Sans MS" panose="030F0702030302020204" pitchFamily="66" charset="0"/>
              </a:rPr>
              <a:pPr/>
              <a:t>186</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197636" name="Rectangle 2">
            <a:extLst>
              <a:ext uri="{FF2B5EF4-FFF2-40B4-BE49-F238E27FC236}">
                <a16:creationId xmlns:a16="http://schemas.microsoft.com/office/drawing/2014/main" id="{B9A74B08-B663-4421-A09C-E21E4BAE83B6}"/>
              </a:ext>
            </a:extLst>
          </p:cNvPr>
          <p:cNvSpPr>
            <a:spLocks noChangeArrowheads="1"/>
          </p:cNvSpPr>
          <p:nvPr/>
        </p:nvSpPr>
        <p:spPr bwMode="auto">
          <a:xfrm>
            <a:off x="0" y="0"/>
            <a:ext cx="9144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b="0">
                <a:solidFill>
                  <a:schemeClr val="tx1"/>
                </a:solidFill>
                <a:latin typeface="Comic Sans MS" panose="030F0702030302020204" pitchFamily="66" charset="0"/>
                <a:ea typeface="宋体" panose="02010600030101010101" pitchFamily="2" charset="-122"/>
                <a:hlinkClick r:id="rId3"/>
              </a:rPr>
              <a:t>  </a:t>
            </a:r>
            <a:r>
              <a:rPr lang="en-US" altLang="zh-CN" sz="1800" b="0">
                <a:solidFill>
                  <a:schemeClr val="tx1"/>
                </a:solidFill>
                <a:latin typeface="Comic Sans MS" panose="030F0702030302020204" pitchFamily="66" charset="0"/>
                <a:ea typeface="宋体" panose="02010600030101010101" pitchFamily="2" charset="-122"/>
              </a:rPr>
              <a:t> </a:t>
            </a:r>
            <a:r>
              <a:rPr lang="en-US" altLang="zh-CN" b="0">
                <a:solidFill>
                  <a:schemeClr val="tx1"/>
                </a:solidFill>
                <a:latin typeface="Comic Sans MS" panose="030F0702030302020204" pitchFamily="66" charset="0"/>
                <a:ea typeface="宋体" panose="02010600030101010101" pitchFamily="2" charset="-122"/>
              </a:rPr>
              <a:t>        </a:t>
            </a:r>
            <a:br>
              <a:rPr lang="en-US" altLang="zh-CN" b="0">
                <a:solidFill>
                  <a:schemeClr val="tx1"/>
                </a:solidFill>
                <a:latin typeface="Comic Sans MS" panose="030F0702030302020204" pitchFamily="66" charset="0"/>
                <a:ea typeface="宋体" panose="02010600030101010101" pitchFamily="2" charset="-122"/>
              </a:rPr>
            </a:br>
            <a:r>
              <a:rPr lang="en-US" altLang="zh-CN" b="0">
                <a:solidFill>
                  <a:schemeClr val="tx1"/>
                </a:solidFill>
                <a:latin typeface="Comic Sans MS" panose="030F0702030302020204" pitchFamily="66" charset="0"/>
                <a:ea typeface="宋体" panose="02010600030101010101" pitchFamily="2" charset="-122"/>
              </a:rPr>
              <a:t>This work is licensed under a </a:t>
            </a:r>
            <a:r>
              <a:rPr lang="en-US" altLang="zh-CN" b="0">
                <a:solidFill>
                  <a:schemeClr val="tx1"/>
                </a:solidFill>
                <a:latin typeface="Comic Sans MS" panose="030F0702030302020204" pitchFamily="66" charset="0"/>
                <a:ea typeface="宋体" panose="02010600030101010101" pitchFamily="2" charset="-122"/>
                <a:hlinkClick r:id="rId3"/>
              </a:rPr>
              <a:t>Creative Commons Attribution-ShareAlike 2.5 License</a:t>
            </a:r>
            <a:r>
              <a:rPr lang="en-US" altLang="zh-CN" b="0">
                <a:solidFill>
                  <a:schemeClr val="tx1"/>
                </a:solidFill>
                <a:latin typeface="Comic Sans MS" panose="030F0702030302020204" pitchFamily="66" charset="0"/>
                <a:ea typeface="宋体" panose="02010600030101010101" pitchFamily="2" charset="-122"/>
              </a:rPr>
              <a:t>. </a:t>
            </a:r>
          </a:p>
        </p:txBody>
      </p:sp>
      <p:pic>
        <p:nvPicPr>
          <p:cNvPr id="197637" name="Picture 3" descr="Creative Commons License">
            <a:hlinkClick r:id="rId3"/>
            <a:extLst>
              <a:ext uri="{FF2B5EF4-FFF2-40B4-BE49-F238E27FC236}">
                <a16:creationId xmlns:a16="http://schemas.microsoft.com/office/drawing/2014/main" id="{BCAFDE3A-AA8B-410F-835F-6472804FE2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563" y="46038"/>
            <a:ext cx="838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638" name="Rectangle 5">
            <a:extLst>
              <a:ext uri="{FF2B5EF4-FFF2-40B4-BE49-F238E27FC236}">
                <a16:creationId xmlns:a16="http://schemas.microsoft.com/office/drawing/2014/main" id="{B8D59EA8-BE67-424C-949B-0D43E1E09704}"/>
              </a:ext>
            </a:extLst>
          </p:cNvPr>
          <p:cNvSpPr>
            <a:spLocks noChangeArrowheads="1"/>
          </p:cNvSpPr>
          <p:nvPr/>
        </p:nvSpPr>
        <p:spPr bwMode="auto">
          <a:xfrm>
            <a:off x="685800" y="1343025"/>
            <a:ext cx="77724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eaLnBrk="1" hangingPunct="1">
              <a:lnSpc>
                <a:spcPct val="80000"/>
              </a:lnSpc>
              <a:spcBef>
                <a:spcPct val="20000"/>
              </a:spcBef>
              <a:buFontTx/>
              <a:buChar char="•"/>
            </a:pPr>
            <a:r>
              <a:rPr lang="en-US" altLang="zh-CN" sz="1600">
                <a:solidFill>
                  <a:schemeClr val="tx1"/>
                </a:solidFill>
                <a:latin typeface="Lucida Sans" panose="020B0602030504020204" pitchFamily="34" charset="0"/>
                <a:ea typeface="宋体" panose="02010600030101010101" pitchFamily="2" charset="-122"/>
              </a:rPr>
              <a:t>You are free:</a:t>
            </a:r>
          </a:p>
          <a:p>
            <a:pPr lvl="1" eaLnBrk="1" hangingPunct="1">
              <a:lnSpc>
                <a:spcPct val="80000"/>
              </a:lnSpc>
              <a:spcBef>
                <a:spcPct val="20000"/>
              </a:spcBef>
              <a:buFontTx/>
              <a:buChar char="–"/>
            </a:pPr>
            <a:r>
              <a:rPr lang="en-US" altLang="zh-CN" sz="1600">
                <a:solidFill>
                  <a:schemeClr val="tx1"/>
                </a:solidFill>
                <a:latin typeface="Lucida Sans" panose="020B0602030504020204" pitchFamily="34" charset="0"/>
                <a:ea typeface="宋体" panose="02010600030101010101" pitchFamily="2" charset="-122"/>
              </a:rPr>
              <a:t>to Share</a:t>
            </a:r>
            <a:r>
              <a:rPr lang="en-US" altLang="zh-CN" sz="1600" b="0">
                <a:solidFill>
                  <a:schemeClr val="tx1"/>
                </a:solidFill>
                <a:latin typeface="Lucida Sans" panose="020B0602030504020204" pitchFamily="34" charset="0"/>
                <a:ea typeface="宋体" panose="02010600030101010101" pitchFamily="2" charset="-122"/>
              </a:rPr>
              <a:t> — to copy, distribute and transmit the work </a:t>
            </a:r>
          </a:p>
          <a:p>
            <a:pPr lvl="1" eaLnBrk="1" hangingPunct="1">
              <a:lnSpc>
                <a:spcPct val="80000"/>
              </a:lnSpc>
              <a:spcBef>
                <a:spcPct val="20000"/>
              </a:spcBef>
              <a:buFontTx/>
              <a:buChar char="–"/>
            </a:pPr>
            <a:r>
              <a:rPr lang="en-US" altLang="zh-CN" sz="1600">
                <a:solidFill>
                  <a:schemeClr val="tx1"/>
                </a:solidFill>
                <a:latin typeface="Lucida Sans" panose="020B0602030504020204" pitchFamily="34" charset="0"/>
                <a:ea typeface="宋体" panose="02010600030101010101" pitchFamily="2" charset="-122"/>
              </a:rPr>
              <a:t>to Remix</a:t>
            </a:r>
            <a:r>
              <a:rPr lang="en-US" altLang="zh-CN" sz="1600" b="0">
                <a:solidFill>
                  <a:schemeClr val="tx1"/>
                </a:solidFill>
                <a:latin typeface="Lucida Sans" panose="020B0602030504020204" pitchFamily="34" charset="0"/>
                <a:ea typeface="宋体" panose="02010600030101010101" pitchFamily="2" charset="-122"/>
              </a:rPr>
              <a:t> — to adapt the work </a:t>
            </a:r>
          </a:p>
          <a:p>
            <a:pPr eaLnBrk="1" hangingPunct="1">
              <a:lnSpc>
                <a:spcPct val="80000"/>
              </a:lnSpc>
              <a:spcBef>
                <a:spcPct val="20000"/>
              </a:spcBef>
              <a:buFontTx/>
              <a:buChar char="•"/>
            </a:pPr>
            <a:r>
              <a:rPr lang="en-US" altLang="zh-CN" sz="1600">
                <a:solidFill>
                  <a:schemeClr val="tx1"/>
                </a:solidFill>
                <a:latin typeface="Lucida Sans" panose="020B0602030504020204" pitchFamily="34" charset="0"/>
                <a:ea typeface="宋体" panose="02010600030101010101" pitchFamily="2" charset="-122"/>
              </a:rPr>
              <a:t>Under the following conditions:</a:t>
            </a:r>
          </a:p>
          <a:p>
            <a:pPr lvl="1" eaLnBrk="1" hangingPunct="1">
              <a:lnSpc>
                <a:spcPct val="80000"/>
              </a:lnSpc>
              <a:spcBef>
                <a:spcPct val="20000"/>
              </a:spcBef>
              <a:buFontTx/>
              <a:buChar char="–"/>
            </a:pPr>
            <a:r>
              <a:rPr lang="en-US" altLang="zh-CN" sz="1600">
                <a:solidFill>
                  <a:schemeClr val="tx1"/>
                </a:solidFill>
                <a:latin typeface="Lucida Sans" panose="020B0602030504020204" pitchFamily="34" charset="0"/>
                <a:ea typeface="宋体" panose="02010600030101010101" pitchFamily="2" charset="-122"/>
              </a:rPr>
              <a:t>Attribution</a:t>
            </a:r>
            <a:r>
              <a:rPr lang="en-US" altLang="zh-CN" sz="1600" b="0">
                <a:solidFill>
                  <a:schemeClr val="tx1"/>
                </a:solidFill>
                <a:latin typeface="Lucida Sans" panose="020B0602030504020204" pitchFamily="34" charset="0"/>
                <a:ea typeface="宋体" panose="02010600030101010101" pitchFamily="2" charset="-122"/>
              </a:rPr>
              <a:t>. You must attribute the work to “The Art of Multiprocessor Programming” (but not in any way that suggests that the authors endorse you or your use of the work). </a:t>
            </a:r>
          </a:p>
          <a:p>
            <a:pPr lvl="1" eaLnBrk="1" hangingPunct="1">
              <a:lnSpc>
                <a:spcPct val="80000"/>
              </a:lnSpc>
              <a:spcBef>
                <a:spcPct val="20000"/>
              </a:spcBef>
              <a:buFontTx/>
              <a:buChar char="–"/>
            </a:pPr>
            <a:r>
              <a:rPr lang="en-US" altLang="zh-CN" sz="1600">
                <a:solidFill>
                  <a:schemeClr val="tx1"/>
                </a:solidFill>
                <a:latin typeface="Lucida Sans" panose="020B0602030504020204" pitchFamily="34" charset="0"/>
                <a:ea typeface="宋体" panose="02010600030101010101" pitchFamily="2" charset="-122"/>
              </a:rPr>
              <a:t>Share Alike</a:t>
            </a:r>
            <a:r>
              <a:rPr lang="en-US" altLang="zh-CN" sz="1600" b="0">
                <a:solidFill>
                  <a:schemeClr val="tx1"/>
                </a:solidFill>
                <a:latin typeface="Lucida Sans" panose="020B0602030504020204" pitchFamily="34" charset="0"/>
                <a:ea typeface="宋体" panose="02010600030101010101" pitchFamily="2" charset="-122"/>
              </a:rPr>
              <a:t>. If you alter, transform, or build upon this work, you may distribute the resulting work only under the same, similar or a compatible license. </a:t>
            </a:r>
          </a:p>
          <a:p>
            <a:pPr eaLnBrk="1" hangingPunct="1">
              <a:lnSpc>
                <a:spcPct val="80000"/>
              </a:lnSpc>
              <a:spcBef>
                <a:spcPct val="20000"/>
              </a:spcBef>
              <a:buFontTx/>
              <a:buChar char="•"/>
            </a:pPr>
            <a:r>
              <a:rPr lang="en-US" altLang="zh-CN" sz="1600" b="0">
                <a:solidFill>
                  <a:schemeClr val="tx1"/>
                </a:solidFill>
                <a:latin typeface="Lucida Sans" panose="020B0602030504020204" pitchFamily="34" charset="0"/>
                <a:ea typeface="宋体" panose="02010600030101010101" pitchFamily="2" charset="-122"/>
              </a:rPr>
              <a:t>For any reuse or distribution, you must make clear to others the license terms of this work. The best way to do this is with a link to</a:t>
            </a:r>
          </a:p>
          <a:p>
            <a:pPr lvl="1" eaLnBrk="1" hangingPunct="1">
              <a:lnSpc>
                <a:spcPct val="80000"/>
              </a:lnSpc>
              <a:spcBef>
                <a:spcPct val="20000"/>
              </a:spcBef>
              <a:buFontTx/>
              <a:buChar char="–"/>
            </a:pPr>
            <a:r>
              <a:rPr lang="en-US" altLang="zh-CN" sz="1600" b="0">
                <a:solidFill>
                  <a:schemeClr val="tx1"/>
                </a:solidFill>
                <a:latin typeface="Lucida Sans" panose="020B0602030504020204" pitchFamily="34" charset="0"/>
                <a:ea typeface="宋体" panose="02010600030101010101" pitchFamily="2" charset="-122"/>
              </a:rPr>
              <a:t>http://creativecommons.org/licenses/by-sa/3.0/. </a:t>
            </a:r>
          </a:p>
          <a:p>
            <a:pPr eaLnBrk="1" hangingPunct="1">
              <a:lnSpc>
                <a:spcPct val="80000"/>
              </a:lnSpc>
              <a:spcBef>
                <a:spcPct val="20000"/>
              </a:spcBef>
              <a:buFontTx/>
              <a:buChar char="•"/>
            </a:pPr>
            <a:r>
              <a:rPr lang="en-US" altLang="zh-CN" sz="1600" b="0">
                <a:solidFill>
                  <a:schemeClr val="tx1"/>
                </a:solidFill>
                <a:latin typeface="Lucida Sans" panose="020B0602030504020204" pitchFamily="34" charset="0"/>
                <a:ea typeface="宋体" panose="02010600030101010101" pitchFamily="2" charset="-122"/>
              </a:rPr>
              <a:t>Any of the above conditions can be waived if you get permission from the copyright holder. </a:t>
            </a:r>
          </a:p>
          <a:p>
            <a:pPr eaLnBrk="1" hangingPunct="1">
              <a:lnSpc>
                <a:spcPct val="80000"/>
              </a:lnSpc>
              <a:spcBef>
                <a:spcPct val="20000"/>
              </a:spcBef>
              <a:buFontTx/>
              <a:buChar char="•"/>
            </a:pPr>
            <a:r>
              <a:rPr lang="en-US" altLang="zh-CN" sz="1600" b="0">
                <a:solidFill>
                  <a:schemeClr val="tx1"/>
                </a:solidFill>
                <a:latin typeface="Lucida Sans" panose="020B0602030504020204" pitchFamily="34" charset="0"/>
                <a:ea typeface="宋体" panose="02010600030101010101" pitchFamily="2" charset="-122"/>
              </a:rPr>
              <a:t>Nothing in this license impairs or restricts the author's moral rights. </a:t>
            </a:r>
          </a:p>
          <a:p>
            <a:pPr eaLnBrk="1" hangingPunct="1">
              <a:lnSpc>
                <a:spcPct val="80000"/>
              </a:lnSpc>
              <a:spcBef>
                <a:spcPct val="20000"/>
              </a:spcBef>
              <a:buFontTx/>
              <a:buChar char="•"/>
            </a:pPr>
            <a:endParaRPr lang="en-US" altLang="zh-CN" sz="1600" b="0">
              <a:solidFill>
                <a:schemeClr val="tx1"/>
              </a:solidFill>
              <a:latin typeface="Lucida Sans" panose="020B0602030504020204" pitchFamily="34" charset="0"/>
              <a:ea typeface="宋体"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69160DC4-363B-4A1B-9B45-100D36DDED79}"/>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1E79E84-F54C-44FD-8E54-FFFB26811063}" type="slidenum">
              <a:rPr lang="ar-SA" altLang="zh-CN" sz="1400" b="0">
                <a:solidFill>
                  <a:schemeClr val="tx1"/>
                </a:solidFill>
                <a:latin typeface="Comic Sans MS" panose="030F0702030302020204" pitchFamily="66" charset="0"/>
              </a:rPr>
              <a:pPr/>
              <a:t>19</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9460" name="Picture 2" descr="magic">
            <a:extLst>
              <a:ext uri="{FF2B5EF4-FFF2-40B4-BE49-F238E27FC236}">
                <a16:creationId xmlns:a16="http://schemas.microsoft.com/office/drawing/2014/main" id="{B948CB3E-B4DB-4EF2-968A-D06B9478AF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9461" name="Rectangle 3">
            <a:extLst>
              <a:ext uri="{FF2B5EF4-FFF2-40B4-BE49-F238E27FC236}">
                <a16:creationId xmlns:a16="http://schemas.microsoft.com/office/drawing/2014/main" id="{993E6311-C309-46C6-9ED3-14513BA2C07F}"/>
              </a:ext>
            </a:extLst>
          </p:cNvPr>
          <p:cNvSpPr>
            <a:spLocks noGrp="1" noChangeArrowheads="1"/>
          </p:cNvSpPr>
          <p:nvPr>
            <p:ph type="title"/>
          </p:nvPr>
        </p:nvSpPr>
        <p:spPr/>
        <p:txBody>
          <a:bodyPr/>
          <a:lstStyle/>
          <a:p>
            <a:pPr eaLnBrk="1" hangingPunct="1"/>
            <a:r>
              <a:rPr lang="en-US" altLang="zh-CN" dirty="0">
                <a:ea typeface="宋体" panose="02010600030101010101" pitchFamily="2" charset="-122"/>
              </a:rPr>
              <a:t>Lock-free 2-Thread Queue</a:t>
            </a:r>
          </a:p>
        </p:txBody>
      </p:sp>
      <p:sp>
        <p:nvSpPr>
          <p:cNvPr id="19462" name="Rectangle 4">
            <a:extLst>
              <a:ext uri="{FF2B5EF4-FFF2-40B4-BE49-F238E27FC236}">
                <a16:creationId xmlns:a16="http://schemas.microsoft.com/office/drawing/2014/main" id="{BD5DBE85-C0BE-459B-B853-BBC91AA4DA9A}"/>
              </a:ext>
            </a:extLst>
          </p:cNvPr>
          <p:cNvSpPr>
            <a:spLocks noChangeArrowheads="1"/>
          </p:cNvSpPr>
          <p:nvPr/>
        </p:nvSpPr>
        <p:spPr bwMode="auto">
          <a:xfrm>
            <a:off x="838200" y="1752600"/>
            <a:ext cx="7620000" cy="4708981"/>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dirty="0">
                <a:solidFill>
                  <a:schemeClr val="tx1"/>
                </a:solidFill>
                <a:ea typeface="宋体" panose="02010600030101010101" pitchFamily="2" charset="-122"/>
              </a:rPr>
              <a:t>public class</a:t>
            </a:r>
            <a:r>
              <a:rPr lang="en-US" altLang="zh-CN" sz="2000" dirty="0">
                <a:solidFill>
                  <a:srgbClr val="0000FF"/>
                </a:solidFill>
                <a:ea typeface="宋体" panose="02010600030101010101" pitchFamily="2" charset="-122"/>
              </a:rPr>
              <a:t> </a:t>
            </a:r>
            <a:r>
              <a:rPr lang="en-US" altLang="zh-CN" sz="2000" dirty="0" err="1">
                <a:solidFill>
                  <a:srgbClr val="0000FF"/>
                </a:solidFill>
                <a:ea typeface="宋体" panose="02010600030101010101" pitchFamily="2" charset="-122"/>
              </a:rPr>
              <a:t>WaitFreeQueue</a:t>
            </a:r>
            <a:r>
              <a:rPr lang="en-US" altLang="zh-CN" sz="2000" dirty="0">
                <a:solidFill>
                  <a:srgbClr val="0000FF"/>
                </a:solidFill>
                <a:ea typeface="宋体" panose="02010600030101010101" pitchFamily="2" charset="-122"/>
              </a:rPr>
              <a:t> {</a:t>
            </a:r>
          </a:p>
          <a:p>
            <a:endParaRPr lang="en-US" altLang="zh-CN" sz="2000" dirty="0">
              <a:solidFill>
                <a:srgbClr val="0000FF"/>
              </a:solidFill>
              <a:ea typeface="宋体" panose="02010600030101010101" pitchFamily="2" charset="-122"/>
            </a:endParaRPr>
          </a:p>
          <a:p>
            <a:r>
              <a:rPr lang="en-US" altLang="zh-CN" sz="2000" dirty="0">
                <a:solidFill>
                  <a:srgbClr val="0000FF"/>
                </a:solidFill>
                <a:ea typeface="宋体" panose="02010600030101010101" pitchFamily="2" charset="-122"/>
              </a:rPr>
              <a:t>  </a:t>
            </a:r>
            <a:r>
              <a:rPr lang="en-US" altLang="zh-CN" sz="2000" dirty="0">
                <a:solidFill>
                  <a:schemeClr val="tx1"/>
                </a:solidFill>
                <a:ea typeface="宋体" panose="02010600030101010101" pitchFamily="2" charset="-122"/>
              </a:rPr>
              <a:t>int</a:t>
            </a:r>
            <a:r>
              <a:rPr lang="en-US" altLang="zh-CN" sz="2000" dirty="0">
                <a:solidFill>
                  <a:srgbClr val="0000FF"/>
                </a:solidFill>
                <a:ea typeface="宋体" panose="02010600030101010101" pitchFamily="2" charset="-122"/>
              </a:rPr>
              <a:t> head = 0, tail = 0; </a:t>
            </a:r>
          </a:p>
          <a:p>
            <a:r>
              <a:rPr lang="en-US" altLang="zh-CN" sz="2000" dirty="0">
                <a:solidFill>
                  <a:srgbClr val="0000FF"/>
                </a:solidFill>
                <a:ea typeface="宋体" panose="02010600030101010101" pitchFamily="2" charset="-122"/>
              </a:rPr>
              <a:t>  items = (T[]) new Object[capacity];    </a:t>
            </a:r>
          </a:p>
          <a:p>
            <a:endParaRPr lang="en-US" altLang="zh-CN" sz="2000" dirty="0">
              <a:solidFill>
                <a:srgbClr val="0000FF"/>
              </a:solidFill>
              <a:ea typeface="宋体" panose="02010600030101010101" pitchFamily="2" charset="-122"/>
            </a:endParaRPr>
          </a:p>
          <a:p>
            <a:r>
              <a:rPr lang="en-US" altLang="zh-CN" sz="2000" dirty="0">
                <a:solidFill>
                  <a:srgbClr val="0000FF"/>
                </a:solidFill>
                <a:ea typeface="宋体" panose="02010600030101010101" pitchFamily="2" charset="-122"/>
              </a:rPr>
              <a:t>  </a:t>
            </a:r>
            <a:r>
              <a:rPr lang="en-US" altLang="zh-CN" sz="2000" dirty="0">
                <a:solidFill>
                  <a:schemeClr val="tx1"/>
                </a:solidFill>
                <a:ea typeface="宋体" panose="02010600030101010101" pitchFamily="2" charset="-122"/>
              </a:rPr>
              <a:t>public void</a:t>
            </a:r>
            <a:r>
              <a:rPr lang="en-US" altLang="zh-CN" sz="2000" dirty="0">
                <a:solidFill>
                  <a:srgbClr val="0000FF"/>
                </a:solidFill>
                <a:ea typeface="宋体" panose="02010600030101010101" pitchFamily="2" charset="-122"/>
              </a:rPr>
              <a:t> </a:t>
            </a:r>
            <a:r>
              <a:rPr lang="en-US" altLang="zh-CN" sz="2000" dirty="0" err="1">
                <a:solidFill>
                  <a:srgbClr val="0000FF"/>
                </a:solidFill>
                <a:ea typeface="宋体" panose="02010600030101010101" pitchFamily="2" charset="-122"/>
              </a:rPr>
              <a:t>enq</a:t>
            </a:r>
            <a:r>
              <a:rPr lang="en-US" altLang="zh-CN" sz="2000" dirty="0">
                <a:solidFill>
                  <a:srgbClr val="0000FF"/>
                </a:solidFill>
                <a:ea typeface="宋体" panose="02010600030101010101" pitchFamily="2" charset="-122"/>
              </a:rPr>
              <a:t>(Item x) {</a:t>
            </a:r>
          </a:p>
          <a:p>
            <a:r>
              <a:rPr lang="en-US" altLang="zh-CN" sz="2000" dirty="0">
                <a:solidFill>
                  <a:srgbClr val="0000FF"/>
                </a:solidFill>
                <a:ea typeface="宋体" panose="02010600030101010101" pitchFamily="2" charset="-122"/>
              </a:rPr>
              <a:t>    </a:t>
            </a:r>
            <a:r>
              <a:rPr lang="en-US" altLang="zh-CN" sz="2000" dirty="0">
                <a:solidFill>
                  <a:schemeClr val="tx1"/>
                </a:solidFill>
                <a:ea typeface="宋体" panose="02010600030101010101" pitchFamily="2" charset="-122"/>
              </a:rPr>
              <a:t>while</a:t>
            </a:r>
            <a:r>
              <a:rPr lang="en-US" altLang="zh-CN" sz="2000" dirty="0">
                <a:solidFill>
                  <a:srgbClr val="0000FF"/>
                </a:solidFill>
                <a:ea typeface="宋体" panose="02010600030101010101" pitchFamily="2" charset="-122"/>
              </a:rPr>
              <a:t> (tail-head == capacity); </a:t>
            </a:r>
            <a:r>
              <a:rPr lang="en-US" altLang="zh-CN" sz="2000" i="1" dirty="0">
                <a:ea typeface="宋体" panose="02010600030101010101" pitchFamily="2" charset="-122"/>
              </a:rPr>
              <a:t>// busy-wait</a:t>
            </a:r>
          </a:p>
          <a:p>
            <a:r>
              <a:rPr lang="en-US" altLang="zh-CN" sz="2000" dirty="0">
                <a:solidFill>
                  <a:srgbClr val="0000FF"/>
                </a:solidFill>
                <a:ea typeface="宋体" panose="02010600030101010101" pitchFamily="2" charset="-122"/>
              </a:rPr>
              <a:t>    items[tail % capacity] = x; tail++;</a:t>
            </a:r>
          </a:p>
          <a:p>
            <a:r>
              <a:rPr lang="en-US" altLang="zh-CN" sz="2000" dirty="0">
                <a:solidFill>
                  <a:srgbClr val="0000FF"/>
                </a:solidFill>
                <a:ea typeface="宋体" panose="02010600030101010101" pitchFamily="2" charset="-122"/>
              </a:rPr>
              <a:t>  }</a:t>
            </a:r>
          </a:p>
          <a:p>
            <a:r>
              <a:rPr lang="en-US" altLang="zh-CN" sz="2000" dirty="0">
                <a:solidFill>
                  <a:srgbClr val="0000FF"/>
                </a:solidFill>
                <a:ea typeface="宋体" panose="02010600030101010101" pitchFamily="2" charset="-122"/>
              </a:rPr>
              <a:t>  </a:t>
            </a:r>
            <a:r>
              <a:rPr lang="en-US" altLang="zh-CN" sz="2000" dirty="0">
                <a:solidFill>
                  <a:schemeClr val="tx1"/>
                </a:solidFill>
                <a:ea typeface="宋体" panose="02010600030101010101" pitchFamily="2" charset="-122"/>
              </a:rPr>
              <a:t>public</a:t>
            </a:r>
            <a:r>
              <a:rPr lang="en-US" altLang="zh-CN" sz="2000" dirty="0">
                <a:solidFill>
                  <a:srgbClr val="0000FF"/>
                </a:solidFill>
                <a:ea typeface="宋体" panose="02010600030101010101" pitchFamily="2" charset="-122"/>
              </a:rPr>
              <a:t> Item </a:t>
            </a:r>
            <a:r>
              <a:rPr lang="en-US" altLang="zh-CN" sz="2000" dirty="0" err="1">
                <a:solidFill>
                  <a:srgbClr val="0000FF"/>
                </a:solidFill>
                <a:ea typeface="宋体" panose="02010600030101010101" pitchFamily="2" charset="-122"/>
              </a:rPr>
              <a:t>deq</a:t>
            </a:r>
            <a:r>
              <a:rPr lang="en-US" altLang="zh-CN" sz="2000" dirty="0">
                <a:solidFill>
                  <a:srgbClr val="0000FF"/>
                </a:solidFill>
                <a:ea typeface="宋体" panose="02010600030101010101" pitchFamily="2" charset="-122"/>
              </a:rPr>
              <a:t>() {</a:t>
            </a:r>
          </a:p>
          <a:p>
            <a:r>
              <a:rPr lang="en-US" altLang="zh-CN" sz="2000" dirty="0">
                <a:solidFill>
                  <a:srgbClr val="0000FF"/>
                </a:solidFill>
                <a:ea typeface="宋体" panose="02010600030101010101" pitchFamily="2" charset="-122"/>
              </a:rPr>
              <a:t>     </a:t>
            </a:r>
            <a:r>
              <a:rPr lang="en-US" altLang="zh-CN" sz="2000" dirty="0">
                <a:solidFill>
                  <a:schemeClr val="tx1"/>
                </a:solidFill>
                <a:ea typeface="宋体" panose="02010600030101010101" pitchFamily="2" charset="-122"/>
              </a:rPr>
              <a:t>while</a:t>
            </a:r>
            <a:r>
              <a:rPr lang="en-US" altLang="zh-CN" sz="2000" dirty="0">
                <a:solidFill>
                  <a:srgbClr val="0000FF"/>
                </a:solidFill>
                <a:ea typeface="宋体" panose="02010600030101010101" pitchFamily="2" charset="-122"/>
              </a:rPr>
              <a:t> (tail == head);     </a:t>
            </a:r>
            <a:r>
              <a:rPr lang="en-US" altLang="zh-CN" sz="2000" i="1" dirty="0">
                <a:ea typeface="宋体" panose="02010600030101010101" pitchFamily="2" charset="-122"/>
              </a:rPr>
              <a:t>// busy-wait</a:t>
            </a:r>
          </a:p>
          <a:p>
            <a:r>
              <a:rPr lang="en-US" altLang="zh-CN" sz="2000" dirty="0">
                <a:solidFill>
                  <a:srgbClr val="0000FF"/>
                </a:solidFill>
                <a:ea typeface="宋体" panose="02010600030101010101" pitchFamily="2" charset="-122"/>
              </a:rPr>
              <a:t>     Item </a:t>
            </a:r>
            <a:r>
              <a:rPr lang="en-US" altLang="zh-CN" sz="2000" dirty="0" err="1">
                <a:solidFill>
                  <a:srgbClr val="0000FF"/>
                </a:solidFill>
                <a:ea typeface="宋体" panose="02010600030101010101" pitchFamily="2" charset="-122"/>
              </a:rPr>
              <a:t>item</a:t>
            </a:r>
            <a:r>
              <a:rPr lang="en-US" altLang="zh-CN" sz="2000" dirty="0">
                <a:solidFill>
                  <a:srgbClr val="0000FF"/>
                </a:solidFill>
                <a:ea typeface="宋体" panose="02010600030101010101" pitchFamily="2" charset="-122"/>
              </a:rPr>
              <a:t> = items[head % capacity]; </a:t>
            </a:r>
          </a:p>
          <a:p>
            <a:r>
              <a:rPr lang="en-US" altLang="zh-CN" sz="2000" dirty="0">
                <a:solidFill>
                  <a:srgbClr val="0000FF"/>
                </a:solidFill>
                <a:ea typeface="宋体" panose="02010600030101010101" pitchFamily="2" charset="-122"/>
              </a:rPr>
              <a:t>     head++;</a:t>
            </a:r>
          </a:p>
          <a:p>
            <a:r>
              <a:rPr lang="en-US" altLang="zh-CN" sz="2000" dirty="0">
                <a:solidFill>
                  <a:srgbClr val="0000FF"/>
                </a:solidFill>
                <a:ea typeface="宋体" panose="02010600030101010101" pitchFamily="2" charset="-122"/>
              </a:rPr>
              <a:t>     return item;</a:t>
            </a:r>
          </a:p>
          <a:p>
            <a:r>
              <a:rPr lang="en-US" altLang="zh-CN" sz="2000" dirty="0">
                <a:solidFill>
                  <a:srgbClr val="0000FF"/>
                </a:solidFill>
                <a:ea typeface="宋体" panose="02010600030101010101" pitchFamily="2" charset="-122"/>
              </a:rPr>
              <a:t>}}</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 name="Slide Number Placeholder 3">
            <a:extLst>
              <a:ext uri="{FF2B5EF4-FFF2-40B4-BE49-F238E27FC236}">
                <a16:creationId xmlns:a16="http://schemas.microsoft.com/office/drawing/2014/main" id="{AA9A2ADA-ADE8-42C3-AC27-42434B20EA84}"/>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679EA32-7A42-4B34-A1A9-2F9AC8EADC1F}" type="slidenum">
              <a:rPr lang="ar-SA" altLang="zh-CN" sz="1400" b="0">
                <a:solidFill>
                  <a:schemeClr val="tx1"/>
                </a:solidFill>
                <a:latin typeface="Comic Sans MS" panose="030F0702030302020204" pitchFamily="66" charset="0"/>
              </a:rPr>
              <a:pPr/>
              <a:t>2</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3076" name="Picture 2" descr="magic">
            <a:extLst>
              <a:ext uri="{FF2B5EF4-FFF2-40B4-BE49-F238E27FC236}">
                <a16:creationId xmlns:a16="http://schemas.microsoft.com/office/drawing/2014/main" id="{62A37440-5D30-43ED-9F48-71FFC14492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26051" name="AutoShape 3">
            <a:extLst>
              <a:ext uri="{FF2B5EF4-FFF2-40B4-BE49-F238E27FC236}">
                <a16:creationId xmlns:a16="http://schemas.microsoft.com/office/drawing/2014/main" id="{E6A6FE74-EDD6-4F18-B479-E001EFA75098}"/>
              </a:ext>
            </a:extLst>
          </p:cNvPr>
          <p:cNvSpPr>
            <a:spLocks noChangeArrowheads="1"/>
          </p:cNvSpPr>
          <p:nvPr/>
        </p:nvSpPr>
        <p:spPr bwMode="auto">
          <a:xfrm>
            <a:off x="838200" y="3352800"/>
            <a:ext cx="7391400" cy="2895600"/>
          </a:xfrm>
          <a:prstGeom prst="roundRect">
            <a:avLst>
              <a:gd name="adj" fmla="val 16667"/>
            </a:avLst>
          </a:prstGeom>
          <a:solidFill>
            <a:schemeClr val="bg1"/>
          </a:solidFill>
          <a:ln w="38100">
            <a:solidFill>
              <a:srgbClr val="0000FF"/>
            </a:solidFill>
            <a:round/>
            <a:headEnd/>
            <a:tailEnd/>
          </a:ln>
          <a:effectLst>
            <a:outerShdw dist="107763" dir="2700000" algn="ctr" rotWithShape="0">
              <a:schemeClr val="bg2">
                <a:alpha val="50000"/>
              </a:schemeClr>
            </a:outerShdw>
          </a:effectLst>
        </p:spPr>
        <p:txBody>
          <a:bodyPr wrap="none" anchor="ctr"/>
          <a:lstStyle/>
          <a:p>
            <a:pPr>
              <a:defRPr/>
            </a:pPr>
            <a:endParaRPr lang="en-US">
              <a:cs typeface="+mn-cs"/>
            </a:endParaRPr>
          </a:p>
        </p:txBody>
      </p:sp>
      <p:sp>
        <p:nvSpPr>
          <p:cNvPr id="3078" name="Rectangle 4">
            <a:extLst>
              <a:ext uri="{FF2B5EF4-FFF2-40B4-BE49-F238E27FC236}">
                <a16:creationId xmlns:a16="http://schemas.microsoft.com/office/drawing/2014/main" id="{4BBC6A9F-AA13-447A-9633-D299DA8199BE}"/>
              </a:ext>
            </a:extLst>
          </p:cNvPr>
          <p:cNvSpPr>
            <a:spLocks noGrp="1" noChangeArrowheads="1"/>
          </p:cNvSpPr>
          <p:nvPr>
            <p:ph type="title"/>
          </p:nvPr>
        </p:nvSpPr>
        <p:spPr/>
        <p:txBody>
          <a:bodyPr/>
          <a:lstStyle/>
          <a:p>
            <a:pPr eaLnBrk="1" hangingPunct="1"/>
            <a:r>
              <a:rPr lang="en-US" altLang="zh-CN">
                <a:ea typeface="宋体" panose="02010600030101010101" pitchFamily="2" charset="-122"/>
              </a:rPr>
              <a:t>Concurrent Computaton</a:t>
            </a:r>
          </a:p>
        </p:txBody>
      </p:sp>
      <p:grpSp>
        <p:nvGrpSpPr>
          <p:cNvPr id="3079" name="Group 5">
            <a:extLst>
              <a:ext uri="{FF2B5EF4-FFF2-40B4-BE49-F238E27FC236}">
                <a16:creationId xmlns:a16="http://schemas.microsoft.com/office/drawing/2014/main" id="{55E429CE-8573-4109-B6F3-3C4D7CCE8AC4}"/>
              </a:ext>
            </a:extLst>
          </p:cNvPr>
          <p:cNvGrpSpPr>
            <a:grpSpLocks/>
          </p:cNvGrpSpPr>
          <p:nvPr/>
        </p:nvGrpSpPr>
        <p:grpSpPr bwMode="auto">
          <a:xfrm>
            <a:off x="2286000" y="1851025"/>
            <a:ext cx="1379538" cy="1174750"/>
            <a:chOff x="1043" y="2525"/>
            <a:chExt cx="869" cy="740"/>
          </a:xfrm>
        </p:grpSpPr>
        <p:sp>
          <p:nvSpPr>
            <p:cNvPr id="3120" name="Freeform 6">
              <a:extLst>
                <a:ext uri="{FF2B5EF4-FFF2-40B4-BE49-F238E27FC236}">
                  <a16:creationId xmlns:a16="http://schemas.microsoft.com/office/drawing/2014/main" id="{89FAB31F-43BC-433F-B015-77B0AD78BA64}"/>
                </a:ext>
              </a:extLst>
            </p:cNvPr>
            <p:cNvSpPr>
              <a:spLocks/>
            </p:cNvSpPr>
            <p:nvPr/>
          </p:nvSpPr>
          <p:spPr bwMode="auto">
            <a:xfrm>
              <a:off x="1769" y="2983"/>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21" name="Freeform 7">
              <a:extLst>
                <a:ext uri="{FF2B5EF4-FFF2-40B4-BE49-F238E27FC236}">
                  <a16:creationId xmlns:a16="http://schemas.microsoft.com/office/drawing/2014/main" id="{732CC366-392D-4D12-B562-950D3283FB39}"/>
                </a:ext>
              </a:extLst>
            </p:cNvPr>
            <p:cNvSpPr>
              <a:spLocks/>
            </p:cNvSpPr>
            <p:nvPr/>
          </p:nvSpPr>
          <p:spPr bwMode="auto">
            <a:xfrm>
              <a:off x="1737" y="2793"/>
              <a:ext cx="86" cy="221"/>
            </a:xfrm>
            <a:custGeom>
              <a:avLst/>
              <a:gdLst>
                <a:gd name="T0" fmla="*/ 0 w 143"/>
                <a:gd name="T1" fmla="*/ 0 h 278"/>
                <a:gd name="T2" fmla="*/ 11 w 143"/>
                <a:gd name="T3" fmla="*/ 14 h 278"/>
                <a:gd name="T4" fmla="*/ 11 w 143"/>
                <a:gd name="T5" fmla="*/ 77 h 278"/>
                <a:gd name="T6" fmla="*/ 8 w 143"/>
                <a:gd name="T7" fmla="*/ 88 h 278"/>
                <a:gd name="T8" fmla="*/ 7 w 143"/>
                <a:gd name="T9" fmla="*/ 32 h 278"/>
                <a:gd name="T10" fmla="*/ 1 w 143"/>
                <a:gd name="T11" fmla="*/ 16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22" name="Freeform 8">
              <a:extLst>
                <a:ext uri="{FF2B5EF4-FFF2-40B4-BE49-F238E27FC236}">
                  <a16:creationId xmlns:a16="http://schemas.microsoft.com/office/drawing/2014/main" id="{1D86D348-7158-411E-9FF0-3FB6102F3351}"/>
                </a:ext>
              </a:extLst>
            </p:cNvPr>
            <p:cNvSpPr>
              <a:spLocks/>
            </p:cNvSpPr>
            <p:nvPr/>
          </p:nvSpPr>
          <p:spPr bwMode="auto">
            <a:xfrm>
              <a:off x="1705" y="2639"/>
              <a:ext cx="51" cy="178"/>
            </a:xfrm>
            <a:custGeom>
              <a:avLst/>
              <a:gdLst>
                <a:gd name="T0" fmla="*/ 0 w 143"/>
                <a:gd name="T1" fmla="*/ 0 h 278"/>
                <a:gd name="T2" fmla="*/ 1 w 143"/>
                <a:gd name="T3" fmla="*/ 4 h 278"/>
                <a:gd name="T4" fmla="*/ 1 w 143"/>
                <a:gd name="T5" fmla="*/ 26 h 278"/>
                <a:gd name="T6" fmla="*/ 1 w 143"/>
                <a:gd name="T7" fmla="*/ 30 h 278"/>
                <a:gd name="T8" fmla="*/ 0 w 143"/>
                <a:gd name="T9" fmla="*/ 11 h 278"/>
                <a:gd name="T10" fmla="*/ 0 w 143"/>
                <a:gd name="T11" fmla="*/ 5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23" name="Freeform 9">
              <a:extLst>
                <a:ext uri="{FF2B5EF4-FFF2-40B4-BE49-F238E27FC236}">
                  <a16:creationId xmlns:a16="http://schemas.microsoft.com/office/drawing/2014/main" id="{5179777F-5A30-4DFF-82A4-2C2392CCBD1C}"/>
                </a:ext>
              </a:extLst>
            </p:cNvPr>
            <p:cNvSpPr>
              <a:spLocks/>
            </p:cNvSpPr>
            <p:nvPr/>
          </p:nvSpPr>
          <p:spPr bwMode="auto">
            <a:xfrm>
              <a:off x="1673" y="2551"/>
              <a:ext cx="47" cy="156"/>
            </a:xfrm>
            <a:custGeom>
              <a:avLst/>
              <a:gdLst>
                <a:gd name="T0" fmla="*/ 0 w 143"/>
                <a:gd name="T1" fmla="*/ 0 h 278"/>
                <a:gd name="T2" fmla="*/ 1 w 143"/>
                <a:gd name="T3" fmla="*/ 2 h 278"/>
                <a:gd name="T4" fmla="*/ 1 w 143"/>
                <a:gd name="T5" fmla="*/ 13 h 278"/>
                <a:gd name="T6" fmla="*/ 0 w 143"/>
                <a:gd name="T7" fmla="*/ 15 h 278"/>
                <a:gd name="T8" fmla="*/ 0 w 143"/>
                <a:gd name="T9" fmla="*/ 6 h 278"/>
                <a:gd name="T10" fmla="*/ 0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24" name="Freeform 10">
              <a:extLst>
                <a:ext uri="{FF2B5EF4-FFF2-40B4-BE49-F238E27FC236}">
                  <a16:creationId xmlns:a16="http://schemas.microsoft.com/office/drawing/2014/main" id="{8C323FA7-FFAC-4970-9E3A-035181CD87AC}"/>
                </a:ext>
              </a:extLst>
            </p:cNvPr>
            <p:cNvSpPr>
              <a:spLocks/>
            </p:cNvSpPr>
            <p:nvPr/>
          </p:nvSpPr>
          <p:spPr bwMode="auto">
            <a:xfrm flipH="1">
              <a:off x="1043" y="2987"/>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25" name="Freeform 11">
              <a:extLst>
                <a:ext uri="{FF2B5EF4-FFF2-40B4-BE49-F238E27FC236}">
                  <a16:creationId xmlns:a16="http://schemas.microsoft.com/office/drawing/2014/main" id="{D6247069-AE17-40DA-B4AD-ADC869039292}"/>
                </a:ext>
              </a:extLst>
            </p:cNvPr>
            <p:cNvSpPr>
              <a:spLocks/>
            </p:cNvSpPr>
            <p:nvPr/>
          </p:nvSpPr>
          <p:spPr bwMode="auto">
            <a:xfrm flipH="1">
              <a:off x="1133" y="2812"/>
              <a:ext cx="86" cy="221"/>
            </a:xfrm>
            <a:custGeom>
              <a:avLst/>
              <a:gdLst>
                <a:gd name="T0" fmla="*/ 0 w 143"/>
                <a:gd name="T1" fmla="*/ 0 h 278"/>
                <a:gd name="T2" fmla="*/ 11 w 143"/>
                <a:gd name="T3" fmla="*/ 14 h 278"/>
                <a:gd name="T4" fmla="*/ 11 w 143"/>
                <a:gd name="T5" fmla="*/ 77 h 278"/>
                <a:gd name="T6" fmla="*/ 8 w 143"/>
                <a:gd name="T7" fmla="*/ 88 h 278"/>
                <a:gd name="T8" fmla="*/ 7 w 143"/>
                <a:gd name="T9" fmla="*/ 32 h 278"/>
                <a:gd name="T10" fmla="*/ 1 w 143"/>
                <a:gd name="T11" fmla="*/ 16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26" name="Freeform 12">
              <a:extLst>
                <a:ext uri="{FF2B5EF4-FFF2-40B4-BE49-F238E27FC236}">
                  <a16:creationId xmlns:a16="http://schemas.microsoft.com/office/drawing/2014/main" id="{B9A6BBB9-3A26-46A5-9DFB-8647EDE6691A}"/>
                </a:ext>
              </a:extLst>
            </p:cNvPr>
            <p:cNvSpPr>
              <a:spLocks/>
            </p:cNvSpPr>
            <p:nvPr/>
          </p:nvSpPr>
          <p:spPr bwMode="auto">
            <a:xfrm flipH="1">
              <a:off x="1244" y="2586"/>
              <a:ext cx="51" cy="178"/>
            </a:xfrm>
            <a:custGeom>
              <a:avLst/>
              <a:gdLst>
                <a:gd name="T0" fmla="*/ 0 w 143"/>
                <a:gd name="T1" fmla="*/ 0 h 278"/>
                <a:gd name="T2" fmla="*/ 1 w 143"/>
                <a:gd name="T3" fmla="*/ 4 h 278"/>
                <a:gd name="T4" fmla="*/ 1 w 143"/>
                <a:gd name="T5" fmla="*/ 26 h 278"/>
                <a:gd name="T6" fmla="*/ 1 w 143"/>
                <a:gd name="T7" fmla="*/ 30 h 278"/>
                <a:gd name="T8" fmla="*/ 0 w 143"/>
                <a:gd name="T9" fmla="*/ 11 h 278"/>
                <a:gd name="T10" fmla="*/ 0 w 143"/>
                <a:gd name="T11" fmla="*/ 5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27" name="Freeform 13">
              <a:extLst>
                <a:ext uri="{FF2B5EF4-FFF2-40B4-BE49-F238E27FC236}">
                  <a16:creationId xmlns:a16="http://schemas.microsoft.com/office/drawing/2014/main" id="{31A3BFF7-3CDF-464D-8310-2E7375FE24C7}"/>
                </a:ext>
              </a:extLst>
            </p:cNvPr>
            <p:cNvSpPr>
              <a:spLocks/>
            </p:cNvSpPr>
            <p:nvPr/>
          </p:nvSpPr>
          <p:spPr bwMode="auto">
            <a:xfrm flipH="1">
              <a:off x="1204" y="2691"/>
              <a:ext cx="47" cy="156"/>
            </a:xfrm>
            <a:custGeom>
              <a:avLst/>
              <a:gdLst>
                <a:gd name="T0" fmla="*/ 0 w 143"/>
                <a:gd name="T1" fmla="*/ 0 h 278"/>
                <a:gd name="T2" fmla="*/ 1 w 143"/>
                <a:gd name="T3" fmla="*/ 2 h 278"/>
                <a:gd name="T4" fmla="*/ 1 w 143"/>
                <a:gd name="T5" fmla="*/ 13 h 278"/>
                <a:gd name="T6" fmla="*/ 0 w 143"/>
                <a:gd name="T7" fmla="*/ 15 h 278"/>
                <a:gd name="T8" fmla="*/ 0 w 143"/>
                <a:gd name="T9" fmla="*/ 6 h 278"/>
                <a:gd name="T10" fmla="*/ 0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28" name="AutoShape 14">
              <a:extLst>
                <a:ext uri="{FF2B5EF4-FFF2-40B4-BE49-F238E27FC236}">
                  <a16:creationId xmlns:a16="http://schemas.microsoft.com/office/drawing/2014/main" id="{8AB9ADAA-76C5-4108-8168-AADBFF250823}"/>
                </a:ext>
              </a:extLst>
            </p:cNvPr>
            <p:cNvSpPr>
              <a:spLocks noChangeArrowheads="1"/>
            </p:cNvSpPr>
            <p:nvPr/>
          </p:nvSpPr>
          <p:spPr bwMode="auto">
            <a:xfrm flipV="1">
              <a:off x="1163" y="2525"/>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29" name="Rectangle 15">
              <a:extLst>
                <a:ext uri="{FF2B5EF4-FFF2-40B4-BE49-F238E27FC236}">
                  <a16:creationId xmlns:a16="http://schemas.microsoft.com/office/drawing/2014/main" id="{E7C60DCB-46C6-4367-AE30-389364EB2863}"/>
                </a:ext>
              </a:extLst>
            </p:cNvPr>
            <p:cNvSpPr>
              <a:spLocks noChangeArrowheads="1"/>
            </p:cNvSpPr>
            <p:nvPr/>
          </p:nvSpPr>
          <p:spPr bwMode="auto">
            <a:xfrm>
              <a:off x="1163" y="3089"/>
              <a:ext cx="657" cy="157"/>
            </a:xfrm>
            <a:prstGeom prst="rect">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080" name="Oval 16">
            <a:extLst>
              <a:ext uri="{FF2B5EF4-FFF2-40B4-BE49-F238E27FC236}">
                <a16:creationId xmlns:a16="http://schemas.microsoft.com/office/drawing/2014/main" id="{A73A9307-0E57-471C-B29A-C9D9F0652434}"/>
              </a:ext>
            </a:extLst>
          </p:cNvPr>
          <p:cNvSpPr>
            <a:spLocks noChangeArrowheads="1"/>
          </p:cNvSpPr>
          <p:nvPr/>
        </p:nvSpPr>
        <p:spPr bwMode="auto">
          <a:xfrm>
            <a:off x="1524000" y="4648200"/>
            <a:ext cx="838200" cy="381000"/>
          </a:xfrm>
          <a:prstGeom prst="ellipse">
            <a:avLst/>
          </a:prstGeom>
          <a:solidFill>
            <a:schemeClr val="hlink"/>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081" name="Oval 17">
            <a:extLst>
              <a:ext uri="{FF2B5EF4-FFF2-40B4-BE49-F238E27FC236}">
                <a16:creationId xmlns:a16="http://schemas.microsoft.com/office/drawing/2014/main" id="{B54A5408-AE4C-4C75-85B6-6E59C1263806}"/>
              </a:ext>
            </a:extLst>
          </p:cNvPr>
          <p:cNvSpPr>
            <a:spLocks noChangeArrowheads="1"/>
          </p:cNvSpPr>
          <p:nvPr/>
        </p:nvSpPr>
        <p:spPr bwMode="auto">
          <a:xfrm>
            <a:off x="6781800" y="4572000"/>
            <a:ext cx="838200" cy="381000"/>
          </a:xfrm>
          <a:prstGeom prst="ellipse">
            <a:avLst/>
          </a:prstGeom>
          <a:solidFill>
            <a:srgbClr val="00FF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082" name="Oval 18">
            <a:extLst>
              <a:ext uri="{FF2B5EF4-FFF2-40B4-BE49-F238E27FC236}">
                <a16:creationId xmlns:a16="http://schemas.microsoft.com/office/drawing/2014/main" id="{1AB00BD6-FAEC-4095-9747-DFAC34E78B6E}"/>
              </a:ext>
            </a:extLst>
          </p:cNvPr>
          <p:cNvSpPr>
            <a:spLocks noChangeArrowheads="1"/>
          </p:cNvSpPr>
          <p:nvPr/>
        </p:nvSpPr>
        <p:spPr bwMode="auto">
          <a:xfrm>
            <a:off x="6057900" y="3886200"/>
            <a:ext cx="838200" cy="381000"/>
          </a:xfrm>
          <a:prstGeom prst="ellipse">
            <a:avLst/>
          </a:prstGeom>
          <a:solidFill>
            <a:srgbClr val="00FF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083" name="Oval 19">
            <a:extLst>
              <a:ext uri="{FF2B5EF4-FFF2-40B4-BE49-F238E27FC236}">
                <a16:creationId xmlns:a16="http://schemas.microsoft.com/office/drawing/2014/main" id="{62B30660-3CDC-4BF7-BA87-A35CF9EDBBB4}"/>
              </a:ext>
            </a:extLst>
          </p:cNvPr>
          <p:cNvSpPr>
            <a:spLocks noChangeArrowheads="1"/>
          </p:cNvSpPr>
          <p:nvPr/>
        </p:nvSpPr>
        <p:spPr bwMode="auto">
          <a:xfrm>
            <a:off x="5334000" y="4572000"/>
            <a:ext cx="838200" cy="381000"/>
          </a:xfrm>
          <a:prstGeom prst="ellipse">
            <a:avLst/>
          </a:prstGeom>
          <a:solidFill>
            <a:srgbClr val="00FF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084" name="Oval 20">
            <a:extLst>
              <a:ext uri="{FF2B5EF4-FFF2-40B4-BE49-F238E27FC236}">
                <a16:creationId xmlns:a16="http://schemas.microsoft.com/office/drawing/2014/main" id="{3C23D983-BCD9-457B-BDBE-D8D1D9EEFECB}"/>
              </a:ext>
            </a:extLst>
          </p:cNvPr>
          <p:cNvSpPr>
            <a:spLocks noChangeArrowheads="1"/>
          </p:cNvSpPr>
          <p:nvPr/>
        </p:nvSpPr>
        <p:spPr bwMode="auto">
          <a:xfrm>
            <a:off x="2819400" y="4648200"/>
            <a:ext cx="838200" cy="381000"/>
          </a:xfrm>
          <a:prstGeom prst="ellipse">
            <a:avLst/>
          </a:prstGeom>
          <a:solidFill>
            <a:schemeClr val="hlink"/>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085" name="AutoShape 21">
            <a:extLst>
              <a:ext uri="{FF2B5EF4-FFF2-40B4-BE49-F238E27FC236}">
                <a16:creationId xmlns:a16="http://schemas.microsoft.com/office/drawing/2014/main" id="{57C231AD-5115-48BA-8FF2-C0FE5BE23090}"/>
              </a:ext>
            </a:extLst>
          </p:cNvPr>
          <p:cNvSpPr>
            <a:spLocks noChangeArrowheads="1"/>
          </p:cNvSpPr>
          <p:nvPr/>
        </p:nvSpPr>
        <p:spPr bwMode="auto">
          <a:xfrm>
            <a:off x="2438400" y="4686300"/>
            <a:ext cx="304800" cy="304800"/>
          </a:xfrm>
          <a:prstGeom prst="rightArrow">
            <a:avLst>
              <a:gd name="adj1" fmla="val 50000"/>
              <a:gd name="adj2" fmla="val 25000"/>
            </a:avLst>
          </a:prstGeom>
          <a:solidFill>
            <a:schemeClr va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086" name="AutoShape 22">
            <a:extLst>
              <a:ext uri="{FF2B5EF4-FFF2-40B4-BE49-F238E27FC236}">
                <a16:creationId xmlns:a16="http://schemas.microsoft.com/office/drawing/2014/main" id="{72CFD6C9-9E44-4364-AE31-0693CB2834D3}"/>
              </a:ext>
            </a:extLst>
          </p:cNvPr>
          <p:cNvSpPr>
            <a:spLocks noChangeArrowheads="1"/>
          </p:cNvSpPr>
          <p:nvPr/>
        </p:nvSpPr>
        <p:spPr bwMode="auto">
          <a:xfrm>
            <a:off x="3733800" y="4686300"/>
            <a:ext cx="304800" cy="304800"/>
          </a:xfrm>
          <a:prstGeom prst="rightArrow">
            <a:avLst>
              <a:gd name="adj1" fmla="val 50000"/>
              <a:gd name="adj2" fmla="val 25000"/>
            </a:avLst>
          </a:prstGeom>
          <a:solidFill>
            <a:schemeClr va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087" name="AutoShape 23">
            <a:extLst>
              <a:ext uri="{FF2B5EF4-FFF2-40B4-BE49-F238E27FC236}">
                <a16:creationId xmlns:a16="http://schemas.microsoft.com/office/drawing/2014/main" id="{C1F9ED79-CD6D-4150-BCF6-B1DC8CBC8D90}"/>
              </a:ext>
            </a:extLst>
          </p:cNvPr>
          <p:cNvSpPr>
            <a:spLocks noChangeArrowheads="1"/>
          </p:cNvSpPr>
          <p:nvPr/>
        </p:nvSpPr>
        <p:spPr bwMode="auto">
          <a:xfrm rot="2548433">
            <a:off x="6705600" y="4267200"/>
            <a:ext cx="304800" cy="304800"/>
          </a:xfrm>
          <a:prstGeom prst="rightArrow">
            <a:avLst>
              <a:gd name="adj1" fmla="val 50000"/>
              <a:gd name="adj2" fmla="val 25000"/>
            </a:avLst>
          </a:prstGeom>
          <a:solidFill>
            <a:srgbClr val="00FF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088" name="AutoShape 24">
            <a:extLst>
              <a:ext uri="{FF2B5EF4-FFF2-40B4-BE49-F238E27FC236}">
                <a16:creationId xmlns:a16="http://schemas.microsoft.com/office/drawing/2014/main" id="{E26E3422-E7C5-4CDF-89B5-8C938E4CE585}"/>
              </a:ext>
            </a:extLst>
          </p:cNvPr>
          <p:cNvSpPr>
            <a:spLocks noChangeArrowheads="1"/>
          </p:cNvSpPr>
          <p:nvPr/>
        </p:nvSpPr>
        <p:spPr bwMode="auto">
          <a:xfrm rot="19051567" flipH="1">
            <a:off x="5867400" y="4267200"/>
            <a:ext cx="304800" cy="304800"/>
          </a:xfrm>
          <a:prstGeom prst="rightArrow">
            <a:avLst>
              <a:gd name="adj1" fmla="val 50000"/>
              <a:gd name="adj2" fmla="val 25000"/>
            </a:avLst>
          </a:prstGeom>
          <a:solidFill>
            <a:srgbClr val="00FF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089" name="AutoShape 25">
            <a:extLst>
              <a:ext uri="{FF2B5EF4-FFF2-40B4-BE49-F238E27FC236}">
                <a16:creationId xmlns:a16="http://schemas.microsoft.com/office/drawing/2014/main" id="{0F7A58DF-2953-48D1-AFF3-987D901AD57D}"/>
              </a:ext>
            </a:extLst>
          </p:cNvPr>
          <p:cNvSpPr>
            <a:spLocks noChangeArrowheads="1"/>
          </p:cNvSpPr>
          <p:nvPr/>
        </p:nvSpPr>
        <p:spPr bwMode="auto">
          <a:xfrm rot="19051567" flipH="1">
            <a:off x="5181600" y="4953000"/>
            <a:ext cx="304800" cy="304800"/>
          </a:xfrm>
          <a:prstGeom prst="rightArrow">
            <a:avLst>
              <a:gd name="adj1" fmla="val 50000"/>
              <a:gd name="adj2" fmla="val 25000"/>
            </a:avLst>
          </a:prstGeom>
          <a:solidFill>
            <a:srgbClr val="00FF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090" name="Text Box 26">
            <a:extLst>
              <a:ext uri="{FF2B5EF4-FFF2-40B4-BE49-F238E27FC236}">
                <a16:creationId xmlns:a16="http://schemas.microsoft.com/office/drawing/2014/main" id="{AE2F849C-471D-45AE-A459-B24C2AB501AF}"/>
              </a:ext>
            </a:extLst>
          </p:cNvPr>
          <p:cNvSpPr txBox="1">
            <a:spLocks noChangeArrowheads="1"/>
          </p:cNvSpPr>
          <p:nvPr/>
        </p:nvSpPr>
        <p:spPr bwMode="auto">
          <a:xfrm>
            <a:off x="990600" y="3505200"/>
            <a:ext cx="16589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3200" b="0">
                <a:solidFill>
                  <a:srgbClr val="0000FF"/>
                </a:solidFill>
                <a:latin typeface="Comic Sans MS" panose="030F0702030302020204" pitchFamily="66" charset="0"/>
                <a:ea typeface="宋体" panose="02010600030101010101" pitchFamily="2" charset="-122"/>
              </a:rPr>
              <a:t>memory</a:t>
            </a:r>
          </a:p>
        </p:txBody>
      </p:sp>
      <p:sp>
        <p:nvSpPr>
          <p:cNvPr id="3091" name="Freeform 27">
            <a:extLst>
              <a:ext uri="{FF2B5EF4-FFF2-40B4-BE49-F238E27FC236}">
                <a16:creationId xmlns:a16="http://schemas.microsoft.com/office/drawing/2014/main" id="{AAB1CE1D-F426-42B0-BF07-836D9DB21B2D}"/>
              </a:ext>
            </a:extLst>
          </p:cNvPr>
          <p:cNvSpPr>
            <a:spLocks/>
          </p:cNvSpPr>
          <p:nvPr/>
        </p:nvSpPr>
        <p:spPr bwMode="auto">
          <a:xfrm>
            <a:off x="3200400" y="2868613"/>
            <a:ext cx="469900" cy="1931987"/>
          </a:xfrm>
          <a:custGeom>
            <a:avLst/>
            <a:gdLst>
              <a:gd name="T0" fmla="*/ 2147483647 w 288"/>
              <a:gd name="T1" fmla="*/ 0 h 1200"/>
              <a:gd name="T2" fmla="*/ 0 w 288"/>
              <a:gd name="T3" fmla="*/ 2147483647 h 1200"/>
              <a:gd name="T4" fmla="*/ 2147483647 w 288"/>
              <a:gd name="T5" fmla="*/ 2147483647 h 1200"/>
              <a:gd name="T6" fmla="*/ 0 60000 65536"/>
              <a:gd name="T7" fmla="*/ 0 60000 65536"/>
              <a:gd name="T8" fmla="*/ 0 60000 65536"/>
              <a:gd name="T9" fmla="*/ 0 w 288"/>
              <a:gd name="T10" fmla="*/ 0 h 1200"/>
              <a:gd name="T11" fmla="*/ 288 w 288"/>
              <a:gd name="T12" fmla="*/ 1200 h 1200"/>
            </a:gdLst>
            <a:ahLst/>
            <a:cxnLst>
              <a:cxn ang="T6">
                <a:pos x="T0" y="T1"/>
              </a:cxn>
              <a:cxn ang="T7">
                <a:pos x="T2" y="T3"/>
              </a:cxn>
              <a:cxn ang="T8">
                <a:pos x="T4" y="T5"/>
              </a:cxn>
            </a:cxnLst>
            <a:rect l="T9" t="T10" r="T11" b="T12"/>
            <a:pathLst>
              <a:path w="288" h="1200">
                <a:moveTo>
                  <a:pt x="288" y="0"/>
                </a:moveTo>
                <a:lnTo>
                  <a:pt x="0" y="1200"/>
                </a:lnTo>
                <a:lnTo>
                  <a:pt x="240" y="48"/>
                </a:lnTo>
              </a:path>
            </a:pathLst>
          </a:custGeom>
          <a:solidFill>
            <a:schemeClr val="tx2"/>
          </a:solidFill>
          <a:ln w="9525">
            <a:solidFill>
              <a:schemeClr val="tx1"/>
            </a:solidFill>
            <a:round/>
            <a:headEnd/>
            <a:tailEnd type="triangle" w="med" len="me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092" name="AutoShape 28">
            <a:extLst>
              <a:ext uri="{FF2B5EF4-FFF2-40B4-BE49-F238E27FC236}">
                <a16:creationId xmlns:a16="http://schemas.microsoft.com/office/drawing/2014/main" id="{DE2D1E7B-1272-425D-A2B5-548F76DAD199}"/>
              </a:ext>
            </a:extLst>
          </p:cNvPr>
          <p:cNvSpPr>
            <a:spLocks noChangeArrowheads="1"/>
          </p:cNvSpPr>
          <p:nvPr/>
        </p:nvSpPr>
        <p:spPr bwMode="auto">
          <a:xfrm>
            <a:off x="1295400" y="4419600"/>
            <a:ext cx="3733800" cy="1371600"/>
          </a:xfrm>
          <a:prstGeom prst="roundRect">
            <a:avLst>
              <a:gd name="adj" fmla="val 16667"/>
            </a:avLst>
          </a:prstGeom>
          <a:noFill/>
          <a:ln w="38100">
            <a:solidFill>
              <a:schemeClr val="bg2"/>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093" name="Text Box 29">
            <a:extLst>
              <a:ext uri="{FF2B5EF4-FFF2-40B4-BE49-F238E27FC236}">
                <a16:creationId xmlns:a16="http://schemas.microsoft.com/office/drawing/2014/main" id="{6C32678D-D6A7-4A06-9503-2FCD615A1E3D}"/>
              </a:ext>
            </a:extLst>
          </p:cNvPr>
          <p:cNvSpPr txBox="1">
            <a:spLocks noChangeArrowheads="1"/>
          </p:cNvSpPr>
          <p:nvPr/>
        </p:nvSpPr>
        <p:spPr bwMode="auto">
          <a:xfrm>
            <a:off x="1447800" y="5181600"/>
            <a:ext cx="14271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3200" b="0">
                <a:solidFill>
                  <a:schemeClr val="bg2"/>
                </a:solidFill>
                <a:latin typeface="Comic Sans MS" panose="030F0702030302020204" pitchFamily="66" charset="0"/>
                <a:ea typeface="宋体" panose="02010600030101010101" pitchFamily="2" charset="-122"/>
              </a:rPr>
              <a:t>object</a:t>
            </a:r>
          </a:p>
        </p:txBody>
      </p:sp>
      <p:sp>
        <p:nvSpPr>
          <p:cNvPr id="3094" name="AutoShape 30">
            <a:extLst>
              <a:ext uri="{FF2B5EF4-FFF2-40B4-BE49-F238E27FC236}">
                <a16:creationId xmlns:a16="http://schemas.microsoft.com/office/drawing/2014/main" id="{1DCA9E38-BFA8-4E8B-8A77-6D1898F45E75}"/>
              </a:ext>
            </a:extLst>
          </p:cNvPr>
          <p:cNvSpPr>
            <a:spLocks noChangeArrowheads="1"/>
          </p:cNvSpPr>
          <p:nvPr/>
        </p:nvSpPr>
        <p:spPr bwMode="auto">
          <a:xfrm>
            <a:off x="4343400" y="3657600"/>
            <a:ext cx="3505200" cy="2362200"/>
          </a:xfrm>
          <a:prstGeom prst="roundRect">
            <a:avLst>
              <a:gd name="adj" fmla="val 16667"/>
            </a:avLst>
          </a:prstGeom>
          <a:noFill/>
          <a:ln w="38100">
            <a:solidFill>
              <a:schemeClr val="bg2"/>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095" name="Text Box 31">
            <a:extLst>
              <a:ext uri="{FF2B5EF4-FFF2-40B4-BE49-F238E27FC236}">
                <a16:creationId xmlns:a16="http://schemas.microsoft.com/office/drawing/2014/main" id="{07EEE0FB-376C-44D2-8B4F-71C204F0E737}"/>
              </a:ext>
            </a:extLst>
          </p:cNvPr>
          <p:cNvSpPr txBox="1">
            <a:spLocks noChangeArrowheads="1"/>
          </p:cNvSpPr>
          <p:nvPr/>
        </p:nvSpPr>
        <p:spPr bwMode="auto">
          <a:xfrm>
            <a:off x="6172200" y="5334000"/>
            <a:ext cx="14271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3200" b="0">
                <a:solidFill>
                  <a:schemeClr val="bg2"/>
                </a:solidFill>
                <a:latin typeface="Comic Sans MS" panose="030F0702030302020204" pitchFamily="66" charset="0"/>
                <a:ea typeface="宋体" panose="02010600030101010101" pitchFamily="2" charset="-122"/>
              </a:rPr>
              <a:t>object</a:t>
            </a:r>
          </a:p>
        </p:txBody>
      </p:sp>
      <p:sp>
        <p:nvSpPr>
          <p:cNvPr id="3096" name="Oval 32">
            <a:extLst>
              <a:ext uri="{FF2B5EF4-FFF2-40B4-BE49-F238E27FC236}">
                <a16:creationId xmlns:a16="http://schemas.microsoft.com/office/drawing/2014/main" id="{8CEADBD7-DDBB-4B79-B7C7-8518F314CF05}"/>
              </a:ext>
            </a:extLst>
          </p:cNvPr>
          <p:cNvSpPr>
            <a:spLocks noChangeArrowheads="1"/>
          </p:cNvSpPr>
          <p:nvPr/>
        </p:nvSpPr>
        <p:spPr bwMode="auto">
          <a:xfrm>
            <a:off x="4572000" y="5257800"/>
            <a:ext cx="838200" cy="381000"/>
          </a:xfrm>
          <a:prstGeom prst="ellipse">
            <a:avLst/>
          </a:prstGeom>
          <a:solidFill>
            <a:srgbClr val="00FF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097" name="Oval 33">
            <a:extLst>
              <a:ext uri="{FF2B5EF4-FFF2-40B4-BE49-F238E27FC236}">
                <a16:creationId xmlns:a16="http://schemas.microsoft.com/office/drawing/2014/main" id="{B2E1F4F5-4EE2-43CC-A7C0-743599AB5A81}"/>
              </a:ext>
            </a:extLst>
          </p:cNvPr>
          <p:cNvSpPr>
            <a:spLocks noChangeArrowheads="1"/>
          </p:cNvSpPr>
          <p:nvPr/>
        </p:nvSpPr>
        <p:spPr bwMode="auto">
          <a:xfrm>
            <a:off x="4152900" y="4648200"/>
            <a:ext cx="838200" cy="381000"/>
          </a:xfrm>
          <a:prstGeom prst="ellipse">
            <a:avLst/>
          </a:prstGeom>
          <a:solidFill>
            <a:schemeClr val="hlink"/>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098" name="Freeform 34">
            <a:extLst>
              <a:ext uri="{FF2B5EF4-FFF2-40B4-BE49-F238E27FC236}">
                <a16:creationId xmlns:a16="http://schemas.microsoft.com/office/drawing/2014/main" id="{6A2AC85F-67DE-4472-8631-FEF688F03040}"/>
              </a:ext>
            </a:extLst>
          </p:cNvPr>
          <p:cNvSpPr>
            <a:spLocks/>
          </p:cNvSpPr>
          <p:nvPr/>
        </p:nvSpPr>
        <p:spPr bwMode="auto">
          <a:xfrm>
            <a:off x="5343525" y="2578100"/>
            <a:ext cx="227013" cy="44132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099" name="Freeform 35">
            <a:extLst>
              <a:ext uri="{FF2B5EF4-FFF2-40B4-BE49-F238E27FC236}">
                <a16:creationId xmlns:a16="http://schemas.microsoft.com/office/drawing/2014/main" id="{202F8E38-4C4A-4242-A932-FEDEB568F215}"/>
              </a:ext>
            </a:extLst>
          </p:cNvPr>
          <p:cNvSpPr>
            <a:spLocks/>
          </p:cNvSpPr>
          <p:nvPr/>
        </p:nvSpPr>
        <p:spPr bwMode="auto">
          <a:xfrm>
            <a:off x="5292725" y="2276475"/>
            <a:ext cx="136525" cy="350838"/>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00" name="Freeform 36">
            <a:extLst>
              <a:ext uri="{FF2B5EF4-FFF2-40B4-BE49-F238E27FC236}">
                <a16:creationId xmlns:a16="http://schemas.microsoft.com/office/drawing/2014/main" id="{1ED5BEDC-BB6B-47BC-82DD-3736CF040412}"/>
              </a:ext>
            </a:extLst>
          </p:cNvPr>
          <p:cNvSpPr>
            <a:spLocks/>
          </p:cNvSpPr>
          <p:nvPr/>
        </p:nvSpPr>
        <p:spPr bwMode="auto">
          <a:xfrm>
            <a:off x="5241925" y="2032000"/>
            <a:ext cx="80963" cy="28257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01" name="Freeform 37">
            <a:extLst>
              <a:ext uri="{FF2B5EF4-FFF2-40B4-BE49-F238E27FC236}">
                <a16:creationId xmlns:a16="http://schemas.microsoft.com/office/drawing/2014/main" id="{C7D84CDD-D8CE-40BC-B2F0-9017F6F66E1C}"/>
              </a:ext>
            </a:extLst>
          </p:cNvPr>
          <p:cNvSpPr>
            <a:spLocks/>
          </p:cNvSpPr>
          <p:nvPr/>
        </p:nvSpPr>
        <p:spPr bwMode="auto">
          <a:xfrm>
            <a:off x="5191125" y="1892300"/>
            <a:ext cx="74613" cy="247650"/>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02" name="Freeform 38">
            <a:extLst>
              <a:ext uri="{FF2B5EF4-FFF2-40B4-BE49-F238E27FC236}">
                <a16:creationId xmlns:a16="http://schemas.microsoft.com/office/drawing/2014/main" id="{146ECF99-926C-4033-874C-8870571910EF}"/>
              </a:ext>
            </a:extLst>
          </p:cNvPr>
          <p:cNvSpPr>
            <a:spLocks/>
          </p:cNvSpPr>
          <p:nvPr/>
        </p:nvSpPr>
        <p:spPr bwMode="auto">
          <a:xfrm flipH="1">
            <a:off x="4191000" y="2584450"/>
            <a:ext cx="227013" cy="44132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03" name="Freeform 39">
            <a:extLst>
              <a:ext uri="{FF2B5EF4-FFF2-40B4-BE49-F238E27FC236}">
                <a16:creationId xmlns:a16="http://schemas.microsoft.com/office/drawing/2014/main" id="{089722CE-433C-405C-BD48-23FE1C2865AF}"/>
              </a:ext>
            </a:extLst>
          </p:cNvPr>
          <p:cNvSpPr>
            <a:spLocks/>
          </p:cNvSpPr>
          <p:nvPr/>
        </p:nvSpPr>
        <p:spPr bwMode="auto">
          <a:xfrm flipH="1">
            <a:off x="4333875" y="2306638"/>
            <a:ext cx="136525" cy="350837"/>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04" name="Freeform 40">
            <a:extLst>
              <a:ext uri="{FF2B5EF4-FFF2-40B4-BE49-F238E27FC236}">
                <a16:creationId xmlns:a16="http://schemas.microsoft.com/office/drawing/2014/main" id="{E50FB850-867F-4825-A039-5199A52C87DF}"/>
              </a:ext>
            </a:extLst>
          </p:cNvPr>
          <p:cNvSpPr>
            <a:spLocks/>
          </p:cNvSpPr>
          <p:nvPr/>
        </p:nvSpPr>
        <p:spPr bwMode="auto">
          <a:xfrm flipH="1">
            <a:off x="4510088" y="1947863"/>
            <a:ext cx="80962" cy="28257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05" name="Freeform 41">
            <a:extLst>
              <a:ext uri="{FF2B5EF4-FFF2-40B4-BE49-F238E27FC236}">
                <a16:creationId xmlns:a16="http://schemas.microsoft.com/office/drawing/2014/main" id="{B65DA56E-888C-4D06-BB1D-01FC100D3406}"/>
              </a:ext>
            </a:extLst>
          </p:cNvPr>
          <p:cNvSpPr>
            <a:spLocks/>
          </p:cNvSpPr>
          <p:nvPr/>
        </p:nvSpPr>
        <p:spPr bwMode="auto">
          <a:xfrm flipH="1">
            <a:off x="4446588" y="2114550"/>
            <a:ext cx="74612" cy="247650"/>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06" name="AutoShape 42">
            <a:extLst>
              <a:ext uri="{FF2B5EF4-FFF2-40B4-BE49-F238E27FC236}">
                <a16:creationId xmlns:a16="http://schemas.microsoft.com/office/drawing/2014/main" id="{45C5CDD9-8B09-4B26-976E-9D9D153EFB6A}"/>
              </a:ext>
            </a:extLst>
          </p:cNvPr>
          <p:cNvSpPr>
            <a:spLocks noChangeArrowheads="1"/>
          </p:cNvSpPr>
          <p:nvPr/>
        </p:nvSpPr>
        <p:spPr bwMode="auto">
          <a:xfrm flipV="1">
            <a:off x="4381500" y="1851025"/>
            <a:ext cx="1042988" cy="884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07" name="Rectangle 43">
            <a:extLst>
              <a:ext uri="{FF2B5EF4-FFF2-40B4-BE49-F238E27FC236}">
                <a16:creationId xmlns:a16="http://schemas.microsoft.com/office/drawing/2014/main" id="{F8329C9C-58BC-4218-BEC3-A0323471FACA}"/>
              </a:ext>
            </a:extLst>
          </p:cNvPr>
          <p:cNvSpPr>
            <a:spLocks noChangeArrowheads="1"/>
          </p:cNvSpPr>
          <p:nvPr/>
        </p:nvSpPr>
        <p:spPr bwMode="auto">
          <a:xfrm>
            <a:off x="4381500" y="2746375"/>
            <a:ext cx="1042988" cy="249238"/>
          </a:xfrm>
          <a:prstGeom prst="rect">
            <a:avLst/>
          </a:prstGeom>
          <a:solidFill>
            <a:srgbClr val="FFFF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08" name="Freeform 44">
            <a:extLst>
              <a:ext uri="{FF2B5EF4-FFF2-40B4-BE49-F238E27FC236}">
                <a16:creationId xmlns:a16="http://schemas.microsoft.com/office/drawing/2014/main" id="{015E46D3-B884-4E9E-830D-CAD9FD44D05B}"/>
              </a:ext>
            </a:extLst>
          </p:cNvPr>
          <p:cNvSpPr>
            <a:spLocks/>
          </p:cNvSpPr>
          <p:nvPr/>
        </p:nvSpPr>
        <p:spPr bwMode="auto">
          <a:xfrm>
            <a:off x="7248525" y="2578100"/>
            <a:ext cx="227013" cy="44132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09" name="Freeform 45">
            <a:extLst>
              <a:ext uri="{FF2B5EF4-FFF2-40B4-BE49-F238E27FC236}">
                <a16:creationId xmlns:a16="http://schemas.microsoft.com/office/drawing/2014/main" id="{6A90D51C-78E8-497F-B37C-2D5B3EE87B60}"/>
              </a:ext>
            </a:extLst>
          </p:cNvPr>
          <p:cNvSpPr>
            <a:spLocks/>
          </p:cNvSpPr>
          <p:nvPr/>
        </p:nvSpPr>
        <p:spPr bwMode="auto">
          <a:xfrm>
            <a:off x="7197725" y="2276475"/>
            <a:ext cx="136525" cy="350838"/>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10" name="Freeform 46">
            <a:extLst>
              <a:ext uri="{FF2B5EF4-FFF2-40B4-BE49-F238E27FC236}">
                <a16:creationId xmlns:a16="http://schemas.microsoft.com/office/drawing/2014/main" id="{3F249AD9-1BE9-43E6-A915-E371A872879C}"/>
              </a:ext>
            </a:extLst>
          </p:cNvPr>
          <p:cNvSpPr>
            <a:spLocks/>
          </p:cNvSpPr>
          <p:nvPr/>
        </p:nvSpPr>
        <p:spPr bwMode="auto">
          <a:xfrm>
            <a:off x="7146925" y="2032000"/>
            <a:ext cx="80963" cy="28257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11" name="Freeform 47">
            <a:extLst>
              <a:ext uri="{FF2B5EF4-FFF2-40B4-BE49-F238E27FC236}">
                <a16:creationId xmlns:a16="http://schemas.microsoft.com/office/drawing/2014/main" id="{CE191D36-5A17-4A42-BB12-EF1671897127}"/>
              </a:ext>
            </a:extLst>
          </p:cNvPr>
          <p:cNvSpPr>
            <a:spLocks/>
          </p:cNvSpPr>
          <p:nvPr/>
        </p:nvSpPr>
        <p:spPr bwMode="auto">
          <a:xfrm>
            <a:off x="7096125" y="1892300"/>
            <a:ext cx="74613" cy="247650"/>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12" name="Freeform 48">
            <a:extLst>
              <a:ext uri="{FF2B5EF4-FFF2-40B4-BE49-F238E27FC236}">
                <a16:creationId xmlns:a16="http://schemas.microsoft.com/office/drawing/2014/main" id="{DF1F4076-6D9E-4DF2-A088-171CCE7E4F95}"/>
              </a:ext>
            </a:extLst>
          </p:cNvPr>
          <p:cNvSpPr>
            <a:spLocks/>
          </p:cNvSpPr>
          <p:nvPr/>
        </p:nvSpPr>
        <p:spPr bwMode="auto">
          <a:xfrm flipH="1">
            <a:off x="6096000" y="2584450"/>
            <a:ext cx="227013" cy="44132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13" name="Freeform 49">
            <a:extLst>
              <a:ext uri="{FF2B5EF4-FFF2-40B4-BE49-F238E27FC236}">
                <a16:creationId xmlns:a16="http://schemas.microsoft.com/office/drawing/2014/main" id="{39B7AC5A-DC92-451D-9FE1-D4EC8F405586}"/>
              </a:ext>
            </a:extLst>
          </p:cNvPr>
          <p:cNvSpPr>
            <a:spLocks/>
          </p:cNvSpPr>
          <p:nvPr/>
        </p:nvSpPr>
        <p:spPr bwMode="auto">
          <a:xfrm flipH="1">
            <a:off x="6238875" y="2306638"/>
            <a:ext cx="136525" cy="350837"/>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14" name="Freeform 50">
            <a:extLst>
              <a:ext uri="{FF2B5EF4-FFF2-40B4-BE49-F238E27FC236}">
                <a16:creationId xmlns:a16="http://schemas.microsoft.com/office/drawing/2014/main" id="{D3F850E3-583A-4178-8210-C8BFE68B3EDD}"/>
              </a:ext>
            </a:extLst>
          </p:cNvPr>
          <p:cNvSpPr>
            <a:spLocks/>
          </p:cNvSpPr>
          <p:nvPr/>
        </p:nvSpPr>
        <p:spPr bwMode="auto">
          <a:xfrm flipH="1">
            <a:off x="6415088" y="1947863"/>
            <a:ext cx="80962" cy="28257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15" name="Freeform 51">
            <a:extLst>
              <a:ext uri="{FF2B5EF4-FFF2-40B4-BE49-F238E27FC236}">
                <a16:creationId xmlns:a16="http://schemas.microsoft.com/office/drawing/2014/main" id="{C8CA0247-BE10-48C1-B470-C97E3146164D}"/>
              </a:ext>
            </a:extLst>
          </p:cNvPr>
          <p:cNvSpPr>
            <a:spLocks/>
          </p:cNvSpPr>
          <p:nvPr/>
        </p:nvSpPr>
        <p:spPr bwMode="auto">
          <a:xfrm flipH="1">
            <a:off x="6351588" y="2114550"/>
            <a:ext cx="74612" cy="247650"/>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16" name="AutoShape 52">
            <a:extLst>
              <a:ext uri="{FF2B5EF4-FFF2-40B4-BE49-F238E27FC236}">
                <a16:creationId xmlns:a16="http://schemas.microsoft.com/office/drawing/2014/main" id="{94BF37E8-E710-489D-8E54-6E5699DEE05C}"/>
              </a:ext>
            </a:extLst>
          </p:cNvPr>
          <p:cNvSpPr>
            <a:spLocks noChangeArrowheads="1"/>
          </p:cNvSpPr>
          <p:nvPr/>
        </p:nvSpPr>
        <p:spPr bwMode="auto">
          <a:xfrm flipV="1">
            <a:off x="6286500" y="1851025"/>
            <a:ext cx="1042988" cy="884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2"/>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17" name="Rectangle 53">
            <a:extLst>
              <a:ext uri="{FF2B5EF4-FFF2-40B4-BE49-F238E27FC236}">
                <a16:creationId xmlns:a16="http://schemas.microsoft.com/office/drawing/2014/main" id="{69D230E4-354B-4B30-A94F-77BBB7445CF3}"/>
              </a:ext>
            </a:extLst>
          </p:cNvPr>
          <p:cNvSpPr>
            <a:spLocks noChangeArrowheads="1"/>
          </p:cNvSpPr>
          <p:nvPr/>
        </p:nvSpPr>
        <p:spPr bwMode="auto">
          <a:xfrm>
            <a:off x="6286500" y="2746375"/>
            <a:ext cx="1042988" cy="249238"/>
          </a:xfrm>
          <a:prstGeom prst="rect">
            <a:avLst/>
          </a:prstGeom>
          <a:solidFill>
            <a:schemeClr val="accent2"/>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18" name="Freeform 54">
            <a:extLst>
              <a:ext uri="{FF2B5EF4-FFF2-40B4-BE49-F238E27FC236}">
                <a16:creationId xmlns:a16="http://schemas.microsoft.com/office/drawing/2014/main" id="{428A309F-7F16-44BD-815B-402FCF90A6D6}"/>
              </a:ext>
            </a:extLst>
          </p:cNvPr>
          <p:cNvSpPr>
            <a:spLocks/>
          </p:cNvSpPr>
          <p:nvPr/>
        </p:nvSpPr>
        <p:spPr bwMode="auto">
          <a:xfrm>
            <a:off x="4191000" y="2932113"/>
            <a:ext cx="1397000" cy="1843087"/>
          </a:xfrm>
          <a:custGeom>
            <a:avLst/>
            <a:gdLst>
              <a:gd name="T0" fmla="*/ 2147483647 w 880"/>
              <a:gd name="T1" fmla="*/ 0 h 1136"/>
              <a:gd name="T2" fmla="*/ 2147483647 w 880"/>
              <a:gd name="T3" fmla="*/ 2147483647 h 1136"/>
              <a:gd name="T4" fmla="*/ 0 w 880"/>
              <a:gd name="T5" fmla="*/ 2147483647 h 1136"/>
              <a:gd name="T6" fmla="*/ 0 60000 65536"/>
              <a:gd name="T7" fmla="*/ 0 60000 65536"/>
              <a:gd name="T8" fmla="*/ 0 60000 65536"/>
              <a:gd name="T9" fmla="*/ 0 w 880"/>
              <a:gd name="T10" fmla="*/ 0 h 1136"/>
              <a:gd name="T11" fmla="*/ 880 w 880"/>
              <a:gd name="T12" fmla="*/ 1136 h 1136"/>
            </a:gdLst>
            <a:ahLst/>
            <a:cxnLst>
              <a:cxn ang="T6">
                <a:pos x="T0" y="T1"/>
              </a:cxn>
              <a:cxn ang="T7">
                <a:pos x="T2" y="T3"/>
              </a:cxn>
              <a:cxn ang="T8">
                <a:pos x="T4" y="T5"/>
              </a:cxn>
            </a:cxnLst>
            <a:rect l="T9" t="T10" r="T11" b="T12"/>
            <a:pathLst>
              <a:path w="880" h="1136">
                <a:moveTo>
                  <a:pt x="48" y="0"/>
                </a:moveTo>
                <a:lnTo>
                  <a:pt x="880" y="1136"/>
                </a:lnTo>
                <a:lnTo>
                  <a:pt x="0" y="48"/>
                </a:lnTo>
              </a:path>
            </a:pathLst>
          </a:custGeom>
          <a:solidFill>
            <a:schemeClr val="tx2"/>
          </a:solidFill>
          <a:ln w="9525">
            <a:solidFill>
              <a:schemeClr val="tx1"/>
            </a:solidFill>
            <a:round/>
            <a:headEnd/>
            <a:tailEnd type="triangle" w="med" len="me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19" name="Freeform 55">
            <a:extLst>
              <a:ext uri="{FF2B5EF4-FFF2-40B4-BE49-F238E27FC236}">
                <a16:creationId xmlns:a16="http://schemas.microsoft.com/office/drawing/2014/main" id="{E6795A24-3D96-40A5-B93A-451A119B6087}"/>
              </a:ext>
            </a:extLst>
          </p:cNvPr>
          <p:cNvSpPr>
            <a:spLocks/>
          </p:cNvSpPr>
          <p:nvPr/>
        </p:nvSpPr>
        <p:spPr bwMode="auto">
          <a:xfrm>
            <a:off x="6516688" y="2944813"/>
            <a:ext cx="946150" cy="1192212"/>
          </a:xfrm>
          <a:custGeom>
            <a:avLst/>
            <a:gdLst>
              <a:gd name="T0" fmla="*/ 2147483647 w 596"/>
              <a:gd name="T1" fmla="*/ 2147483647 h 734"/>
              <a:gd name="T2" fmla="*/ 0 w 596"/>
              <a:gd name="T3" fmla="*/ 2147483647 h 734"/>
              <a:gd name="T4" fmla="*/ 2147483647 w 596"/>
              <a:gd name="T5" fmla="*/ 0 h 734"/>
              <a:gd name="T6" fmla="*/ 0 60000 65536"/>
              <a:gd name="T7" fmla="*/ 0 60000 65536"/>
              <a:gd name="T8" fmla="*/ 0 60000 65536"/>
              <a:gd name="T9" fmla="*/ 0 w 596"/>
              <a:gd name="T10" fmla="*/ 0 h 734"/>
              <a:gd name="T11" fmla="*/ 596 w 596"/>
              <a:gd name="T12" fmla="*/ 734 h 734"/>
            </a:gdLst>
            <a:ahLst/>
            <a:cxnLst>
              <a:cxn ang="T6">
                <a:pos x="T0" y="T1"/>
              </a:cxn>
              <a:cxn ang="T7">
                <a:pos x="T2" y="T3"/>
              </a:cxn>
              <a:cxn ang="T8">
                <a:pos x="T4" y="T5"/>
              </a:cxn>
            </a:cxnLst>
            <a:rect l="T9" t="T10" r="T11" b="T12"/>
            <a:pathLst>
              <a:path w="596" h="734">
                <a:moveTo>
                  <a:pt x="596" y="35"/>
                </a:moveTo>
                <a:lnTo>
                  <a:pt x="0" y="734"/>
                </a:lnTo>
                <a:lnTo>
                  <a:pt x="551" y="0"/>
                </a:lnTo>
              </a:path>
            </a:pathLst>
          </a:custGeom>
          <a:solidFill>
            <a:schemeClr val="tx2"/>
          </a:solidFill>
          <a:ln w="9525">
            <a:solidFill>
              <a:schemeClr val="tx1"/>
            </a:solidFill>
            <a:round/>
            <a:headEnd/>
            <a:tailEnd type="triangle" w="med" len="me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Slide Number Placeholder 3">
            <a:extLst>
              <a:ext uri="{FF2B5EF4-FFF2-40B4-BE49-F238E27FC236}">
                <a16:creationId xmlns:a16="http://schemas.microsoft.com/office/drawing/2014/main" id="{3E44F839-48C1-46D5-99FC-1BC23C4A7882}"/>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82A32E0-07E9-4A96-B74D-5ABC2A1454D0}" type="slidenum">
              <a:rPr lang="ar-SA" altLang="zh-CN" sz="1400" b="0">
                <a:solidFill>
                  <a:schemeClr val="tx1"/>
                </a:solidFill>
                <a:latin typeface="Comic Sans MS" panose="030F0702030302020204" pitchFamily="66" charset="0"/>
              </a:rPr>
              <a:pPr/>
              <a:t>20</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20484" name="Picture 2" descr="magic">
            <a:extLst>
              <a:ext uri="{FF2B5EF4-FFF2-40B4-BE49-F238E27FC236}">
                <a16:creationId xmlns:a16="http://schemas.microsoft.com/office/drawing/2014/main" id="{2194A9F8-69BF-4F62-8113-C7F026EF26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0485" name="Rectangle 3">
            <a:extLst>
              <a:ext uri="{FF2B5EF4-FFF2-40B4-BE49-F238E27FC236}">
                <a16:creationId xmlns:a16="http://schemas.microsoft.com/office/drawing/2014/main" id="{4370B2AF-29EE-43DD-BB28-E8902C51C5A3}"/>
              </a:ext>
            </a:extLst>
          </p:cNvPr>
          <p:cNvSpPr>
            <a:spLocks noGrp="1" noChangeArrowheads="1"/>
          </p:cNvSpPr>
          <p:nvPr>
            <p:ph type="title"/>
          </p:nvPr>
        </p:nvSpPr>
        <p:spPr/>
        <p:txBody>
          <a:bodyPr/>
          <a:lstStyle/>
          <a:p>
            <a:pPr eaLnBrk="1" hangingPunct="1"/>
            <a:r>
              <a:rPr lang="en-US" altLang="zh-CN" dirty="0">
                <a:ea typeface="宋体" panose="02010600030101010101" pitchFamily="2" charset="-122"/>
              </a:rPr>
              <a:t>Lock-free 2-Thread Queue</a:t>
            </a:r>
          </a:p>
        </p:txBody>
      </p:sp>
      <p:sp>
        <p:nvSpPr>
          <p:cNvPr id="20486" name="Rectangle 4">
            <a:extLst>
              <a:ext uri="{FF2B5EF4-FFF2-40B4-BE49-F238E27FC236}">
                <a16:creationId xmlns:a16="http://schemas.microsoft.com/office/drawing/2014/main" id="{8C53CD4F-2B4C-40A0-A7A6-5B2D74BF3CAC}"/>
              </a:ext>
            </a:extLst>
          </p:cNvPr>
          <p:cNvSpPr>
            <a:spLocks noChangeArrowheads="1"/>
          </p:cNvSpPr>
          <p:nvPr/>
        </p:nvSpPr>
        <p:spPr bwMode="auto">
          <a:xfrm>
            <a:off x="838199" y="1752600"/>
            <a:ext cx="7546975" cy="4708981"/>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dirty="0">
                <a:solidFill>
                  <a:schemeClr val="folHlink"/>
                </a:solidFill>
                <a:ea typeface="宋体" panose="02010600030101010101" pitchFamily="2" charset="-122"/>
              </a:rPr>
              <a:t>public class </a:t>
            </a:r>
            <a:r>
              <a:rPr lang="en-US" altLang="zh-CN" sz="2000" dirty="0" err="1">
                <a:solidFill>
                  <a:schemeClr val="folHlink"/>
                </a:solidFill>
                <a:ea typeface="宋体" panose="02010600030101010101" pitchFamily="2" charset="-122"/>
              </a:rPr>
              <a:t>LockFreeQueue</a:t>
            </a:r>
            <a:r>
              <a:rPr lang="en-US" altLang="zh-CN" sz="2000" dirty="0">
                <a:solidFill>
                  <a:schemeClr val="folHlink"/>
                </a:solidFill>
                <a:ea typeface="宋体" panose="02010600030101010101" pitchFamily="2" charset="-122"/>
              </a:rPr>
              <a:t> {</a:t>
            </a:r>
          </a:p>
          <a:p>
            <a:endParaRPr lang="en-US" altLang="zh-CN" sz="2000" dirty="0">
              <a:solidFill>
                <a:schemeClr val="folHlink"/>
              </a:solidFill>
              <a:ea typeface="宋体" panose="02010600030101010101" pitchFamily="2" charset="-122"/>
            </a:endParaRPr>
          </a:p>
          <a:p>
            <a:r>
              <a:rPr lang="en-US" altLang="zh-CN" sz="2000" dirty="0">
                <a:solidFill>
                  <a:srgbClr val="0000FF"/>
                </a:solidFill>
                <a:ea typeface="宋体" panose="02010600030101010101" pitchFamily="2" charset="-122"/>
              </a:rPr>
              <a:t>  </a:t>
            </a:r>
            <a:r>
              <a:rPr lang="en-US" altLang="zh-CN" sz="2000" dirty="0">
                <a:solidFill>
                  <a:schemeClr val="tx1"/>
                </a:solidFill>
                <a:ea typeface="宋体" panose="02010600030101010101" pitchFamily="2" charset="-122"/>
              </a:rPr>
              <a:t>int</a:t>
            </a:r>
            <a:r>
              <a:rPr lang="en-US" altLang="zh-CN" sz="2000" dirty="0">
                <a:solidFill>
                  <a:srgbClr val="0000FF"/>
                </a:solidFill>
                <a:ea typeface="宋体" panose="02010600030101010101" pitchFamily="2" charset="-122"/>
              </a:rPr>
              <a:t> head = 0, tail = 0; </a:t>
            </a:r>
          </a:p>
          <a:p>
            <a:r>
              <a:rPr lang="en-US" altLang="zh-CN" sz="2000" dirty="0">
                <a:solidFill>
                  <a:srgbClr val="0000FF"/>
                </a:solidFill>
                <a:ea typeface="宋体" panose="02010600030101010101" pitchFamily="2" charset="-122"/>
              </a:rPr>
              <a:t>  items = (T[]) new Object[capacity];    </a:t>
            </a:r>
          </a:p>
          <a:p>
            <a:endParaRPr lang="en-US" altLang="zh-CN" sz="2000" dirty="0">
              <a:solidFill>
                <a:srgbClr val="0000FF"/>
              </a:solidFill>
              <a:ea typeface="宋体" panose="02010600030101010101" pitchFamily="2" charset="-122"/>
            </a:endParaRPr>
          </a:p>
          <a:p>
            <a:r>
              <a:rPr lang="en-US" altLang="zh-CN" sz="2000" dirty="0">
                <a:solidFill>
                  <a:srgbClr val="0000FF"/>
                </a:solidFill>
                <a:ea typeface="宋体" panose="02010600030101010101" pitchFamily="2" charset="-122"/>
              </a:rPr>
              <a:t>  </a:t>
            </a:r>
            <a:r>
              <a:rPr lang="en-US" altLang="zh-CN" sz="2000" dirty="0">
                <a:solidFill>
                  <a:schemeClr val="folHlink"/>
                </a:solidFill>
                <a:ea typeface="宋体" panose="02010600030101010101" pitchFamily="2" charset="-122"/>
              </a:rPr>
              <a:t>public void </a:t>
            </a:r>
            <a:r>
              <a:rPr lang="en-US" altLang="zh-CN" sz="2000" dirty="0" err="1">
                <a:solidFill>
                  <a:schemeClr val="folHlink"/>
                </a:solidFill>
                <a:ea typeface="宋体" panose="02010600030101010101" pitchFamily="2" charset="-122"/>
              </a:rPr>
              <a:t>enq</a:t>
            </a:r>
            <a:r>
              <a:rPr lang="en-US" altLang="zh-CN" sz="2000" dirty="0">
                <a:solidFill>
                  <a:schemeClr val="folHlink"/>
                </a:solidFill>
                <a:ea typeface="宋体" panose="02010600030101010101" pitchFamily="2" charset="-122"/>
              </a:rPr>
              <a:t>(Item x) {</a:t>
            </a:r>
          </a:p>
          <a:p>
            <a:r>
              <a:rPr lang="en-US" altLang="zh-CN" sz="2000" dirty="0">
                <a:solidFill>
                  <a:schemeClr val="folHlink"/>
                </a:solidFill>
                <a:ea typeface="宋体" panose="02010600030101010101" pitchFamily="2" charset="-122"/>
              </a:rPr>
              <a:t>    while (tail-head == capacity); </a:t>
            </a:r>
            <a:r>
              <a:rPr lang="en-US" altLang="zh-CN" sz="2000" i="1" dirty="0">
                <a:solidFill>
                  <a:schemeClr val="folHlink"/>
                </a:solidFill>
                <a:ea typeface="宋体" panose="02010600030101010101" pitchFamily="2" charset="-122"/>
              </a:rPr>
              <a:t>// busy-wait</a:t>
            </a:r>
          </a:p>
          <a:p>
            <a:r>
              <a:rPr lang="en-US" altLang="zh-CN" sz="2000" dirty="0">
                <a:solidFill>
                  <a:schemeClr val="folHlink"/>
                </a:solidFill>
                <a:ea typeface="宋体" panose="02010600030101010101" pitchFamily="2" charset="-122"/>
              </a:rPr>
              <a:t>    items[tail % capacity] = x; tail++;</a:t>
            </a:r>
          </a:p>
          <a:p>
            <a:r>
              <a:rPr lang="en-US" altLang="zh-CN" sz="2000" dirty="0">
                <a:solidFill>
                  <a:schemeClr val="folHlink"/>
                </a:solidFill>
                <a:ea typeface="宋体" panose="02010600030101010101" pitchFamily="2" charset="-122"/>
              </a:rPr>
              <a:t>  }</a:t>
            </a:r>
          </a:p>
          <a:p>
            <a:r>
              <a:rPr lang="en-US" altLang="zh-CN" sz="2000" dirty="0">
                <a:solidFill>
                  <a:schemeClr val="folHlink"/>
                </a:solidFill>
                <a:ea typeface="宋体" panose="02010600030101010101" pitchFamily="2" charset="-122"/>
              </a:rPr>
              <a:t>  public Item </a:t>
            </a:r>
            <a:r>
              <a:rPr lang="en-US" altLang="zh-CN" sz="2000" dirty="0" err="1">
                <a:solidFill>
                  <a:schemeClr val="folHlink"/>
                </a:solidFill>
                <a:ea typeface="宋体" panose="02010600030101010101" pitchFamily="2" charset="-122"/>
              </a:rPr>
              <a:t>deq</a:t>
            </a:r>
            <a:r>
              <a:rPr lang="en-US" altLang="zh-CN" sz="2000" dirty="0">
                <a:solidFill>
                  <a:schemeClr val="folHlink"/>
                </a:solidFill>
                <a:ea typeface="宋体" panose="02010600030101010101" pitchFamily="2" charset="-122"/>
              </a:rPr>
              <a:t>() {</a:t>
            </a:r>
          </a:p>
          <a:p>
            <a:r>
              <a:rPr lang="en-US" altLang="zh-CN" sz="2000" dirty="0">
                <a:solidFill>
                  <a:schemeClr val="folHlink"/>
                </a:solidFill>
                <a:ea typeface="宋体" panose="02010600030101010101" pitchFamily="2" charset="-122"/>
              </a:rPr>
              <a:t>     while (tail == head);     </a:t>
            </a:r>
            <a:r>
              <a:rPr lang="en-US" altLang="zh-CN" sz="2000" i="1" dirty="0">
                <a:solidFill>
                  <a:schemeClr val="folHlink"/>
                </a:solidFill>
                <a:ea typeface="宋体" panose="02010600030101010101" pitchFamily="2" charset="-122"/>
              </a:rPr>
              <a:t>// busy-wait</a:t>
            </a:r>
          </a:p>
          <a:p>
            <a:r>
              <a:rPr lang="en-US" altLang="zh-CN" sz="2000" dirty="0">
                <a:solidFill>
                  <a:schemeClr val="folHlink"/>
                </a:solidFill>
                <a:ea typeface="宋体" panose="02010600030101010101" pitchFamily="2" charset="-122"/>
              </a:rPr>
              <a:t>     Item </a:t>
            </a:r>
            <a:r>
              <a:rPr lang="en-US" altLang="zh-CN" sz="2000" dirty="0" err="1">
                <a:solidFill>
                  <a:schemeClr val="folHlink"/>
                </a:solidFill>
                <a:ea typeface="宋体" panose="02010600030101010101" pitchFamily="2" charset="-122"/>
              </a:rPr>
              <a:t>item</a:t>
            </a:r>
            <a:r>
              <a:rPr lang="en-US" altLang="zh-CN" sz="2000" dirty="0">
                <a:solidFill>
                  <a:schemeClr val="folHlink"/>
                </a:solidFill>
                <a:ea typeface="宋体" panose="02010600030101010101" pitchFamily="2" charset="-122"/>
              </a:rPr>
              <a:t> = items[head % capacity]; </a:t>
            </a:r>
          </a:p>
          <a:p>
            <a:r>
              <a:rPr lang="en-US" altLang="zh-CN" sz="2000" dirty="0">
                <a:solidFill>
                  <a:schemeClr val="folHlink"/>
                </a:solidFill>
                <a:ea typeface="宋体" panose="02010600030101010101" pitchFamily="2" charset="-122"/>
              </a:rPr>
              <a:t>     head++;</a:t>
            </a:r>
          </a:p>
          <a:p>
            <a:r>
              <a:rPr lang="en-US" altLang="zh-CN" sz="2000" dirty="0">
                <a:solidFill>
                  <a:schemeClr val="folHlink"/>
                </a:solidFill>
                <a:ea typeface="宋体" panose="02010600030101010101" pitchFamily="2" charset="-122"/>
              </a:rPr>
              <a:t>     return item;</a:t>
            </a:r>
          </a:p>
          <a:p>
            <a:r>
              <a:rPr lang="en-US" altLang="zh-CN" sz="2000" dirty="0">
                <a:solidFill>
                  <a:schemeClr val="folHlink"/>
                </a:solidFill>
                <a:ea typeface="宋体" panose="02010600030101010101" pitchFamily="2" charset="-122"/>
              </a:rPr>
              <a:t>}}</a:t>
            </a:r>
          </a:p>
        </p:txBody>
      </p:sp>
      <p:grpSp>
        <p:nvGrpSpPr>
          <p:cNvPr id="20487" name="Group 5">
            <a:extLst>
              <a:ext uri="{FF2B5EF4-FFF2-40B4-BE49-F238E27FC236}">
                <a16:creationId xmlns:a16="http://schemas.microsoft.com/office/drawing/2014/main" id="{C6D3BA02-082C-4A6C-AB14-302F5A7B598B}"/>
              </a:ext>
            </a:extLst>
          </p:cNvPr>
          <p:cNvGrpSpPr>
            <a:grpSpLocks/>
          </p:cNvGrpSpPr>
          <p:nvPr/>
        </p:nvGrpSpPr>
        <p:grpSpPr bwMode="auto">
          <a:xfrm>
            <a:off x="5921375" y="1754188"/>
            <a:ext cx="2463800" cy="1735137"/>
            <a:chOff x="3730" y="1105"/>
            <a:chExt cx="1552" cy="1093"/>
          </a:xfrm>
        </p:grpSpPr>
        <p:grpSp>
          <p:nvGrpSpPr>
            <p:cNvPr id="20488" name="Group 6">
              <a:extLst>
                <a:ext uri="{FF2B5EF4-FFF2-40B4-BE49-F238E27FC236}">
                  <a16:creationId xmlns:a16="http://schemas.microsoft.com/office/drawing/2014/main" id="{91B2943A-2002-4A88-A3C9-D1C64C5060B7}"/>
                </a:ext>
              </a:extLst>
            </p:cNvPr>
            <p:cNvGrpSpPr>
              <a:grpSpLocks/>
            </p:cNvGrpSpPr>
            <p:nvPr/>
          </p:nvGrpSpPr>
          <p:grpSpPr bwMode="auto">
            <a:xfrm>
              <a:off x="4068" y="1412"/>
              <a:ext cx="813" cy="786"/>
              <a:chOff x="3740" y="1372"/>
              <a:chExt cx="813" cy="786"/>
            </a:xfrm>
          </p:grpSpPr>
          <p:sp>
            <p:nvSpPr>
              <p:cNvPr id="20499" name="Oval 7">
                <a:extLst>
                  <a:ext uri="{FF2B5EF4-FFF2-40B4-BE49-F238E27FC236}">
                    <a16:creationId xmlns:a16="http://schemas.microsoft.com/office/drawing/2014/main" id="{159EF9B4-4DC7-41CD-8D71-4C78C2C75420}"/>
                  </a:ext>
                </a:extLst>
              </p:cNvPr>
              <p:cNvSpPr>
                <a:spLocks noChangeArrowheads="1"/>
              </p:cNvSpPr>
              <p:nvPr/>
            </p:nvSpPr>
            <p:spPr bwMode="auto">
              <a:xfrm>
                <a:off x="3740" y="1372"/>
                <a:ext cx="813" cy="786"/>
              </a:xfrm>
              <a:prstGeom prst="ellipse">
                <a:avLst/>
              </a:prstGeom>
              <a:solidFill>
                <a:srgbClr val="00FFFF"/>
              </a:solidFill>
              <a:ln w="28575" algn="ctr">
                <a:solidFill>
                  <a:schemeClr val="tx1"/>
                </a:solidFill>
                <a:round/>
                <a:headEnd/>
                <a:tailEnd/>
              </a:ln>
            </p:spPr>
            <p:txBody>
              <a:bodyPr wrap="none"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20500" name="Oval 8">
                <a:extLst>
                  <a:ext uri="{FF2B5EF4-FFF2-40B4-BE49-F238E27FC236}">
                    <a16:creationId xmlns:a16="http://schemas.microsoft.com/office/drawing/2014/main" id="{1F0D56D2-2813-44A8-8FF9-C7FDC41A5D3F}"/>
                  </a:ext>
                </a:extLst>
              </p:cNvPr>
              <p:cNvSpPr>
                <a:spLocks noChangeArrowheads="1"/>
              </p:cNvSpPr>
              <p:nvPr/>
            </p:nvSpPr>
            <p:spPr bwMode="auto">
              <a:xfrm>
                <a:off x="3877" y="1510"/>
                <a:ext cx="539" cy="511"/>
              </a:xfrm>
              <a:prstGeom prst="ellipse">
                <a:avLst/>
              </a:prstGeom>
              <a:solidFill>
                <a:srgbClr val="FFFFCC"/>
              </a:solidFill>
              <a:ln w="28575" algn="ctr">
                <a:solidFill>
                  <a:schemeClr val="tx1"/>
                </a:solidFill>
                <a:round/>
                <a:headEnd/>
                <a:tailEnd/>
              </a:ln>
            </p:spPr>
            <p:txBody>
              <a:bodyPr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20501" name="Line 9">
                <a:extLst>
                  <a:ext uri="{FF2B5EF4-FFF2-40B4-BE49-F238E27FC236}">
                    <a16:creationId xmlns:a16="http://schemas.microsoft.com/office/drawing/2014/main" id="{181DEAD3-617F-494A-848B-6604618ABB77}"/>
                  </a:ext>
                </a:extLst>
              </p:cNvPr>
              <p:cNvSpPr>
                <a:spLocks noChangeShapeType="1"/>
              </p:cNvSpPr>
              <p:nvPr/>
            </p:nvSpPr>
            <p:spPr bwMode="auto">
              <a:xfrm flipV="1">
                <a:off x="3904" y="1983"/>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0502" name="Line 10">
                <a:extLst>
                  <a:ext uri="{FF2B5EF4-FFF2-40B4-BE49-F238E27FC236}">
                    <a16:creationId xmlns:a16="http://schemas.microsoft.com/office/drawing/2014/main" id="{20F3D1B8-6A0F-41A2-9761-7E8DE6A56283}"/>
                  </a:ext>
                </a:extLst>
              </p:cNvPr>
              <p:cNvSpPr>
                <a:spLocks noChangeShapeType="1"/>
              </p:cNvSpPr>
              <p:nvPr/>
            </p:nvSpPr>
            <p:spPr bwMode="auto">
              <a:xfrm flipV="1">
                <a:off x="4308" y="1455"/>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0503" name="Line 11">
                <a:extLst>
                  <a:ext uri="{FF2B5EF4-FFF2-40B4-BE49-F238E27FC236}">
                    <a16:creationId xmlns:a16="http://schemas.microsoft.com/office/drawing/2014/main" id="{4B72395D-10DA-458E-AA0F-7A44D49E5D28}"/>
                  </a:ext>
                </a:extLst>
              </p:cNvPr>
              <p:cNvSpPr>
                <a:spLocks noChangeShapeType="1"/>
              </p:cNvSpPr>
              <p:nvPr/>
            </p:nvSpPr>
            <p:spPr bwMode="auto">
              <a:xfrm flipV="1">
                <a:off x="4416" y="167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0504" name="Line 12">
                <a:extLst>
                  <a:ext uri="{FF2B5EF4-FFF2-40B4-BE49-F238E27FC236}">
                    <a16:creationId xmlns:a16="http://schemas.microsoft.com/office/drawing/2014/main" id="{E99F39AB-A92A-4051-B132-FB2FB13D0C89}"/>
                  </a:ext>
                </a:extLst>
              </p:cNvPr>
              <p:cNvSpPr>
                <a:spLocks noChangeShapeType="1"/>
              </p:cNvSpPr>
              <p:nvPr/>
            </p:nvSpPr>
            <p:spPr bwMode="auto">
              <a:xfrm flipV="1">
                <a:off x="3760" y="185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0505" name="Line 13">
                <a:extLst>
                  <a:ext uri="{FF2B5EF4-FFF2-40B4-BE49-F238E27FC236}">
                    <a16:creationId xmlns:a16="http://schemas.microsoft.com/office/drawing/2014/main" id="{6890DE60-7C58-4165-84AA-14332F9413F9}"/>
                  </a:ext>
                </a:extLst>
              </p:cNvPr>
              <p:cNvSpPr>
                <a:spLocks noChangeShapeType="1"/>
              </p:cNvSpPr>
              <p:nvPr/>
            </p:nvSpPr>
            <p:spPr bwMode="auto">
              <a:xfrm>
                <a:off x="3768" y="1613"/>
                <a:ext cx="121" cy="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0506" name="Line 14">
                <a:extLst>
                  <a:ext uri="{FF2B5EF4-FFF2-40B4-BE49-F238E27FC236}">
                    <a16:creationId xmlns:a16="http://schemas.microsoft.com/office/drawing/2014/main" id="{812C5C15-605F-4D89-B3FC-225FB3CD5BB8}"/>
                  </a:ext>
                </a:extLst>
              </p:cNvPr>
              <p:cNvSpPr>
                <a:spLocks noChangeShapeType="1"/>
              </p:cNvSpPr>
              <p:nvPr/>
            </p:nvSpPr>
            <p:spPr bwMode="auto">
              <a:xfrm>
                <a:off x="4400" y="1857"/>
                <a:ext cx="117" cy="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0507" name="Line 15">
                <a:extLst>
                  <a:ext uri="{FF2B5EF4-FFF2-40B4-BE49-F238E27FC236}">
                    <a16:creationId xmlns:a16="http://schemas.microsoft.com/office/drawing/2014/main" id="{A2F25169-03DC-4E57-9D98-094F0B10ED81}"/>
                  </a:ext>
                </a:extLst>
              </p:cNvPr>
              <p:cNvSpPr>
                <a:spLocks noChangeShapeType="1"/>
              </p:cNvSpPr>
              <p:nvPr/>
            </p:nvSpPr>
            <p:spPr bwMode="auto">
              <a:xfrm>
                <a:off x="3952" y="142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0508" name="Line 16">
                <a:extLst>
                  <a:ext uri="{FF2B5EF4-FFF2-40B4-BE49-F238E27FC236}">
                    <a16:creationId xmlns:a16="http://schemas.microsoft.com/office/drawing/2014/main" id="{9A0DACA3-7D4B-433C-8587-3C2CC7B1218A}"/>
                  </a:ext>
                </a:extLst>
              </p:cNvPr>
              <p:cNvSpPr>
                <a:spLocks noChangeShapeType="1"/>
              </p:cNvSpPr>
              <p:nvPr/>
            </p:nvSpPr>
            <p:spPr bwMode="auto">
              <a:xfrm flipH="1">
                <a:off x="4161" y="1377"/>
                <a:ext cx="11" cy="1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0509" name="Line 17">
                <a:extLst>
                  <a:ext uri="{FF2B5EF4-FFF2-40B4-BE49-F238E27FC236}">
                    <a16:creationId xmlns:a16="http://schemas.microsoft.com/office/drawing/2014/main" id="{B2D275D8-EC1E-4469-8A56-1381FF5331B4}"/>
                  </a:ext>
                </a:extLst>
              </p:cNvPr>
              <p:cNvSpPr>
                <a:spLocks noChangeShapeType="1"/>
              </p:cNvSpPr>
              <p:nvPr/>
            </p:nvSpPr>
            <p:spPr bwMode="auto">
              <a:xfrm>
                <a:off x="4300" y="198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0510" name="Line 18">
                <a:extLst>
                  <a:ext uri="{FF2B5EF4-FFF2-40B4-BE49-F238E27FC236}">
                    <a16:creationId xmlns:a16="http://schemas.microsoft.com/office/drawing/2014/main" id="{989BE1FE-AA73-4831-BAB1-FF900E669707}"/>
                  </a:ext>
                </a:extLst>
              </p:cNvPr>
              <p:cNvSpPr>
                <a:spLocks noChangeShapeType="1"/>
              </p:cNvSpPr>
              <p:nvPr/>
            </p:nvSpPr>
            <p:spPr bwMode="auto">
              <a:xfrm flipH="1">
                <a:off x="4129" y="2025"/>
                <a:ext cx="3"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grpSp>
        <p:sp>
          <p:nvSpPr>
            <p:cNvPr id="20489" name="Text Box 19">
              <a:extLst>
                <a:ext uri="{FF2B5EF4-FFF2-40B4-BE49-F238E27FC236}">
                  <a16:creationId xmlns:a16="http://schemas.microsoft.com/office/drawing/2014/main" id="{61FF760C-B683-4A95-B396-E6D446EC4F4D}"/>
                </a:ext>
              </a:extLst>
            </p:cNvPr>
            <p:cNvSpPr txBox="1">
              <a:spLocks noChangeArrowheads="1"/>
            </p:cNvSpPr>
            <p:nvPr/>
          </p:nvSpPr>
          <p:spPr bwMode="auto">
            <a:xfrm>
              <a:off x="4294" y="127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0</a:t>
              </a:r>
            </a:p>
          </p:txBody>
        </p:sp>
        <p:sp>
          <p:nvSpPr>
            <p:cNvPr id="20490" name="Text Box 20">
              <a:extLst>
                <a:ext uri="{FF2B5EF4-FFF2-40B4-BE49-F238E27FC236}">
                  <a16:creationId xmlns:a16="http://schemas.microsoft.com/office/drawing/2014/main" id="{615EA85B-4649-4035-8CD5-9A7000000A76}"/>
                </a:ext>
              </a:extLst>
            </p:cNvPr>
            <p:cNvSpPr txBox="1">
              <a:spLocks noChangeArrowheads="1"/>
            </p:cNvSpPr>
            <p:nvPr/>
          </p:nvSpPr>
          <p:spPr bwMode="auto">
            <a:xfrm>
              <a:off x="4582" y="1287"/>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1</a:t>
              </a:r>
            </a:p>
          </p:txBody>
        </p:sp>
        <p:sp>
          <p:nvSpPr>
            <p:cNvPr id="20491" name="Text Box 21">
              <a:extLst>
                <a:ext uri="{FF2B5EF4-FFF2-40B4-BE49-F238E27FC236}">
                  <a16:creationId xmlns:a16="http://schemas.microsoft.com/office/drawing/2014/main" id="{F080F584-959D-4F51-87E3-3E0919A99365}"/>
                </a:ext>
              </a:extLst>
            </p:cNvPr>
            <p:cNvSpPr txBox="1">
              <a:spLocks noChangeArrowheads="1"/>
            </p:cNvSpPr>
            <p:nvPr/>
          </p:nvSpPr>
          <p:spPr bwMode="auto">
            <a:xfrm>
              <a:off x="3730" y="1395"/>
              <a:ext cx="60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capacity-1</a:t>
              </a:r>
            </a:p>
          </p:txBody>
        </p:sp>
        <p:sp>
          <p:nvSpPr>
            <p:cNvPr id="20492" name="Text Box 22">
              <a:extLst>
                <a:ext uri="{FF2B5EF4-FFF2-40B4-BE49-F238E27FC236}">
                  <a16:creationId xmlns:a16="http://schemas.microsoft.com/office/drawing/2014/main" id="{9D3F02C2-8B8B-476B-B24F-F17E4DFA88E4}"/>
                </a:ext>
              </a:extLst>
            </p:cNvPr>
            <p:cNvSpPr txBox="1">
              <a:spLocks noChangeArrowheads="1"/>
            </p:cNvSpPr>
            <p:nvPr/>
          </p:nvSpPr>
          <p:spPr bwMode="auto">
            <a:xfrm>
              <a:off x="4786" y="145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2</a:t>
              </a:r>
            </a:p>
          </p:txBody>
        </p:sp>
        <p:sp>
          <p:nvSpPr>
            <p:cNvPr id="20493" name="Text Box 23">
              <a:extLst>
                <a:ext uri="{FF2B5EF4-FFF2-40B4-BE49-F238E27FC236}">
                  <a16:creationId xmlns:a16="http://schemas.microsoft.com/office/drawing/2014/main" id="{AA9AA907-C301-4455-A330-A53DF74A3ABA}"/>
                </a:ext>
              </a:extLst>
            </p:cNvPr>
            <p:cNvSpPr txBox="1">
              <a:spLocks noChangeArrowheads="1"/>
            </p:cNvSpPr>
            <p:nvPr/>
          </p:nvSpPr>
          <p:spPr bwMode="auto">
            <a:xfrm>
              <a:off x="3966" y="1105"/>
              <a:ext cx="390" cy="210"/>
            </a:xfrm>
            <a:prstGeom prst="rect">
              <a:avLst/>
            </a:prstGeom>
            <a:solidFill>
              <a:srgbClr val="00FFFF"/>
            </a:solidFill>
            <a:ln w="28575" algn="ctr">
              <a:solidFill>
                <a:schemeClr val="tx1"/>
              </a:solidFill>
              <a:miter lim="800000"/>
              <a:headEnd/>
              <a:tailEnd/>
            </a:ln>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Comic Sans MS" panose="030F0702030302020204" pitchFamily="66" charset="0"/>
                  <a:ea typeface="宋体" panose="02010600030101010101" pitchFamily="2" charset="-122"/>
                </a:rPr>
                <a:t>head</a:t>
              </a:r>
            </a:p>
          </p:txBody>
        </p:sp>
        <p:sp>
          <p:nvSpPr>
            <p:cNvPr id="20494" name="Line 24">
              <a:extLst>
                <a:ext uri="{FF2B5EF4-FFF2-40B4-BE49-F238E27FC236}">
                  <a16:creationId xmlns:a16="http://schemas.microsoft.com/office/drawing/2014/main" id="{670DA20C-F8A1-4F21-B267-DE5E4AFE5474}"/>
                </a:ext>
              </a:extLst>
            </p:cNvPr>
            <p:cNvSpPr>
              <a:spLocks noChangeShapeType="1"/>
            </p:cNvSpPr>
            <p:nvPr/>
          </p:nvSpPr>
          <p:spPr bwMode="auto">
            <a:xfrm>
              <a:off x="4212" y="1284"/>
              <a:ext cx="128" cy="1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0495" name="Text Box 25">
              <a:extLst>
                <a:ext uri="{FF2B5EF4-FFF2-40B4-BE49-F238E27FC236}">
                  <a16:creationId xmlns:a16="http://schemas.microsoft.com/office/drawing/2014/main" id="{A472C8CF-E218-45FD-AB72-F9CA35F5B4E9}"/>
                </a:ext>
              </a:extLst>
            </p:cNvPr>
            <p:cNvSpPr txBox="1">
              <a:spLocks noChangeArrowheads="1"/>
            </p:cNvSpPr>
            <p:nvPr/>
          </p:nvSpPr>
          <p:spPr bwMode="auto">
            <a:xfrm>
              <a:off x="4910" y="1113"/>
              <a:ext cx="372" cy="210"/>
            </a:xfrm>
            <a:prstGeom prst="rect">
              <a:avLst/>
            </a:prstGeom>
            <a:solidFill>
              <a:srgbClr val="00FFFF"/>
            </a:solidFill>
            <a:ln w="28575" algn="ctr">
              <a:solidFill>
                <a:schemeClr val="tx1"/>
              </a:solidFill>
              <a:miter lim="800000"/>
              <a:headEnd/>
              <a:tailEnd/>
            </a:ln>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Comic Sans MS" panose="030F0702030302020204" pitchFamily="66" charset="0"/>
                  <a:ea typeface="宋体" panose="02010600030101010101" pitchFamily="2" charset="-122"/>
                </a:rPr>
                <a:t>tail</a:t>
              </a:r>
            </a:p>
          </p:txBody>
        </p:sp>
        <p:sp>
          <p:nvSpPr>
            <p:cNvPr id="20496" name="Line 26">
              <a:extLst>
                <a:ext uri="{FF2B5EF4-FFF2-40B4-BE49-F238E27FC236}">
                  <a16:creationId xmlns:a16="http://schemas.microsoft.com/office/drawing/2014/main" id="{0CFB446B-F200-4269-89C0-5C04A4A95BDF}"/>
                </a:ext>
              </a:extLst>
            </p:cNvPr>
            <p:cNvSpPr>
              <a:spLocks noChangeShapeType="1"/>
            </p:cNvSpPr>
            <p:nvPr/>
          </p:nvSpPr>
          <p:spPr bwMode="auto">
            <a:xfrm flipH="1">
              <a:off x="4772" y="1300"/>
              <a:ext cx="256" cy="26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0497" name="Text Box 27">
              <a:extLst>
                <a:ext uri="{FF2B5EF4-FFF2-40B4-BE49-F238E27FC236}">
                  <a16:creationId xmlns:a16="http://schemas.microsoft.com/office/drawing/2014/main" id="{F1960216-2862-43CE-AAD2-89E581615554}"/>
                </a:ext>
              </a:extLst>
            </p:cNvPr>
            <p:cNvSpPr txBox="1">
              <a:spLocks noChangeArrowheads="1"/>
            </p:cNvSpPr>
            <p:nvPr/>
          </p:nvSpPr>
          <p:spPr bwMode="auto">
            <a:xfrm>
              <a:off x="4294" y="134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ea typeface="宋体" panose="02010600030101010101" pitchFamily="2" charset="-122"/>
                </a:rPr>
                <a:t>y</a:t>
              </a:r>
            </a:p>
          </p:txBody>
        </p:sp>
        <p:sp>
          <p:nvSpPr>
            <p:cNvPr id="20498" name="Text Box 28">
              <a:extLst>
                <a:ext uri="{FF2B5EF4-FFF2-40B4-BE49-F238E27FC236}">
                  <a16:creationId xmlns:a16="http://schemas.microsoft.com/office/drawing/2014/main" id="{64F6352C-7E96-452C-BC82-2097F83AE904}"/>
                </a:ext>
              </a:extLst>
            </p:cNvPr>
            <p:cNvSpPr txBox="1">
              <a:spLocks noChangeArrowheads="1"/>
            </p:cNvSpPr>
            <p:nvPr/>
          </p:nvSpPr>
          <p:spPr bwMode="auto">
            <a:xfrm>
              <a:off x="4478" y="1364"/>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ea typeface="宋体" panose="02010600030101010101" pitchFamily="2" charset="-122"/>
                </a:rPr>
                <a:t>z</a:t>
              </a:r>
            </a:p>
          </p:txBody>
        </p:sp>
      </p:grpSp>
    </p:spTree>
  </p:cSld>
  <p:clrMapOvr>
    <a:masterClrMapping/>
  </p:clrMapOvr>
  <p:transition>
    <p:blinds/>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Slide Number Placeholder 3">
            <a:extLst>
              <a:ext uri="{FF2B5EF4-FFF2-40B4-BE49-F238E27FC236}">
                <a16:creationId xmlns:a16="http://schemas.microsoft.com/office/drawing/2014/main" id="{5774D05A-A18B-4472-8D72-BA16DEA35E70}"/>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B83DBCC-E049-47E7-845E-BC5161A86740}" type="slidenum">
              <a:rPr lang="ar-SA" altLang="zh-CN" sz="1400" b="0">
                <a:solidFill>
                  <a:schemeClr val="tx1"/>
                </a:solidFill>
                <a:latin typeface="Comic Sans MS" panose="030F0702030302020204" pitchFamily="66" charset="0"/>
              </a:rPr>
              <a:pPr/>
              <a:t>21</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21508" name="Picture 2" descr="magic">
            <a:extLst>
              <a:ext uri="{FF2B5EF4-FFF2-40B4-BE49-F238E27FC236}">
                <a16:creationId xmlns:a16="http://schemas.microsoft.com/office/drawing/2014/main" id="{FB343820-76E0-4CA5-B146-24FFD3517B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1509" name="Rectangle 3">
            <a:extLst>
              <a:ext uri="{FF2B5EF4-FFF2-40B4-BE49-F238E27FC236}">
                <a16:creationId xmlns:a16="http://schemas.microsoft.com/office/drawing/2014/main" id="{7B8832B7-C883-4D9F-9469-9E44E832E588}"/>
              </a:ext>
            </a:extLst>
          </p:cNvPr>
          <p:cNvSpPr>
            <a:spLocks noGrp="1" noChangeArrowheads="1"/>
          </p:cNvSpPr>
          <p:nvPr>
            <p:ph type="title"/>
          </p:nvPr>
        </p:nvSpPr>
        <p:spPr/>
        <p:txBody>
          <a:bodyPr/>
          <a:lstStyle/>
          <a:p>
            <a:pPr eaLnBrk="1" hangingPunct="1"/>
            <a:r>
              <a:rPr lang="en-US" altLang="zh-CN">
                <a:ea typeface="宋体" panose="02010600030101010101" pitchFamily="2" charset="-122"/>
              </a:rPr>
              <a:t>Lock-free 2-Thread Queue</a:t>
            </a:r>
          </a:p>
        </p:txBody>
      </p:sp>
      <p:sp>
        <p:nvSpPr>
          <p:cNvPr id="19462" name="Rectangle 4">
            <a:extLst>
              <a:ext uri="{FF2B5EF4-FFF2-40B4-BE49-F238E27FC236}">
                <a16:creationId xmlns:a16="http://schemas.microsoft.com/office/drawing/2014/main" id="{C47BD360-0E02-41D0-BB5F-51A2C5A2ECCA}"/>
              </a:ext>
            </a:extLst>
          </p:cNvPr>
          <p:cNvSpPr>
            <a:spLocks noChangeArrowheads="1"/>
          </p:cNvSpPr>
          <p:nvPr/>
        </p:nvSpPr>
        <p:spPr bwMode="auto">
          <a:xfrm>
            <a:off x="838199" y="1752600"/>
            <a:ext cx="7546975" cy="4708981"/>
          </a:xfrm>
          <a:prstGeom prst="rect">
            <a:avLst/>
          </a:prstGeom>
          <a:solidFill>
            <a:srgbClr val="FFFFCC"/>
          </a:solidFill>
          <a:ln w="9525">
            <a:noFill/>
            <a:miter lim="800000"/>
            <a:headEnd/>
            <a:tailEnd/>
          </a:ln>
        </p:spPr>
        <p:txBody>
          <a:bodyPr wrap="square">
            <a:spAutoFit/>
          </a:bodyPr>
          <a:lstStyle/>
          <a:p>
            <a:pPr>
              <a:defRPr/>
            </a:pPr>
            <a:r>
              <a:rPr lang="en-US" sz="2000" dirty="0">
                <a:solidFill>
                  <a:schemeClr val="folHlink"/>
                </a:solidFill>
                <a:cs typeface="Arial" charset="0"/>
              </a:rPr>
              <a:t>public class </a:t>
            </a:r>
            <a:r>
              <a:rPr lang="en-US" sz="2000" dirty="0" err="1">
                <a:solidFill>
                  <a:schemeClr val="folHlink"/>
                </a:solidFill>
                <a:cs typeface="Arial" charset="0"/>
              </a:rPr>
              <a:t>LockFreeQueue</a:t>
            </a:r>
            <a:r>
              <a:rPr lang="en-US" sz="2000" dirty="0">
                <a:solidFill>
                  <a:schemeClr val="folHlink"/>
                </a:solidFill>
                <a:cs typeface="Arial" charset="0"/>
              </a:rPr>
              <a:t> {</a:t>
            </a:r>
          </a:p>
          <a:p>
            <a:pPr>
              <a:defRPr/>
            </a:pPr>
            <a:endParaRPr lang="en-US" sz="2000" dirty="0">
              <a:solidFill>
                <a:schemeClr val="folHlink"/>
              </a:solidFill>
              <a:cs typeface="Arial" charset="0"/>
            </a:endParaRPr>
          </a:p>
          <a:p>
            <a:pPr>
              <a:defRPr/>
            </a:pPr>
            <a:r>
              <a:rPr lang="en-US" sz="2000" dirty="0">
                <a:solidFill>
                  <a:schemeClr val="folHlink"/>
                </a:solidFill>
                <a:cs typeface="Arial" charset="0"/>
              </a:rPr>
              <a:t>  </a:t>
            </a:r>
            <a:r>
              <a:rPr lang="en-US" sz="2000" dirty="0" err="1">
                <a:solidFill>
                  <a:schemeClr val="bg1">
                    <a:lumMod val="65000"/>
                  </a:schemeClr>
                </a:solidFill>
                <a:cs typeface="Arial" charset="0"/>
              </a:rPr>
              <a:t>int</a:t>
            </a:r>
            <a:r>
              <a:rPr lang="en-US" sz="2000" dirty="0">
                <a:solidFill>
                  <a:schemeClr val="bg1">
                    <a:lumMod val="65000"/>
                  </a:schemeClr>
                </a:solidFill>
                <a:cs typeface="Arial" charset="0"/>
              </a:rPr>
              <a:t> head = 0, tail = 0; </a:t>
            </a:r>
          </a:p>
          <a:p>
            <a:pPr>
              <a:defRPr/>
            </a:pPr>
            <a:r>
              <a:rPr lang="en-US" sz="2000" dirty="0">
                <a:solidFill>
                  <a:schemeClr val="bg1">
                    <a:lumMod val="65000"/>
                  </a:schemeClr>
                </a:solidFill>
                <a:cs typeface="Arial" charset="0"/>
              </a:rPr>
              <a:t>  items = (T[])new Object[capacity];    </a:t>
            </a:r>
          </a:p>
          <a:p>
            <a:pPr>
              <a:defRPr/>
            </a:pPr>
            <a:endParaRPr lang="en-US" sz="2000" dirty="0">
              <a:solidFill>
                <a:schemeClr val="folHlink"/>
              </a:solidFill>
              <a:cs typeface="Arial" charset="0"/>
            </a:endParaRPr>
          </a:p>
          <a:p>
            <a:pPr>
              <a:defRPr/>
            </a:pPr>
            <a:r>
              <a:rPr lang="en-US" sz="2000" dirty="0">
                <a:solidFill>
                  <a:schemeClr val="folHlink"/>
                </a:solidFill>
                <a:cs typeface="Arial" charset="0"/>
              </a:rPr>
              <a:t>  public void </a:t>
            </a:r>
            <a:r>
              <a:rPr lang="en-US" sz="2000" dirty="0" err="1">
                <a:solidFill>
                  <a:schemeClr val="folHlink"/>
                </a:solidFill>
                <a:cs typeface="Arial" charset="0"/>
              </a:rPr>
              <a:t>enq</a:t>
            </a:r>
            <a:r>
              <a:rPr lang="en-US" sz="2000" dirty="0">
                <a:solidFill>
                  <a:schemeClr val="folHlink"/>
                </a:solidFill>
                <a:cs typeface="Arial" charset="0"/>
              </a:rPr>
              <a:t>(Item x) {</a:t>
            </a:r>
          </a:p>
          <a:p>
            <a:pPr>
              <a:defRPr/>
            </a:pPr>
            <a:r>
              <a:rPr lang="en-US" sz="2000" dirty="0">
                <a:solidFill>
                  <a:schemeClr val="folHlink"/>
                </a:solidFill>
                <a:cs typeface="Arial" charset="0"/>
              </a:rPr>
              <a:t>    while (tail-head == capacity); </a:t>
            </a:r>
            <a:r>
              <a:rPr lang="en-US" sz="2000" i="1" dirty="0">
                <a:solidFill>
                  <a:schemeClr val="folHlink"/>
                </a:solidFill>
                <a:cs typeface="Arial" charset="0"/>
              </a:rPr>
              <a:t>// busy-wait</a:t>
            </a:r>
          </a:p>
          <a:p>
            <a:pPr>
              <a:defRPr/>
            </a:pPr>
            <a:r>
              <a:rPr lang="en-US" sz="2000" dirty="0">
                <a:solidFill>
                  <a:srgbClr val="0000FF"/>
                </a:solidFill>
                <a:cs typeface="Arial" charset="0"/>
              </a:rPr>
              <a:t>    items[tail % capacity] = x; tail++;</a:t>
            </a:r>
          </a:p>
          <a:p>
            <a:pPr>
              <a:defRPr/>
            </a:pPr>
            <a:r>
              <a:rPr lang="en-US" sz="2000" dirty="0">
                <a:solidFill>
                  <a:srgbClr val="0000FF"/>
                </a:solidFill>
                <a:cs typeface="Arial" charset="0"/>
              </a:rPr>
              <a:t>  </a:t>
            </a:r>
            <a:r>
              <a:rPr lang="en-US" sz="2000" dirty="0">
                <a:solidFill>
                  <a:schemeClr val="folHlink"/>
                </a:solidFill>
                <a:cs typeface="Arial" charset="0"/>
              </a:rPr>
              <a:t>}</a:t>
            </a:r>
          </a:p>
          <a:p>
            <a:pPr>
              <a:defRPr/>
            </a:pPr>
            <a:r>
              <a:rPr lang="en-US" sz="2000" dirty="0">
                <a:solidFill>
                  <a:schemeClr val="folHlink"/>
                </a:solidFill>
                <a:cs typeface="Arial" charset="0"/>
              </a:rPr>
              <a:t>  public Item </a:t>
            </a:r>
            <a:r>
              <a:rPr lang="en-US" sz="2000" dirty="0" err="1">
                <a:solidFill>
                  <a:schemeClr val="folHlink"/>
                </a:solidFill>
                <a:cs typeface="Arial" charset="0"/>
              </a:rPr>
              <a:t>deq</a:t>
            </a:r>
            <a:r>
              <a:rPr lang="en-US" sz="2000" dirty="0">
                <a:solidFill>
                  <a:schemeClr val="folHlink"/>
                </a:solidFill>
                <a:cs typeface="Arial" charset="0"/>
              </a:rPr>
              <a:t>() {</a:t>
            </a:r>
          </a:p>
          <a:p>
            <a:pPr>
              <a:defRPr/>
            </a:pPr>
            <a:r>
              <a:rPr lang="en-US" sz="2000" dirty="0">
                <a:solidFill>
                  <a:schemeClr val="folHlink"/>
                </a:solidFill>
                <a:cs typeface="Arial" charset="0"/>
              </a:rPr>
              <a:t>     while (tail == head);     </a:t>
            </a:r>
            <a:r>
              <a:rPr lang="en-US" sz="2000" i="1" dirty="0">
                <a:solidFill>
                  <a:schemeClr val="folHlink"/>
                </a:solidFill>
                <a:cs typeface="Arial" charset="0"/>
              </a:rPr>
              <a:t>// busy-wait</a:t>
            </a:r>
          </a:p>
          <a:p>
            <a:pPr>
              <a:defRPr/>
            </a:pPr>
            <a:r>
              <a:rPr lang="en-US" sz="2000" dirty="0">
                <a:solidFill>
                  <a:schemeClr val="folHlink"/>
                </a:solidFill>
                <a:cs typeface="Arial" charset="0"/>
              </a:rPr>
              <a:t>     Item </a:t>
            </a:r>
            <a:r>
              <a:rPr lang="en-US" sz="2000" dirty="0" err="1">
                <a:solidFill>
                  <a:schemeClr val="folHlink"/>
                </a:solidFill>
                <a:cs typeface="Arial" charset="0"/>
              </a:rPr>
              <a:t>item</a:t>
            </a:r>
            <a:r>
              <a:rPr lang="en-US" sz="2000" dirty="0">
                <a:solidFill>
                  <a:schemeClr val="folHlink"/>
                </a:solidFill>
                <a:cs typeface="Arial" charset="0"/>
              </a:rPr>
              <a:t> = items[head % capacity]; </a:t>
            </a:r>
          </a:p>
          <a:p>
            <a:pPr>
              <a:defRPr/>
            </a:pPr>
            <a:r>
              <a:rPr lang="en-US" sz="2000" dirty="0">
                <a:solidFill>
                  <a:schemeClr val="folHlink"/>
                </a:solidFill>
                <a:cs typeface="Arial" charset="0"/>
              </a:rPr>
              <a:t>     head++;</a:t>
            </a:r>
          </a:p>
          <a:p>
            <a:pPr>
              <a:defRPr/>
            </a:pPr>
            <a:r>
              <a:rPr lang="en-US" sz="2000" dirty="0">
                <a:solidFill>
                  <a:schemeClr val="folHlink"/>
                </a:solidFill>
                <a:cs typeface="Arial" charset="0"/>
              </a:rPr>
              <a:t>     return item;</a:t>
            </a:r>
          </a:p>
          <a:p>
            <a:pPr>
              <a:defRPr/>
            </a:pPr>
            <a:r>
              <a:rPr lang="en-US" sz="2000" dirty="0">
                <a:solidFill>
                  <a:schemeClr val="folHlink"/>
                </a:solidFill>
                <a:cs typeface="Arial" charset="0"/>
              </a:rPr>
              <a:t>}}</a:t>
            </a:r>
          </a:p>
        </p:txBody>
      </p:sp>
      <p:grpSp>
        <p:nvGrpSpPr>
          <p:cNvPr id="21511" name="Group 5">
            <a:extLst>
              <a:ext uri="{FF2B5EF4-FFF2-40B4-BE49-F238E27FC236}">
                <a16:creationId xmlns:a16="http://schemas.microsoft.com/office/drawing/2014/main" id="{6728A6BB-62AC-462B-AD06-B98EA87C56E5}"/>
              </a:ext>
            </a:extLst>
          </p:cNvPr>
          <p:cNvGrpSpPr>
            <a:grpSpLocks/>
          </p:cNvGrpSpPr>
          <p:nvPr/>
        </p:nvGrpSpPr>
        <p:grpSpPr bwMode="auto">
          <a:xfrm>
            <a:off x="5921375" y="1754188"/>
            <a:ext cx="2463800" cy="1735137"/>
            <a:chOff x="3730" y="1105"/>
            <a:chExt cx="1552" cy="1093"/>
          </a:xfrm>
        </p:grpSpPr>
        <p:grpSp>
          <p:nvGrpSpPr>
            <p:cNvPr id="21515" name="Group 6">
              <a:extLst>
                <a:ext uri="{FF2B5EF4-FFF2-40B4-BE49-F238E27FC236}">
                  <a16:creationId xmlns:a16="http://schemas.microsoft.com/office/drawing/2014/main" id="{2EC99272-CF13-488B-B5E1-BF5DD9A28B3D}"/>
                </a:ext>
              </a:extLst>
            </p:cNvPr>
            <p:cNvGrpSpPr>
              <a:grpSpLocks/>
            </p:cNvGrpSpPr>
            <p:nvPr/>
          </p:nvGrpSpPr>
          <p:grpSpPr bwMode="auto">
            <a:xfrm>
              <a:off x="4068" y="1412"/>
              <a:ext cx="813" cy="786"/>
              <a:chOff x="3740" y="1372"/>
              <a:chExt cx="813" cy="786"/>
            </a:xfrm>
          </p:grpSpPr>
          <p:sp>
            <p:nvSpPr>
              <p:cNvPr id="21526" name="Oval 7">
                <a:extLst>
                  <a:ext uri="{FF2B5EF4-FFF2-40B4-BE49-F238E27FC236}">
                    <a16:creationId xmlns:a16="http://schemas.microsoft.com/office/drawing/2014/main" id="{8E3214C0-210D-402B-99EC-4AE834F91753}"/>
                  </a:ext>
                </a:extLst>
              </p:cNvPr>
              <p:cNvSpPr>
                <a:spLocks noChangeArrowheads="1"/>
              </p:cNvSpPr>
              <p:nvPr/>
            </p:nvSpPr>
            <p:spPr bwMode="auto">
              <a:xfrm>
                <a:off x="3740" y="1372"/>
                <a:ext cx="813" cy="786"/>
              </a:xfrm>
              <a:prstGeom prst="ellipse">
                <a:avLst/>
              </a:prstGeom>
              <a:solidFill>
                <a:srgbClr val="00FFFF"/>
              </a:solidFill>
              <a:ln w="28575" algn="ctr">
                <a:solidFill>
                  <a:schemeClr val="tx1"/>
                </a:solidFill>
                <a:round/>
                <a:headEnd/>
                <a:tailEnd/>
              </a:ln>
            </p:spPr>
            <p:txBody>
              <a:bodyPr wrap="none"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21527" name="Oval 8">
                <a:extLst>
                  <a:ext uri="{FF2B5EF4-FFF2-40B4-BE49-F238E27FC236}">
                    <a16:creationId xmlns:a16="http://schemas.microsoft.com/office/drawing/2014/main" id="{E3DFB915-2DAA-4902-B162-CBC5117FD7DA}"/>
                  </a:ext>
                </a:extLst>
              </p:cNvPr>
              <p:cNvSpPr>
                <a:spLocks noChangeArrowheads="1"/>
              </p:cNvSpPr>
              <p:nvPr/>
            </p:nvSpPr>
            <p:spPr bwMode="auto">
              <a:xfrm>
                <a:off x="3877" y="1510"/>
                <a:ext cx="539" cy="511"/>
              </a:xfrm>
              <a:prstGeom prst="ellipse">
                <a:avLst/>
              </a:prstGeom>
              <a:solidFill>
                <a:srgbClr val="FFFFCC"/>
              </a:solidFill>
              <a:ln w="28575" algn="ctr">
                <a:solidFill>
                  <a:schemeClr val="tx1"/>
                </a:solidFill>
                <a:round/>
                <a:headEnd/>
                <a:tailEnd/>
              </a:ln>
            </p:spPr>
            <p:txBody>
              <a:bodyPr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21528" name="Line 9">
                <a:extLst>
                  <a:ext uri="{FF2B5EF4-FFF2-40B4-BE49-F238E27FC236}">
                    <a16:creationId xmlns:a16="http://schemas.microsoft.com/office/drawing/2014/main" id="{18830BA5-8868-4C6C-8B51-D3718CE8F4A3}"/>
                  </a:ext>
                </a:extLst>
              </p:cNvPr>
              <p:cNvSpPr>
                <a:spLocks noChangeShapeType="1"/>
              </p:cNvSpPr>
              <p:nvPr/>
            </p:nvSpPr>
            <p:spPr bwMode="auto">
              <a:xfrm flipV="1">
                <a:off x="3904" y="1983"/>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1529" name="Line 10">
                <a:extLst>
                  <a:ext uri="{FF2B5EF4-FFF2-40B4-BE49-F238E27FC236}">
                    <a16:creationId xmlns:a16="http://schemas.microsoft.com/office/drawing/2014/main" id="{9892757E-D22C-4805-8455-8E70983B1D9D}"/>
                  </a:ext>
                </a:extLst>
              </p:cNvPr>
              <p:cNvSpPr>
                <a:spLocks noChangeShapeType="1"/>
              </p:cNvSpPr>
              <p:nvPr/>
            </p:nvSpPr>
            <p:spPr bwMode="auto">
              <a:xfrm flipV="1">
                <a:off x="4308" y="1455"/>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1530" name="Line 11">
                <a:extLst>
                  <a:ext uri="{FF2B5EF4-FFF2-40B4-BE49-F238E27FC236}">
                    <a16:creationId xmlns:a16="http://schemas.microsoft.com/office/drawing/2014/main" id="{7F036245-6A63-4FFD-B46F-4D69DC7FB08F}"/>
                  </a:ext>
                </a:extLst>
              </p:cNvPr>
              <p:cNvSpPr>
                <a:spLocks noChangeShapeType="1"/>
              </p:cNvSpPr>
              <p:nvPr/>
            </p:nvSpPr>
            <p:spPr bwMode="auto">
              <a:xfrm flipV="1">
                <a:off x="4416" y="167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1531" name="Line 12">
                <a:extLst>
                  <a:ext uri="{FF2B5EF4-FFF2-40B4-BE49-F238E27FC236}">
                    <a16:creationId xmlns:a16="http://schemas.microsoft.com/office/drawing/2014/main" id="{83974CF7-B3D8-45CC-A93B-CCDE0A4EBC56}"/>
                  </a:ext>
                </a:extLst>
              </p:cNvPr>
              <p:cNvSpPr>
                <a:spLocks noChangeShapeType="1"/>
              </p:cNvSpPr>
              <p:nvPr/>
            </p:nvSpPr>
            <p:spPr bwMode="auto">
              <a:xfrm flipV="1">
                <a:off x="3760" y="185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1532" name="Line 13">
                <a:extLst>
                  <a:ext uri="{FF2B5EF4-FFF2-40B4-BE49-F238E27FC236}">
                    <a16:creationId xmlns:a16="http://schemas.microsoft.com/office/drawing/2014/main" id="{ABD35F62-9290-4D6D-9A42-F594DEFD67A0}"/>
                  </a:ext>
                </a:extLst>
              </p:cNvPr>
              <p:cNvSpPr>
                <a:spLocks noChangeShapeType="1"/>
              </p:cNvSpPr>
              <p:nvPr/>
            </p:nvSpPr>
            <p:spPr bwMode="auto">
              <a:xfrm>
                <a:off x="3768" y="1613"/>
                <a:ext cx="121" cy="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1533" name="Line 14">
                <a:extLst>
                  <a:ext uri="{FF2B5EF4-FFF2-40B4-BE49-F238E27FC236}">
                    <a16:creationId xmlns:a16="http://schemas.microsoft.com/office/drawing/2014/main" id="{E0CA955C-0F43-4CBA-B675-12B6502AD9AE}"/>
                  </a:ext>
                </a:extLst>
              </p:cNvPr>
              <p:cNvSpPr>
                <a:spLocks noChangeShapeType="1"/>
              </p:cNvSpPr>
              <p:nvPr/>
            </p:nvSpPr>
            <p:spPr bwMode="auto">
              <a:xfrm>
                <a:off x="4400" y="1857"/>
                <a:ext cx="117" cy="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1534" name="Line 15">
                <a:extLst>
                  <a:ext uri="{FF2B5EF4-FFF2-40B4-BE49-F238E27FC236}">
                    <a16:creationId xmlns:a16="http://schemas.microsoft.com/office/drawing/2014/main" id="{059AB3D6-8D05-4CC2-AA7C-BA75AB646274}"/>
                  </a:ext>
                </a:extLst>
              </p:cNvPr>
              <p:cNvSpPr>
                <a:spLocks noChangeShapeType="1"/>
              </p:cNvSpPr>
              <p:nvPr/>
            </p:nvSpPr>
            <p:spPr bwMode="auto">
              <a:xfrm>
                <a:off x="3952" y="142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1535" name="Line 16">
                <a:extLst>
                  <a:ext uri="{FF2B5EF4-FFF2-40B4-BE49-F238E27FC236}">
                    <a16:creationId xmlns:a16="http://schemas.microsoft.com/office/drawing/2014/main" id="{AEAF6E1D-82A9-401D-9D2E-D933F877E7F1}"/>
                  </a:ext>
                </a:extLst>
              </p:cNvPr>
              <p:cNvSpPr>
                <a:spLocks noChangeShapeType="1"/>
              </p:cNvSpPr>
              <p:nvPr/>
            </p:nvSpPr>
            <p:spPr bwMode="auto">
              <a:xfrm flipH="1">
                <a:off x="4161" y="1377"/>
                <a:ext cx="11" cy="1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1536" name="Line 17">
                <a:extLst>
                  <a:ext uri="{FF2B5EF4-FFF2-40B4-BE49-F238E27FC236}">
                    <a16:creationId xmlns:a16="http://schemas.microsoft.com/office/drawing/2014/main" id="{5C25241C-00D8-4210-AAA1-5CA2F15F3061}"/>
                  </a:ext>
                </a:extLst>
              </p:cNvPr>
              <p:cNvSpPr>
                <a:spLocks noChangeShapeType="1"/>
              </p:cNvSpPr>
              <p:nvPr/>
            </p:nvSpPr>
            <p:spPr bwMode="auto">
              <a:xfrm>
                <a:off x="4300" y="198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1537" name="Line 18">
                <a:extLst>
                  <a:ext uri="{FF2B5EF4-FFF2-40B4-BE49-F238E27FC236}">
                    <a16:creationId xmlns:a16="http://schemas.microsoft.com/office/drawing/2014/main" id="{9D579609-32F0-4237-9379-3AB3FAD71717}"/>
                  </a:ext>
                </a:extLst>
              </p:cNvPr>
              <p:cNvSpPr>
                <a:spLocks noChangeShapeType="1"/>
              </p:cNvSpPr>
              <p:nvPr/>
            </p:nvSpPr>
            <p:spPr bwMode="auto">
              <a:xfrm flipH="1">
                <a:off x="4129" y="2025"/>
                <a:ext cx="3"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grpSp>
        <p:sp>
          <p:nvSpPr>
            <p:cNvPr id="21516" name="Text Box 19">
              <a:extLst>
                <a:ext uri="{FF2B5EF4-FFF2-40B4-BE49-F238E27FC236}">
                  <a16:creationId xmlns:a16="http://schemas.microsoft.com/office/drawing/2014/main" id="{1AE62DB2-C059-473C-9323-CD6D252D26C1}"/>
                </a:ext>
              </a:extLst>
            </p:cNvPr>
            <p:cNvSpPr txBox="1">
              <a:spLocks noChangeArrowheads="1"/>
            </p:cNvSpPr>
            <p:nvPr/>
          </p:nvSpPr>
          <p:spPr bwMode="auto">
            <a:xfrm>
              <a:off x="4294" y="127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0</a:t>
              </a:r>
            </a:p>
          </p:txBody>
        </p:sp>
        <p:sp>
          <p:nvSpPr>
            <p:cNvPr id="21517" name="Text Box 20">
              <a:extLst>
                <a:ext uri="{FF2B5EF4-FFF2-40B4-BE49-F238E27FC236}">
                  <a16:creationId xmlns:a16="http://schemas.microsoft.com/office/drawing/2014/main" id="{27AC4CAE-F7B9-471C-BD6C-333B72FF464D}"/>
                </a:ext>
              </a:extLst>
            </p:cNvPr>
            <p:cNvSpPr txBox="1">
              <a:spLocks noChangeArrowheads="1"/>
            </p:cNvSpPr>
            <p:nvPr/>
          </p:nvSpPr>
          <p:spPr bwMode="auto">
            <a:xfrm>
              <a:off x="4582" y="1287"/>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1</a:t>
              </a:r>
            </a:p>
          </p:txBody>
        </p:sp>
        <p:sp>
          <p:nvSpPr>
            <p:cNvPr id="21518" name="Text Box 21">
              <a:extLst>
                <a:ext uri="{FF2B5EF4-FFF2-40B4-BE49-F238E27FC236}">
                  <a16:creationId xmlns:a16="http://schemas.microsoft.com/office/drawing/2014/main" id="{FCA61B21-83DB-4C5F-96CB-5B13608F0AD3}"/>
                </a:ext>
              </a:extLst>
            </p:cNvPr>
            <p:cNvSpPr txBox="1">
              <a:spLocks noChangeArrowheads="1"/>
            </p:cNvSpPr>
            <p:nvPr/>
          </p:nvSpPr>
          <p:spPr bwMode="auto">
            <a:xfrm>
              <a:off x="3730" y="1395"/>
              <a:ext cx="60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capacity-1</a:t>
              </a:r>
            </a:p>
          </p:txBody>
        </p:sp>
        <p:sp>
          <p:nvSpPr>
            <p:cNvPr id="21519" name="Text Box 22">
              <a:extLst>
                <a:ext uri="{FF2B5EF4-FFF2-40B4-BE49-F238E27FC236}">
                  <a16:creationId xmlns:a16="http://schemas.microsoft.com/office/drawing/2014/main" id="{7CA86445-3354-4C64-8AC3-1BBF2C9714E0}"/>
                </a:ext>
              </a:extLst>
            </p:cNvPr>
            <p:cNvSpPr txBox="1">
              <a:spLocks noChangeArrowheads="1"/>
            </p:cNvSpPr>
            <p:nvPr/>
          </p:nvSpPr>
          <p:spPr bwMode="auto">
            <a:xfrm>
              <a:off x="4786" y="145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2</a:t>
              </a:r>
            </a:p>
          </p:txBody>
        </p:sp>
        <p:sp>
          <p:nvSpPr>
            <p:cNvPr id="21520" name="Text Box 23">
              <a:extLst>
                <a:ext uri="{FF2B5EF4-FFF2-40B4-BE49-F238E27FC236}">
                  <a16:creationId xmlns:a16="http://schemas.microsoft.com/office/drawing/2014/main" id="{16F584BB-32EC-4453-A65E-89DAB9334533}"/>
                </a:ext>
              </a:extLst>
            </p:cNvPr>
            <p:cNvSpPr txBox="1">
              <a:spLocks noChangeArrowheads="1"/>
            </p:cNvSpPr>
            <p:nvPr/>
          </p:nvSpPr>
          <p:spPr bwMode="auto">
            <a:xfrm>
              <a:off x="3966" y="1105"/>
              <a:ext cx="390" cy="210"/>
            </a:xfrm>
            <a:prstGeom prst="rect">
              <a:avLst/>
            </a:prstGeom>
            <a:solidFill>
              <a:srgbClr val="00FFFF"/>
            </a:solidFill>
            <a:ln w="28575" algn="ctr">
              <a:solidFill>
                <a:schemeClr val="tx1"/>
              </a:solidFill>
              <a:miter lim="800000"/>
              <a:headEnd/>
              <a:tailEnd/>
            </a:ln>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Comic Sans MS" panose="030F0702030302020204" pitchFamily="66" charset="0"/>
                  <a:ea typeface="宋体" panose="02010600030101010101" pitchFamily="2" charset="-122"/>
                </a:rPr>
                <a:t>head</a:t>
              </a:r>
            </a:p>
          </p:txBody>
        </p:sp>
        <p:sp>
          <p:nvSpPr>
            <p:cNvPr id="21521" name="Line 24">
              <a:extLst>
                <a:ext uri="{FF2B5EF4-FFF2-40B4-BE49-F238E27FC236}">
                  <a16:creationId xmlns:a16="http://schemas.microsoft.com/office/drawing/2014/main" id="{67ABCB52-0652-41A0-9F29-8465FDED0CE8}"/>
                </a:ext>
              </a:extLst>
            </p:cNvPr>
            <p:cNvSpPr>
              <a:spLocks noChangeShapeType="1"/>
            </p:cNvSpPr>
            <p:nvPr/>
          </p:nvSpPr>
          <p:spPr bwMode="auto">
            <a:xfrm>
              <a:off x="4212" y="1284"/>
              <a:ext cx="128" cy="1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1522" name="Text Box 25">
              <a:extLst>
                <a:ext uri="{FF2B5EF4-FFF2-40B4-BE49-F238E27FC236}">
                  <a16:creationId xmlns:a16="http://schemas.microsoft.com/office/drawing/2014/main" id="{99BFFD07-8220-4E63-9B3C-834D20DC74AB}"/>
                </a:ext>
              </a:extLst>
            </p:cNvPr>
            <p:cNvSpPr txBox="1">
              <a:spLocks noChangeArrowheads="1"/>
            </p:cNvSpPr>
            <p:nvPr/>
          </p:nvSpPr>
          <p:spPr bwMode="auto">
            <a:xfrm>
              <a:off x="4910" y="1113"/>
              <a:ext cx="372" cy="210"/>
            </a:xfrm>
            <a:prstGeom prst="rect">
              <a:avLst/>
            </a:prstGeom>
            <a:solidFill>
              <a:srgbClr val="00FFFF"/>
            </a:solidFill>
            <a:ln w="28575" algn="ctr">
              <a:solidFill>
                <a:schemeClr val="tx1"/>
              </a:solidFill>
              <a:miter lim="800000"/>
              <a:headEnd/>
              <a:tailEnd/>
            </a:ln>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Comic Sans MS" panose="030F0702030302020204" pitchFamily="66" charset="0"/>
                  <a:ea typeface="宋体" panose="02010600030101010101" pitchFamily="2" charset="-122"/>
                </a:rPr>
                <a:t>tail</a:t>
              </a:r>
            </a:p>
          </p:txBody>
        </p:sp>
        <p:sp>
          <p:nvSpPr>
            <p:cNvPr id="21523" name="Line 26">
              <a:extLst>
                <a:ext uri="{FF2B5EF4-FFF2-40B4-BE49-F238E27FC236}">
                  <a16:creationId xmlns:a16="http://schemas.microsoft.com/office/drawing/2014/main" id="{A722CE8C-27D5-453D-B456-C30FE6FDC55B}"/>
                </a:ext>
              </a:extLst>
            </p:cNvPr>
            <p:cNvSpPr>
              <a:spLocks noChangeShapeType="1"/>
            </p:cNvSpPr>
            <p:nvPr/>
          </p:nvSpPr>
          <p:spPr bwMode="auto">
            <a:xfrm flipH="1">
              <a:off x="4772" y="1300"/>
              <a:ext cx="256" cy="26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1524" name="Text Box 27">
              <a:extLst>
                <a:ext uri="{FF2B5EF4-FFF2-40B4-BE49-F238E27FC236}">
                  <a16:creationId xmlns:a16="http://schemas.microsoft.com/office/drawing/2014/main" id="{FA3AA89F-9A25-4134-AB0C-47267B6EACDA}"/>
                </a:ext>
              </a:extLst>
            </p:cNvPr>
            <p:cNvSpPr txBox="1">
              <a:spLocks noChangeArrowheads="1"/>
            </p:cNvSpPr>
            <p:nvPr/>
          </p:nvSpPr>
          <p:spPr bwMode="auto">
            <a:xfrm>
              <a:off x="4294" y="134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ea typeface="宋体" panose="02010600030101010101" pitchFamily="2" charset="-122"/>
                </a:rPr>
                <a:t>y</a:t>
              </a:r>
            </a:p>
          </p:txBody>
        </p:sp>
        <p:sp>
          <p:nvSpPr>
            <p:cNvPr id="21525" name="Text Box 28">
              <a:extLst>
                <a:ext uri="{FF2B5EF4-FFF2-40B4-BE49-F238E27FC236}">
                  <a16:creationId xmlns:a16="http://schemas.microsoft.com/office/drawing/2014/main" id="{0128ED64-2C3D-462E-B9D2-273F86194F0F}"/>
                </a:ext>
              </a:extLst>
            </p:cNvPr>
            <p:cNvSpPr txBox="1">
              <a:spLocks noChangeArrowheads="1"/>
            </p:cNvSpPr>
            <p:nvPr/>
          </p:nvSpPr>
          <p:spPr bwMode="auto">
            <a:xfrm>
              <a:off x="4478" y="1364"/>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ea typeface="宋体" panose="02010600030101010101" pitchFamily="2" charset="-122"/>
                </a:rPr>
                <a:t>z</a:t>
              </a:r>
            </a:p>
          </p:txBody>
        </p:sp>
      </p:grpSp>
      <p:sp>
        <p:nvSpPr>
          <p:cNvPr id="21512" name="AutoShape 30">
            <a:extLst>
              <a:ext uri="{FF2B5EF4-FFF2-40B4-BE49-F238E27FC236}">
                <a16:creationId xmlns:a16="http://schemas.microsoft.com/office/drawing/2014/main" id="{D2F424C6-D01E-4222-B3B3-551AD7652A69}"/>
              </a:ext>
            </a:extLst>
          </p:cNvPr>
          <p:cNvSpPr>
            <a:spLocks noChangeArrowheads="1"/>
          </p:cNvSpPr>
          <p:nvPr/>
        </p:nvSpPr>
        <p:spPr bwMode="auto">
          <a:xfrm>
            <a:off x="1441451" y="3869787"/>
            <a:ext cx="5434012" cy="444500"/>
          </a:xfrm>
          <a:prstGeom prst="wedgeRoundRectCallout">
            <a:avLst>
              <a:gd name="adj1" fmla="val -18102"/>
              <a:gd name="adj2" fmla="val 26285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2800" b="0">
              <a:latin typeface="Comic Sans MS" panose="030F0702030302020204" pitchFamily="66" charset="0"/>
            </a:endParaRPr>
          </a:p>
        </p:txBody>
      </p:sp>
      <p:sp>
        <p:nvSpPr>
          <p:cNvPr id="21513" name="Text Box 31">
            <a:extLst>
              <a:ext uri="{FF2B5EF4-FFF2-40B4-BE49-F238E27FC236}">
                <a16:creationId xmlns:a16="http://schemas.microsoft.com/office/drawing/2014/main" id="{CE2DBEDD-61F0-43FB-A358-DC982400694E}"/>
              </a:ext>
            </a:extLst>
          </p:cNvPr>
          <p:cNvSpPr txBox="1">
            <a:spLocks noChangeArrowheads="1"/>
          </p:cNvSpPr>
          <p:nvPr/>
        </p:nvSpPr>
        <p:spPr bwMode="auto">
          <a:xfrm>
            <a:off x="1838326" y="5303299"/>
            <a:ext cx="6305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b="0">
                <a:latin typeface="Comic Sans MS" panose="030F0702030302020204" pitchFamily="66" charset="0"/>
                <a:ea typeface="宋体" panose="02010600030101010101" pitchFamily="2" charset="-122"/>
              </a:rPr>
              <a:t>Queue is updated without a lock!</a:t>
            </a:r>
          </a:p>
        </p:txBody>
      </p:sp>
      <p:sp>
        <p:nvSpPr>
          <p:cNvPr id="1053728" name="Text Box 32">
            <a:extLst>
              <a:ext uri="{FF2B5EF4-FFF2-40B4-BE49-F238E27FC236}">
                <a16:creationId xmlns:a16="http://schemas.microsoft.com/office/drawing/2014/main" id="{DC06FBF8-9DCB-4967-986A-C253C7F09E5F}"/>
              </a:ext>
            </a:extLst>
          </p:cNvPr>
          <p:cNvSpPr txBox="1">
            <a:spLocks noChangeArrowheads="1"/>
          </p:cNvSpPr>
          <p:nvPr/>
        </p:nvSpPr>
        <p:spPr bwMode="auto">
          <a:xfrm rot="-1149610">
            <a:off x="4060825" y="4605338"/>
            <a:ext cx="4819650" cy="1196975"/>
          </a:xfrm>
          <a:prstGeom prst="rect">
            <a:avLst/>
          </a:prstGeom>
          <a:solidFill>
            <a:schemeClr val="bg1"/>
          </a:solidFill>
          <a:ln w="9525" algn="ctr">
            <a:solidFill>
              <a:srgbClr val="0000FF"/>
            </a:solidFill>
            <a:miter lim="800000"/>
            <a:headEnd/>
            <a:tailEnd/>
          </a:ln>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mic Sans MS" panose="030F0702030302020204" pitchFamily="66" charset="0"/>
                <a:ea typeface="宋体" panose="02010600030101010101" pitchFamily="2" charset="-122"/>
              </a:rPr>
              <a:t>How do we define “correct” when modifications are not mutually exclusive?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37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728"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8E8D53DD-7317-452B-9D8D-33ABE4845F20}"/>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23A87A7-7442-450D-9E8E-D52722691F06}" type="slidenum">
              <a:rPr lang="ar-SA" altLang="zh-CN" sz="1400" b="0">
                <a:solidFill>
                  <a:schemeClr val="tx1"/>
                </a:solidFill>
                <a:latin typeface="Comic Sans MS" panose="030F0702030302020204" pitchFamily="66" charset="0"/>
              </a:rPr>
              <a:pPr/>
              <a:t>22</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22532" name="Picture 4" descr="magic">
            <a:extLst>
              <a:ext uri="{FF2B5EF4-FFF2-40B4-BE49-F238E27FC236}">
                <a16:creationId xmlns:a16="http://schemas.microsoft.com/office/drawing/2014/main" id="{73A7C3C6-2278-4038-9526-647F4249A2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2533" name="Rectangle 2">
            <a:extLst>
              <a:ext uri="{FF2B5EF4-FFF2-40B4-BE49-F238E27FC236}">
                <a16:creationId xmlns:a16="http://schemas.microsoft.com/office/drawing/2014/main" id="{6E253468-24E1-40A7-BE18-ADD9CC7361C9}"/>
              </a:ext>
            </a:extLst>
          </p:cNvPr>
          <p:cNvSpPr>
            <a:spLocks noGrp="1" noChangeArrowheads="1"/>
          </p:cNvSpPr>
          <p:nvPr>
            <p:ph type="title"/>
          </p:nvPr>
        </p:nvSpPr>
        <p:spPr/>
        <p:txBody>
          <a:bodyPr/>
          <a:lstStyle/>
          <a:p>
            <a:pPr eaLnBrk="1" hangingPunct="1"/>
            <a:r>
              <a:rPr lang="en-US" altLang="zh-CN" sz="4000" dirty="0">
                <a:ea typeface="宋体" panose="02010600030101010101" pitchFamily="2" charset="-122"/>
              </a:rPr>
              <a:t>Correctness of concurrent queue implementations</a:t>
            </a:r>
          </a:p>
        </p:txBody>
      </p:sp>
      <p:sp>
        <p:nvSpPr>
          <p:cNvPr id="22534" name="Rectangle 3">
            <a:extLst>
              <a:ext uri="{FF2B5EF4-FFF2-40B4-BE49-F238E27FC236}">
                <a16:creationId xmlns:a16="http://schemas.microsoft.com/office/drawing/2014/main" id="{A414382B-D7DE-4965-A5E6-351A694DC73F}"/>
              </a:ext>
            </a:extLst>
          </p:cNvPr>
          <p:cNvSpPr>
            <a:spLocks noGrp="1" noChangeArrowheads="1"/>
          </p:cNvSpPr>
          <p:nvPr>
            <p:ph type="body" idx="1"/>
          </p:nvPr>
        </p:nvSpPr>
        <p:spPr>
          <a:xfrm>
            <a:off x="725488" y="2586038"/>
            <a:ext cx="7785100" cy="2743200"/>
          </a:xfrm>
        </p:spPr>
        <p:txBody>
          <a:bodyPr/>
          <a:lstStyle/>
          <a:p>
            <a:pPr eaLnBrk="1" hangingPunct="1">
              <a:lnSpc>
                <a:spcPct val="90000"/>
              </a:lnSpc>
            </a:pPr>
            <a:r>
              <a:rPr lang="en-US" altLang="zh-CN" dirty="0">
                <a:ea typeface="宋体" panose="02010600030101010101" pitchFamily="2" charset="-122"/>
              </a:rPr>
              <a:t>Need a way to </a:t>
            </a:r>
            <a:r>
              <a:rPr lang="en-US" altLang="zh-CN" dirty="0">
                <a:solidFill>
                  <a:schemeClr val="tx1"/>
                </a:solidFill>
                <a:ea typeface="宋体" panose="02010600030101010101" pitchFamily="2" charset="-122"/>
              </a:rPr>
              <a:t>specify</a:t>
            </a:r>
            <a:r>
              <a:rPr lang="en-US" altLang="zh-CN" dirty="0">
                <a:ea typeface="宋体" panose="02010600030101010101" pitchFamily="2" charset="-122"/>
              </a:rPr>
              <a:t> a concurrent queue object</a:t>
            </a:r>
          </a:p>
          <a:p>
            <a:pPr eaLnBrk="1" hangingPunct="1">
              <a:lnSpc>
                <a:spcPct val="90000"/>
              </a:lnSpc>
            </a:pPr>
            <a:r>
              <a:rPr lang="en-US" altLang="zh-CN" dirty="0">
                <a:ea typeface="宋体" panose="02010600030101010101" pitchFamily="2" charset="-122"/>
              </a:rPr>
              <a:t>Need a way to prove that an algorithm </a:t>
            </a:r>
            <a:r>
              <a:rPr lang="en-US" altLang="zh-CN" dirty="0">
                <a:solidFill>
                  <a:schemeClr val="tx1"/>
                </a:solidFill>
                <a:ea typeface="宋体" panose="02010600030101010101" pitchFamily="2" charset="-122"/>
              </a:rPr>
              <a:t>implements</a:t>
            </a:r>
            <a:r>
              <a:rPr lang="en-US" altLang="zh-CN" dirty="0">
                <a:ea typeface="宋体" panose="02010600030101010101" pitchFamily="2" charset="-122"/>
              </a:rPr>
              <a:t>  the object</a:t>
            </a:r>
            <a:r>
              <a:rPr lang="en-US" altLang="zh-CN" dirty="0">
                <a:latin typeface="Arial" panose="020B0604020202020204" pitchFamily="34" charset="0"/>
                <a:ea typeface="宋体" panose="02010600030101010101" pitchFamily="2" charset="-122"/>
              </a:rPr>
              <a:t>’</a:t>
            </a:r>
            <a:r>
              <a:rPr lang="en-US" altLang="zh-CN" dirty="0">
                <a:ea typeface="宋体" panose="02010600030101010101" pitchFamily="2" charset="-122"/>
              </a:rPr>
              <a:t>s specification</a:t>
            </a:r>
          </a:p>
          <a:p>
            <a:pPr eaLnBrk="1" hangingPunct="1">
              <a:lnSpc>
                <a:spcPct val="90000"/>
              </a:lnSpc>
            </a:pPr>
            <a:r>
              <a:rPr lang="en-US" altLang="zh-CN" dirty="0">
                <a:ea typeface="宋体" panose="02010600030101010101" pitchFamily="2" charset="-122"/>
              </a:rPr>
              <a:t>Lets talk about object specifications </a:t>
            </a:r>
            <a:r>
              <a:rPr lang="en-US" altLang="zh-CN" dirty="0">
                <a:latin typeface="Arial" panose="020B0604020202020204" pitchFamily="34" charset="0"/>
                <a:ea typeface="宋体" panose="02010600030101010101" pitchFamily="2" charset="-122"/>
              </a:rPr>
              <a:t>…</a:t>
            </a:r>
            <a:endParaRPr lang="en-US" altLang="zh-CN" i="1" dirty="0">
              <a:solidFill>
                <a:srgbClr val="FF0000"/>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534">
                                            <p:txEl>
                                              <p:pRg st="1" end="1"/>
                                            </p:txEl>
                                          </p:spTgt>
                                        </p:tgtEl>
                                        <p:attrNameLst>
                                          <p:attrName>style.visibility</p:attrName>
                                        </p:attrNameLst>
                                      </p:cBhvr>
                                      <p:to>
                                        <p:strVal val="visible"/>
                                      </p:to>
                                    </p:set>
                                    <p:animEffect transition="in" filter="fade">
                                      <p:cBhvr>
                                        <p:cTn id="7" dur="500"/>
                                        <p:tgtEl>
                                          <p:spTgt spid="22534">
                                            <p:txEl>
                                              <p:pRg st="1" end="1"/>
                                            </p:txEl>
                                          </p:spTgt>
                                        </p:tgtEl>
                                      </p:cBhvr>
                                    </p:animEffect>
                                    <p:anim calcmode="lin" valueType="num">
                                      <p:cBhvr>
                                        <p:cTn id="8" dur="500" fill="hold"/>
                                        <p:tgtEl>
                                          <p:spTgt spid="22534">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2253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534">
                                            <p:txEl>
                                              <p:pRg st="2" end="2"/>
                                            </p:txEl>
                                          </p:spTgt>
                                        </p:tgtEl>
                                        <p:attrNameLst>
                                          <p:attrName>style.visibility</p:attrName>
                                        </p:attrNameLst>
                                      </p:cBhvr>
                                      <p:to>
                                        <p:strVal val="visible"/>
                                      </p:to>
                                    </p:set>
                                    <p:animEffect transition="in" filter="fade">
                                      <p:cBhvr>
                                        <p:cTn id="14" dur="500"/>
                                        <p:tgtEl>
                                          <p:spTgt spid="22534">
                                            <p:txEl>
                                              <p:pRg st="2" end="2"/>
                                            </p:txEl>
                                          </p:spTgt>
                                        </p:tgtEl>
                                      </p:cBhvr>
                                    </p:animEffect>
                                    <p:anim calcmode="lin" valueType="num">
                                      <p:cBhvr>
                                        <p:cTn id="15" dur="500" fill="hold"/>
                                        <p:tgtEl>
                                          <p:spTgt spid="22534">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2253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76EB788C-5526-4EBF-A456-3849847EDB21}"/>
              </a:ext>
            </a:extLst>
          </p:cNvPr>
          <p:cNvSpPr>
            <a:spLocks noGrp="1"/>
          </p:cNvSpPr>
          <p:nvPr>
            <p:ph type="title"/>
          </p:nvPr>
        </p:nvSpPr>
        <p:spPr/>
        <p:txBody>
          <a:bodyPr/>
          <a:lstStyle/>
          <a:p>
            <a:pPr eaLnBrk="1" hangingPunct="1"/>
            <a:r>
              <a:rPr lang="en-US" altLang="zh-CN">
                <a:ea typeface="宋体" panose="02010600030101010101" pitchFamily="2" charset="-122"/>
              </a:rPr>
              <a:t>Correctness and Progress</a:t>
            </a:r>
          </a:p>
        </p:txBody>
      </p:sp>
      <p:sp>
        <p:nvSpPr>
          <p:cNvPr id="23555" name="Content Placeholder 2">
            <a:extLst>
              <a:ext uri="{FF2B5EF4-FFF2-40B4-BE49-F238E27FC236}">
                <a16:creationId xmlns:a16="http://schemas.microsoft.com/office/drawing/2014/main" id="{F94B80F1-AB99-4D68-AD34-6C767B94B977}"/>
              </a:ext>
            </a:extLst>
          </p:cNvPr>
          <p:cNvSpPr>
            <a:spLocks noGrp="1"/>
          </p:cNvSpPr>
          <p:nvPr>
            <p:ph idx="1"/>
          </p:nvPr>
        </p:nvSpPr>
        <p:spPr/>
        <p:txBody>
          <a:bodyPr/>
          <a:lstStyle/>
          <a:p>
            <a:pPr eaLnBrk="1" hangingPunct="1"/>
            <a:r>
              <a:rPr lang="en-US" altLang="zh-CN" dirty="0">
                <a:ea typeface="宋体" panose="02010600030101010101" pitchFamily="2" charset="-122"/>
              </a:rPr>
              <a:t>In a concurrent setting, we need to specify both the </a:t>
            </a:r>
            <a:r>
              <a:rPr lang="en-US" altLang="zh-CN" u="sng" dirty="0">
                <a:ea typeface="宋体" panose="02010600030101010101" pitchFamily="2" charset="-122"/>
              </a:rPr>
              <a:t>safety</a:t>
            </a:r>
            <a:r>
              <a:rPr lang="en-US" altLang="zh-CN" dirty="0">
                <a:ea typeface="宋体" panose="02010600030101010101" pitchFamily="2" charset="-122"/>
              </a:rPr>
              <a:t> and the </a:t>
            </a:r>
            <a:r>
              <a:rPr lang="en-US" altLang="zh-CN" u="sng" dirty="0">
                <a:ea typeface="宋体" panose="02010600030101010101" pitchFamily="2" charset="-122"/>
              </a:rPr>
              <a:t>liveness</a:t>
            </a:r>
            <a:r>
              <a:rPr lang="en-US" altLang="zh-CN" dirty="0">
                <a:ea typeface="宋体" panose="02010600030101010101" pitchFamily="2" charset="-122"/>
              </a:rPr>
              <a:t> properties of an object</a:t>
            </a:r>
          </a:p>
          <a:p>
            <a:pPr eaLnBrk="1" hangingPunct="1"/>
            <a:r>
              <a:rPr lang="en-US" altLang="zh-CN" dirty="0">
                <a:ea typeface="宋体" panose="02010600030101010101" pitchFamily="2" charset="-122"/>
              </a:rPr>
              <a:t>Need a way to define </a:t>
            </a:r>
          </a:p>
          <a:p>
            <a:pPr lvl="1" eaLnBrk="1" hangingPunct="1"/>
            <a:r>
              <a:rPr lang="en-US" altLang="zh-CN" dirty="0">
                <a:ea typeface="宋体" panose="02010600030101010101" pitchFamily="2" charset="-122"/>
              </a:rPr>
              <a:t>when an implementation is </a:t>
            </a:r>
            <a:r>
              <a:rPr lang="en-US" altLang="zh-CN" dirty="0">
                <a:solidFill>
                  <a:schemeClr val="tx1"/>
                </a:solidFill>
                <a:ea typeface="宋体" panose="02010600030101010101" pitchFamily="2" charset="-122"/>
              </a:rPr>
              <a:t>correct</a:t>
            </a:r>
          </a:p>
          <a:p>
            <a:pPr lvl="1" eaLnBrk="1" hangingPunct="1"/>
            <a:r>
              <a:rPr lang="en-US" altLang="zh-CN" dirty="0">
                <a:ea typeface="宋体" panose="02010600030101010101" pitchFamily="2" charset="-122"/>
              </a:rPr>
              <a:t>the conditions under which it guarantees </a:t>
            </a:r>
            <a:r>
              <a:rPr lang="en-US" altLang="zh-CN" dirty="0">
                <a:solidFill>
                  <a:schemeClr val="tx1"/>
                </a:solidFill>
                <a:ea typeface="宋体" panose="02010600030101010101" pitchFamily="2" charset="-122"/>
              </a:rPr>
              <a:t>progress</a:t>
            </a:r>
          </a:p>
          <a:p>
            <a:pPr eaLnBrk="1" hangingPunct="1"/>
            <a:endParaRPr lang="en-US" altLang="zh-CN" dirty="0">
              <a:ea typeface="宋体" panose="02010600030101010101" pitchFamily="2" charset="-122"/>
            </a:endParaRPr>
          </a:p>
          <a:p>
            <a:pPr eaLnBrk="1" hangingPunct="1"/>
            <a:endParaRPr lang="en-US" altLang="zh-CN" dirty="0">
              <a:ea typeface="宋体" panose="02010600030101010101" pitchFamily="2" charset="-122"/>
            </a:endParaRPr>
          </a:p>
        </p:txBody>
      </p:sp>
      <p:sp>
        <p:nvSpPr>
          <p:cNvPr id="5" name="Slide Number Placeholder 4">
            <a:extLst>
              <a:ext uri="{FF2B5EF4-FFF2-40B4-BE49-F238E27FC236}">
                <a16:creationId xmlns:a16="http://schemas.microsoft.com/office/drawing/2014/main" id="{6A6D0879-B517-47C1-8F1A-662FCA29FB71}"/>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58C50ED-FD0A-4429-BB7C-C92873683C55}" type="slidenum">
              <a:rPr lang="ar-SA" altLang="zh-CN" sz="1400" b="0">
                <a:solidFill>
                  <a:schemeClr val="tx1"/>
                </a:solidFill>
                <a:latin typeface="Comic Sans MS" panose="030F0702030302020204" pitchFamily="66" charset="0"/>
              </a:rPr>
              <a:pPr/>
              <a:t>23</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6" name="TextBox 5">
            <a:extLst>
              <a:ext uri="{FF2B5EF4-FFF2-40B4-BE49-F238E27FC236}">
                <a16:creationId xmlns:a16="http://schemas.microsoft.com/office/drawing/2014/main" id="{239902B8-4231-4B60-BA40-2FD56ADCE928}"/>
              </a:ext>
            </a:extLst>
          </p:cNvPr>
          <p:cNvSpPr txBox="1"/>
          <p:nvPr/>
        </p:nvSpPr>
        <p:spPr>
          <a:xfrm>
            <a:off x="2184400" y="5676900"/>
            <a:ext cx="4325938" cy="461963"/>
          </a:xfrm>
          <a:prstGeom prst="rect">
            <a:avLst/>
          </a:prstGeom>
          <a:solidFill>
            <a:schemeClr val="bg1"/>
          </a:solidFill>
          <a:ln w="34925">
            <a:solidFill>
              <a:srgbClr val="FF0000"/>
            </a:solidFill>
          </a:ln>
        </p:spPr>
        <p:txBody>
          <a:bodyPr wrap="none">
            <a:spAutoFit/>
          </a:bodyPr>
          <a:lstStyle/>
          <a:p>
            <a:pPr>
              <a:defRPr/>
            </a:pPr>
            <a:r>
              <a:rPr lang="en-US" dirty="0">
                <a:latin typeface="+mj-lt"/>
                <a:cs typeface="+mn-cs"/>
              </a:rPr>
              <a:t>Lets begin with correctness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Effect transition="in" filter="fade">
                                      <p:cBhvr>
                                        <p:cTn id="7" dur="500"/>
                                        <p:tgtEl>
                                          <p:spTgt spid="23555">
                                            <p:txEl>
                                              <p:pRg st="1" end="1"/>
                                            </p:txEl>
                                          </p:spTgt>
                                        </p:tgtEl>
                                      </p:cBhvr>
                                    </p:animEffect>
                                    <p:anim calcmode="lin" valueType="num">
                                      <p:cBhvr>
                                        <p:cTn id="8"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23555">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555">
                                            <p:txEl>
                                              <p:pRg st="2" end="2"/>
                                            </p:txEl>
                                          </p:spTgt>
                                        </p:tgtEl>
                                        <p:attrNameLst>
                                          <p:attrName>style.visibility</p:attrName>
                                        </p:attrNameLst>
                                      </p:cBhvr>
                                      <p:to>
                                        <p:strVal val="visible"/>
                                      </p:to>
                                    </p:set>
                                    <p:animEffect transition="in" filter="fade">
                                      <p:cBhvr>
                                        <p:cTn id="12" dur="500"/>
                                        <p:tgtEl>
                                          <p:spTgt spid="23555">
                                            <p:txEl>
                                              <p:pRg st="2" end="2"/>
                                            </p:txEl>
                                          </p:spTgt>
                                        </p:tgtEl>
                                      </p:cBhvr>
                                    </p:animEffect>
                                    <p:anim calcmode="lin" valueType="num">
                                      <p:cBhvr>
                                        <p:cTn id="13"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23555">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555">
                                            <p:txEl>
                                              <p:pRg st="3" end="3"/>
                                            </p:txEl>
                                          </p:spTgt>
                                        </p:tgtEl>
                                        <p:attrNameLst>
                                          <p:attrName>style.visibility</p:attrName>
                                        </p:attrNameLst>
                                      </p:cBhvr>
                                      <p:to>
                                        <p:strVal val="visible"/>
                                      </p:to>
                                    </p:set>
                                    <p:animEffect transition="in" filter="fade">
                                      <p:cBhvr>
                                        <p:cTn id="17" dur="500"/>
                                        <p:tgtEl>
                                          <p:spTgt spid="23555">
                                            <p:txEl>
                                              <p:pRg st="3" end="3"/>
                                            </p:txEl>
                                          </p:spTgt>
                                        </p:tgtEl>
                                      </p:cBhvr>
                                    </p:animEffect>
                                    <p:anim calcmode="lin" valueType="num">
                                      <p:cBhvr>
                                        <p:cTn id="18"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2355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1BD0AE3D-99B6-44C8-8489-2980C15F363B}"/>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4367F8E-7598-4407-8A72-9F135602205D}" type="slidenum">
              <a:rPr lang="ar-SA" altLang="zh-CN" sz="1400" b="0">
                <a:solidFill>
                  <a:schemeClr val="tx1"/>
                </a:solidFill>
                <a:latin typeface="Comic Sans MS" panose="030F0702030302020204" pitchFamily="66" charset="0"/>
              </a:rPr>
              <a:pPr/>
              <a:t>24</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24580" name="Picture 2" descr="magic">
            <a:extLst>
              <a:ext uri="{FF2B5EF4-FFF2-40B4-BE49-F238E27FC236}">
                <a16:creationId xmlns:a16="http://schemas.microsoft.com/office/drawing/2014/main" id="{96346B60-8E9A-49BD-A1E6-D3FBCB6692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4581" name="Rectangle 3">
            <a:extLst>
              <a:ext uri="{FF2B5EF4-FFF2-40B4-BE49-F238E27FC236}">
                <a16:creationId xmlns:a16="http://schemas.microsoft.com/office/drawing/2014/main" id="{7E7BAD05-3067-491C-A5A1-8958CE3016BB}"/>
              </a:ext>
            </a:extLst>
          </p:cNvPr>
          <p:cNvSpPr>
            <a:spLocks noGrp="1" noChangeArrowheads="1"/>
          </p:cNvSpPr>
          <p:nvPr>
            <p:ph type="title"/>
          </p:nvPr>
        </p:nvSpPr>
        <p:spPr/>
        <p:txBody>
          <a:bodyPr/>
          <a:lstStyle/>
          <a:p>
            <a:pPr eaLnBrk="1" hangingPunct="1"/>
            <a:r>
              <a:rPr lang="en-US" altLang="zh-CN">
                <a:ea typeface="宋体" panose="02010600030101010101" pitchFamily="2" charset="-122"/>
              </a:rPr>
              <a:t>Sequential Objects</a:t>
            </a:r>
          </a:p>
        </p:txBody>
      </p:sp>
      <p:sp>
        <p:nvSpPr>
          <p:cNvPr id="24582" name="Rectangle 4">
            <a:extLst>
              <a:ext uri="{FF2B5EF4-FFF2-40B4-BE49-F238E27FC236}">
                <a16:creationId xmlns:a16="http://schemas.microsoft.com/office/drawing/2014/main" id="{B10A3A62-7DFE-4694-864A-58DBE7E09B78}"/>
              </a:ext>
            </a:extLst>
          </p:cNvPr>
          <p:cNvSpPr>
            <a:spLocks noGrp="1" noChangeArrowheads="1"/>
          </p:cNvSpPr>
          <p:nvPr>
            <p:ph type="body" idx="1"/>
          </p:nvPr>
        </p:nvSpPr>
        <p:spPr/>
        <p:txBody>
          <a:bodyPr/>
          <a:lstStyle/>
          <a:p>
            <a:pPr eaLnBrk="1" hangingPunct="1"/>
            <a:r>
              <a:rPr lang="en-US" altLang="zh-CN" dirty="0">
                <a:ea typeface="宋体" panose="02010600030101010101" pitchFamily="2" charset="-122"/>
              </a:rPr>
              <a:t>Each object has a </a:t>
            </a:r>
            <a:r>
              <a:rPr lang="en-US" altLang="zh-CN" b="1" i="1" dirty="0">
                <a:solidFill>
                  <a:schemeClr val="tx1"/>
                </a:solidFill>
                <a:ea typeface="宋体" panose="02010600030101010101" pitchFamily="2" charset="-122"/>
              </a:rPr>
              <a:t>state</a:t>
            </a:r>
          </a:p>
          <a:p>
            <a:pPr lvl="1" eaLnBrk="1" hangingPunct="1"/>
            <a:r>
              <a:rPr lang="en-US" altLang="zh-CN" dirty="0">
                <a:ea typeface="宋体" panose="02010600030101010101" pitchFamily="2" charset="-122"/>
              </a:rPr>
              <a:t>Usually given by a set of </a:t>
            </a:r>
            <a:r>
              <a:rPr lang="en-US" altLang="zh-CN" b="1" i="1" dirty="0">
                <a:solidFill>
                  <a:schemeClr val="tx1"/>
                </a:solidFill>
                <a:ea typeface="宋体" panose="02010600030101010101" pitchFamily="2" charset="-122"/>
              </a:rPr>
              <a:t>fields</a:t>
            </a:r>
          </a:p>
          <a:p>
            <a:pPr lvl="1" eaLnBrk="1" hangingPunct="1"/>
            <a:r>
              <a:rPr lang="en-US" altLang="zh-CN" dirty="0">
                <a:ea typeface="宋体" panose="02010600030101010101" pitchFamily="2" charset="-122"/>
              </a:rPr>
              <a:t>Queue example: sequence of items</a:t>
            </a:r>
          </a:p>
          <a:p>
            <a:pPr eaLnBrk="1" hangingPunct="1"/>
            <a:r>
              <a:rPr lang="en-US" altLang="zh-CN" dirty="0">
                <a:ea typeface="宋体" panose="02010600030101010101" pitchFamily="2" charset="-122"/>
              </a:rPr>
              <a:t>Each object has a set of </a:t>
            </a:r>
            <a:r>
              <a:rPr lang="en-US" altLang="zh-CN" b="1" i="1" dirty="0">
                <a:solidFill>
                  <a:schemeClr val="tx1"/>
                </a:solidFill>
                <a:ea typeface="宋体" panose="02010600030101010101" pitchFamily="2" charset="-122"/>
              </a:rPr>
              <a:t>methods</a:t>
            </a:r>
          </a:p>
          <a:p>
            <a:pPr lvl="1" eaLnBrk="1" hangingPunct="1"/>
            <a:r>
              <a:rPr lang="en-US" altLang="zh-CN" dirty="0">
                <a:ea typeface="宋体" panose="02010600030101010101" pitchFamily="2" charset="-122"/>
              </a:rPr>
              <a:t>Only way to manipulate state</a:t>
            </a:r>
          </a:p>
          <a:p>
            <a:pPr lvl="1" eaLnBrk="1" hangingPunct="1"/>
            <a:r>
              <a:rPr lang="en-US" altLang="zh-CN" dirty="0">
                <a:ea typeface="宋体" panose="02010600030101010101" pitchFamily="2" charset="-122"/>
              </a:rPr>
              <a:t>Queue example: </a:t>
            </a:r>
            <a:r>
              <a:rPr lang="en-US" altLang="zh-CN" b="1" dirty="0" err="1">
                <a:solidFill>
                  <a:schemeClr val="tx1"/>
                </a:solidFill>
                <a:latin typeface="Lucida Console" panose="020B0609040504020204" pitchFamily="49" charset="0"/>
                <a:ea typeface="宋体" panose="02010600030101010101" pitchFamily="2" charset="-122"/>
              </a:rPr>
              <a:t>enq</a:t>
            </a:r>
            <a:r>
              <a:rPr lang="en-US" altLang="zh-CN" b="1" dirty="0">
                <a:ea typeface="宋体" panose="02010600030101010101" pitchFamily="2" charset="-122"/>
              </a:rPr>
              <a:t> </a:t>
            </a:r>
            <a:r>
              <a:rPr lang="en-US" altLang="zh-CN" dirty="0">
                <a:ea typeface="宋体" panose="02010600030101010101" pitchFamily="2" charset="-122"/>
              </a:rPr>
              <a:t>and </a:t>
            </a:r>
            <a:r>
              <a:rPr lang="en-US" altLang="zh-CN" b="1" dirty="0" err="1">
                <a:solidFill>
                  <a:schemeClr val="tx1"/>
                </a:solidFill>
                <a:latin typeface="Lucida Console" panose="020B0609040504020204" pitchFamily="49" charset="0"/>
                <a:ea typeface="宋体" panose="02010600030101010101" pitchFamily="2" charset="-122"/>
              </a:rPr>
              <a:t>deq</a:t>
            </a:r>
            <a:r>
              <a:rPr lang="en-US" altLang="zh-CN" dirty="0">
                <a:ea typeface="宋体" panose="02010600030101010101" pitchFamily="2" charset="-122"/>
              </a:rPr>
              <a:t> methods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582">
                                            <p:txEl>
                                              <p:pRg st="0" end="0"/>
                                            </p:txEl>
                                          </p:spTgt>
                                        </p:tgtEl>
                                        <p:attrNameLst>
                                          <p:attrName>style.visibility</p:attrName>
                                        </p:attrNameLst>
                                      </p:cBhvr>
                                      <p:to>
                                        <p:strVal val="visible"/>
                                      </p:to>
                                    </p:set>
                                    <p:animEffect transition="in" filter="fade">
                                      <p:cBhvr>
                                        <p:cTn id="7" dur="500"/>
                                        <p:tgtEl>
                                          <p:spTgt spid="24582">
                                            <p:txEl>
                                              <p:pRg st="0" end="0"/>
                                            </p:txEl>
                                          </p:spTgt>
                                        </p:tgtEl>
                                      </p:cBhvr>
                                    </p:animEffect>
                                    <p:anim calcmode="lin" valueType="num">
                                      <p:cBhvr>
                                        <p:cTn id="8" dur="500" fill="hold"/>
                                        <p:tgtEl>
                                          <p:spTgt spid="2458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458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582">
                                            <p:txEl>
                                              <p:pRg st="1" end="1"/>
                                            </p:txEl>
                                          </p:spTgt>
                                        </p:tgtEl>
                                        <p:attrNameLst>
                                          <p:attrName>style.visibility</p:attrName>
                                        </p:attrNameLst>
                                      </p:cBhvr>
                                      <p:to>
                                        <p:strVal val="visible"/>
                                      </p:to>
                                    </p:set>
                                    <p:animEffect transition="in" filter="fade">
                                      <p:cBhvr>
                                        <p:cTn id="14" dur="500"/>
                                        <p:tgtEl>
                                          <p:spTgt spid="24582">
                                            <p:txEl>
                                              <p:pRg st="1" end="1"/>
                                            </p:txEl>
                                          </p:spTgt>
                                        </p:tgtEl>
                                      </p:cBhvr>
                                    </p:animEffect>
                                    <p:anim calcmode="lin" valueType="num">
                                      <p:cBhvr>
                                        <p:cTn id="15" dur="500" fill="hold"/>
                                        <p:tgtEl>
                                          <p:spTgt spid="24582">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2458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582">
                                            <p:txEl>
                                              <p:pRg st="2" end="2"/>
                                            </p:txEl>
                                          </p:spTgt>
                                        </p:tgtEl>
                                        <p:attrNameLst>
                                          <p:attrName>style.visibility</p:attrName>
                                        </p:attrNameLst>
                                      </p:cBhvr>
                                      <p:to>
                                        <p:strVal val="visible"/>
                                      </p:to>
                                    </p:set>
                                    <p:animEffect transition="in" filter="fade">
                                      <p:cBhvr>
                                        <p:cTn id="21" dur="500"/>
                                        <p:tgtEl>
                                          <p:spTgt spid="24582">
                                            <p:txEl>
                                              <p:pRg st="2" end="2"/>
                                            </p:txEl>
                                          </p:spTgt>
                                        </p:tgtEl>
                                      </p:cBhvr>
                                    </p:animEffect>
                                    <p:anim calcmode="lin" valueType="num">
                                      <p:cBhvr>
                                        <p:cTn id="22" dur="500" fill="hold"/>
                                        <p:tgtEl>
                                          <p:spTgt spid="24582">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2458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582">
                                            <p:txEl>
                                              <p:pRg st="3" end="3"/>
                                            </p:txEl>
                                          </p:spTgt>
                                        </p:tgtEl>
                                        <p:attrNameLst>
                                          <p:attrName>style.visibility</p:attrName>
                                        </p:attrNameLst>
                                      </p:cBhvr>
                                      <p:to>
                                        <p:strVal val="visible"/>
                                      </p:to>
                                    </p:set>
                                    <p:animEffect transition="in" filter="fade">
                                      <p:cBhvr>
                                        <p:cTn id="28" dur="500"/>
                                        <p:tgtEl>
                                          <p:spTgt spid="24582">
                                            <p:txEl>
                                              <p:pRg st="3" end="3"/>
                                            </p:txEl>
                                          </p:spTgt>
                                        </p:tgtEl>
                                      </p:cBhvr>
                                    </p:animEffect>
                                    <p:anim calcmode="lin" valueType="num">
                                      <p:cBhvr>
                                        <p:cTn id="29" dur="500" fill="hold"/>
                                        <p:tgtEl>
                                          <p:spTgt spid="24582">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2458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4582">
                                            <p:txEl>
                                              <p:pRg st="4" end="4"/>
                                            </p:txEl>
                                          </p:spTgt>
                                        </p:tgtEl>
                                        <p:attrNameLst>
                                          <p:attrName>style.visibility</p:attrName>
                                        </p:attrNameLst>
                                      </p:cBhvr>
                                      <p:to>
                                        <p:strVal val="visible"/>
                                      </p:to>
                                    </p:set>
                                    <p:animEffect transition="in" filter="fade">
                                      <p:cBhvr>
                                        <p:cTn id="35" dur="500"/>
                                        <p:tgtEl>
                                          <p:spTgt spid="24582">
                                            <p:txEl>
                                              <p:pRg st="4" end="4"/>
                                            </p:txEl>
                                          </p:spTgt>
                                        </p:tgtEl>
                                      </p:cBhvr>
                                    </p:animEffect>
                                    <p:anim calcmode="lin" valueType="num">
                                      <p:cBhvr>
                                        <p:cTn id="36" dur="500" fill="hold"/>
                                        <p:tgtEl>
                                          <p:spTgt spid="24582">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2458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4582">
                                            <p:txEl>
                                              <p:pRg st="5" end="5"/>
                                            </p:txEl>
                                          </p:spTgt>
                                        </p:tgtEl>
                                        <p:attrNameLst>
                                          <p:attrName>style.visibility</p:attrName>
                                        </p:attrNameLst>
                                      </p:cBhvr>
                                      <p:to>
                                        <p:strVal val="visible"/>
                                      </p:to>
                                    </p:set>
                                    <p:animEffect transition="in" filter="fade">
                                      <p:cBhvr>
                                        <p:cTn id="42" dur="500"/>
                                        <p:tgtEl>
                                          <p:spTgt spid="24582">
                                            <p:txEl>
                                              <p:pRg st="5" end="5"/>
                                            </p:txEl>
                                          </p:spTgt>
                                        </p:tgtEl>
                                      </p:cBhvr>
                                    </p:animEffect>
                                    <p:anim calcmode="lin" valueType="num">
                                      <p:cBhvr>
                                        <p:cTn id="43" dur="500" fill="hold"/>
                                        <p:tgtEl>
                                          <p:spTgt spid="24582">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2458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817B36F5-CA14-4E22-8E43-4BD59B9FE775}"/>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D349492-63F1-49AD-909C-543A4F9F680D}" type="slidenum">
              <a:rPr lang="ar-SA" altLang="zh-CN" sz="1400" b="0">
                <a:solidFill>
                  <a:schemeClr val="tx1"/>
                </a:solidFill>
                <a:latin typeface="Comic Sans MS" panose="030F0702030302020204" pitchFamily="66" charset="0"/>
              </a:rPr>
              <a:pPr/>
              <a:t>25</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25604" name="Picture 4" descr="magic">
            <a:extLst>
              <a:ext uri="{FF2B5EF4-FFF2-40B4-BE49-F238E27FC236}">
                <a16:creationId xmlns:a16="http://schemas.microsoft.com/office/drawing/2014/main" id="{CDD7103A-B39F-4B90-859A-2745A8D711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5605" name="Rectangle 2">
            <a:extLst>
              <a:ext uri="{FF2B5EF4-FFF2-40B4-BE49-F238E27FC236}">
                <a16:creationId xmlns:a16="http://schemas.microsoft.com/office/drawing/2014/main" id="{B44FFC16-0FD8-40D6-A67B-577E3BF5737A}"/>
              </a:ext>
            </a:extLst>
          </p:cNvPr>
          <p:cNvSpPr>
            <a:spLocks noGrp="1" noChangeArrowheads="1"/>
          </p:cNvSpPr>
          <p:nvPr>
            <p:ph type="title"/>
          </p:nvPr>
        </p:nvSpPr>
        <p:spPr/>
        <p:txBody>
          <a:bodyPr/>
          <a:lstStyle/>
          <a:p>
            <a:pPr eaLnBrk="1" hangingPunct="1"/>
            <a:r>
              <a:rPr lang="en-US" altLang="zh-CN">
                <a:ea typeface="宋体" panose="02010600030101010101" pitchFamily="2" charset="-122"/>
              </a:rPr>
              <a:t>Sequential Specifications</a:t>
            </a:r>
          </a:p>
        </p:txBody>
      </p:sp>
      <p:sp>
        <p:nvSpPr>
          <p:cNvPr id="25606" name="Rectangle 3">
            <a:extLst>
              <a:ext uri="{FF2B5EF4-FFF2-40B4-BE49-F238E27FC236}">
                <a16:creationId xmlns:a16="http://schemas.microsoft.com/office/drawing/2014/main" id="{4F43E05E-F0B3-4F0B-9139-7EBCB25403B0}"/>
              </a:ext>
            </a:extLst>
          </p:cNvPr>
          <p:cNvSpPr>
            <a:spLocks noGrp="1" noChangeArrowheads="1"/>
          </p:cNvSpPr>
          <p:nvPr>
            <p:ph type="body" idx="1"/>
          </p:nvPr>
        </p:nvSpPr>
        <p:spPr>
          <a:xfrm>
            <a:off x="685800" y="1595438"/>
            <a:ext cx="7772400" cy="4373562"/>
          </a:xfrm>
        </p:spPr>
        <p:txBody>
          <a:bodyPr/>
          <a:lstStyle/>
          <a:p>
            <a:pPr eaLnBrk="1" hangingPunct="1"/>
            <a:r>
              <a:rPr lang="en-US" altLang="zh-CN" sz="2800" dirty="0">
                <a:solidFill>
                  <a:schemeClr val="tx1"/>
                </a:solidFill>
                <a:ea typeface="宋体" panose="02010600030101010101" pitchFamily="2" charset="-122"/>
              </a:rPr>
              <a:t>If</a:t>
            </a:r>
            <a:r>
              <a:rPr lang="en-US" altLang="zh-CN" sz="2800" dirty="0">
                <a:solidFill>
                  <a:srgbClr val="FF0000"/>
                </a:solidFill>
                <a:ea typeface="宋体" panose="02010600030101010101" pitchFamily="2" charset="-122"/>
              </a:rPr>
              <a:t> (precondition)</a:t>
            </a:r>
            <a:r>
              <a:rPr lang="en-US" altLang="zh-CN" sz="2800" dirty="0">
                <a:solidFill>
                  <a:srgbClr val="FF7C80"/>
                </a:solidFill>
                <a:ea typeface="宋体" panose="02010600030101010101" pitchFamily="2" charset="-122"/>
              </a:rPr>
              <a:t> </a:t>
            </a:r>
          </a:p>
          <a:p>
            <a:pPr lvl="1" eaLnBrk="1" hangingPunct="1"/>
            <a:r>
              <a:rPr lang="en-US" altLang="zh-CN" dirty="0">
                <a:ea typeface="宋体" panose="02010600030101010101" pitchFamily="2" charset="-122"/>
              </a:rPr>
              <a:t>the object is in such-and-such a state</a:t>
            </a:r>
          </a:p>
          <a:p>
            <a:pPr lvl="1" eaLnBrk="1" hangingPunct="1"/>
            <a:r>
              <a:rPr lang="en-US" altLang="zh-CN" dirty="0">
                <a:ea typeface="宋体" panose="02010600030101010101" pitchFamily="2" charset="-122"/>
              </a:rPr>
              <a:t>before you call the method,</a:t>
            </a:r>
          </a:p>
          <a:p>
            <a:pPr eaLnBrk="1" hangingPunct="1"/>
            <a:r>
              <a:rPr lang="en-US" altLang="zh-CN" sz="2800" dirty="0">
                <a:solidFill>
                  <a:schemeClr val="tx1"/>
                </a:solidFill>
                <a:ea typeface="宋体" panose="02010600030101010101" pitchFamily="2" charset="-122"/>
              </a:rPr>
              <a:t>Then </a:t>
            </a:r>
            <a:r>
              <a:rPr lang="en-US" altLang="zh-CN" sz="2800" dirty="0">
                <a:solidFill>
                  <a:srgbClr val="FF0000"/>
                </a:solidFill>
                <a:ea typeface="宋体" panose="02010600030101010101" pitchFamily="2" charset="-122"/>
              </a:rPr>
              <a:t>(postcondition)</a:t>
            </a:r>
          </a:p>
          <a:p>
            <a:pPr lvl="1" eaLnBrk="1" hangingPunct="1"/>
            <a:r>
              <a:rPr lang="en-US" altLang="zh-CN" dirty="0">
                <a:ea typeface="宋体" panose="02010600030101010101" pitchFamily="2" charset="-122"/>
              </a:rPr>
              <a:t>the method will return a particular value</a:t>
            </a:r>
          </a:p>
          <a:p>
            <a:pPr lvl="1" eaLnBrk="1" hangingPunct="1"/>
            <a:r>
              <a:rPr lang="en-US" altLang="zh-CN" dirty="0">
                <a:ea typeface="宋体" panose="02010600030101010101" pitchFamily="2" charset="-122"/>
              </a:rPr>
              <a:t>or throw a particular exception,</a:t>
            </a:r>
          </a:p>
          <a:p>
            <a:pPr eaLnBrk="1" hangingPunct="1"/>
            <a:r>
              <a:rPr lang="en-US" altLang="zh-CN" sz="2800" dirty="0">
                <a:solidFill>
                  <a:schemeClr val="tx1"/>
                </a:solidFill>
                <a:ea typeface="宋体" panose="02010600030101010101" pitchFamily="2" charset="-122"/>
              </a:rPr>
              <a:t>and </a:t>
            </a:r>
            <a:r>
              <a:rPr lang="en-US" altLang="zh-CN" sz="2800" dirty="0">
                <a:solidFill>
                  <a:srgbClr val="FF0000"/>
                </a:solidFill>
                <a:ea typeface="宋体" panose="02010600030101010101" pitchFamily="2" charset="-122"/>
              </a:rPr>
              <a:t>(postcondition, </a:t>
            </a:r>
            <a:r>
              <a:rPr lang="en-US" altLang="zh-CN" sz="2800" dirty="0" err="1">
                <a:solidFill>
                  <a:srgbClr val="FF0000"/>
                </a:solidFill>
                <a:ea typeface="宋体" panose="02010600030101010101" pitchFamily="2" charset="-122"/>
              </a:rPr>
              <a:t>con</a:t>
            </a:r>
            <a:r>
              <a:rPr lang="en-US" altLang="zh-CN" sz="2800" dirty="0" err="1">
                <a:solidFill>
                  <a:srgbClr val="FF0000"/>
                </a:solidFill>
                <a:latin typeface="Arial" panose="020B0604020202020204" pitchFamily="34" charset="0"/>
                <a:ea typeface="宋体" panose="02010600030101010101" pitchFamily="2" charset="-122"/>
              </a:rPr>
              <a:t>’</a:t>
            </a:r>
            <a:r>
              <a:rPr lang="en-US" altLang="zh-CN" sz="2800" dirty="0" err="1">
                <a:solidFill>
                  <a:srgbClr val="FF0000"/>
                </a:solidFill>
                <a:ea typeface="宋体" panose="02010600030101010101" pitchFamily="2" charset="-122"/>
              </a:rPr>
              <a:t>t</a:t>
            </a:r>
            <a:r>
              <a:rPr lang="en-US" altLang="zh-CN" sz="2800" dirty="0">
                <a:solidFill>
                  <a:srgbClr val="FF0000"/>
                </a:solidFill>
                <a:ea typeface="宋体" panose="02010600030101010101" pitchFamily="2" charset="-122"/>
              </a:rPr>
              <a:t>)</a:t>
            </a:r>
          </a:p>
          <a:p>
            <a:pPr lvl="1" eaLnBrk="1" hangingPunct="1"/>
            <a:r>
              <a:rPr lang="en-US" altLang="zh-CN" dirty="0">
                <a:ea typeface="宋体" panose="02010600030101010101" pitchFamily="2" charset="-122"/>
              </a:rPr>
              <a:t>the object will be in some other state</a:t>
            </a:r>
          </a:p>
          <a:p>
            <a:pPr lvl="1" eaLnBrk="1" hangingPunct="1"/>
            <a:r>
              <a:rPr lang="en-US" altLang="zh-CN" dirty="0">
                <a:ea typeface="宋体" panose="02010600030101010101" pitchFamily="2" charset="-122"/>
              </a:rPr>
              <a:t>when the method returns. </a:t>
            </a:r>
          </a:p>
          <a:p>
            <a:pPr lvl="1" eaLnBrk="1" hangingPunct="1"/>
            <a:endParaRPr lang="en-US" altLang="zh-CN"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606">
                                            <p:txEl>
                                              <p:pRg st="0" end="0"/>
                                            </p:txEl>
                                          </p:spTgt>
                                        </p:tgtEl>
                                        <p:attrNameLst>
                                          <p:attrName>style.visibility</p:attrName>
                                        </p:attrNameLst>
                                      </p:cBhvr>
                                      <p:to>
                                        <p:strVal val="visible"/>
                                      </p:to>
                                    </p:set>
                                    <p:animEffect transition="in" filter="fade">
                                      <p:cBhvr>
                                        <p:cTn id="7" dur="500"/>
                                        <p:tgtEl>
                                          <p:spTgt spid="25606">
                                            <p:txEl>
                                              <p:pRg st="0" end="0"/>
                                            </p:txEl>
                                          </p:spTgt>
                                        </p:tgtEl>
                                      </p:cBhvr>
                                    </p:animEffect>
                                    <p:anim calcmode="lin" valueType="num">
                                      <p:cBhvr>
                                        <p:cTn id="8" dur="500" fill="hold"/>
                                        <p:tgtEl>
                                          <p:spTgt spid="25606">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560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606">
                                            <p:txEl>
                                              <p:pRg st="1" end="1"/>
                                            </p:txEl>
                                          </p:spTgt>
                                        </p:tgtEl>
                                        <p:attrNameLst>
                                          <p:attrName>style.visibility</p:attrName>
                                        </p:attrNameLst>
                                      </p:cBhvr>
                                      <p:to>
                                        <p:strVal val="visible"/>
                                      </p:to>
                                    </p:set>
                                    <p:animEffect transition="in" filter="fade">
                                      <p:cBhvr>
                                        <p:cTn id="12" dur="500"/>
                                        <p:tgtEl>
                                          <p:spTgt spid="25606">
                                            <p:txEl>
                                              <p:pRg st="1" end="1"/>
                                            </p:txEl>
                                          </p:spTgt>
                                        </p:tgtEl>
                                      </p:cBhvr>
                                    </p:animEffect>
                                    <p:anim calcmode="lin" valueType="num">
                                      <p:cBhvr>
                                        <p:cTn id="13" dur="500" fill="hold"/>
                                        <p:tgtEl>
                                          <p:spTgt spid="25606">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560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5606">
                                            <p:txEl>
                                              <p:pRg st="2" end="2"/>
                                            </p:txEl>
                                          </p:spTgt>
                                        </p:tgtEl>
                                        <p:attrNameLst>
                                          <p:attrName>style.visibility</p:attrName>
                                        </p:attrNameLst>
                                      </p:cBhvr>
                                      <p:to>
                                        <p:strVal val="visible"/>
                                      </p:to>
                                    </p:set>
                                    <p:animEffect transition="in" filter="fade">
                                      <p:cBhvr>
                                        <p:cTn id="17" dur="500"/>
                                        <p:tgtEl>
                                          <p:spTgt spid="25606">
                                            <p:txEl>
                                              <p:pRg st="2" end="2"/>
                                            </p:txEl>
                                          </p:spTgt>
                                        </p:tgtEl>
                                      </p:cBhvr>
                                    </p:animEffect>
                                    <p:anim calcmode="lin" valueType="num">
                                      <p:cBhvr>
                                        <p:cTn id="18" dur="500" fill="hold"/>
                                        <p:tgtEl>
                                          <p:spTgt spid="2560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560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5606">
                                            <p:txEl>
                                              <p:pRg st="3" end="3"/>
                                            </p:txEl>
                                          </p:spTgt>
                                        </p:tgtEl>
                                        <p:attrNameLst>
                                          <p:attrName>style.visibility</p:attrName>
                                        </p:attrNameLst>
                                      </p:cBhvr>
                                      <p:to>
                                        <p:strVal val="visible"/>
                                      </p:to>
                                    </p:set>
                                    <p:animEffect transition="in" filter="fade">
                                      <p:cBhvr>
                                        <p:cTn id="24" dur="500"/>
                                        <p:tgtEl>
                                          <p:spTgt spid="25606">
                                            <p:txEl>
                                              <p:pRg st="3" end="3"/>
                                            </p:txEl>
                                          </p:spTgt>
                                        </p:tgtEl>
                                      </p:cBhvr>
                                    </p:animEffect>
                                    <p:anim calcmode="lin" valueType="num">
                                      <p:cBhvr>
                                        <p:cTn id="25" dur="500" fill="hold"/>
                                        <p:tgtEl>
                                          <p:spTgt spid="25606">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25606">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5606">
                                            <p:txEl>
                                              <p:pRg st="4" end="4"/>
                                            </p:txEl>
                                          </p:spTgt>
                                        </p:tgtEl>
                                        <p:attrNameLst>
                                          <p:attrName>style.visibility</p:attrName>
                                        </p:attrNameLst>
                                      </p:cBhvr>
                                      <p:to>
                                        <p:strVal val="visible"/>
                                      </p:to>
                                    </p:set>
                                    <p:animEffect transition="in" filter="fade">
                                      <p:cBhvr>
                                        <p:cTn id="29" dur="500"/>
                                        <p:tgtEl>
                                          <p:spTgt spid="25606">
                                            <p:txEl>
                                              <p:pRg st="4" end="4"/>
                                            </p:txEl>
                                          </p:spTgt>
                                        </p:tgtEl>
                                      </p:cBhvr>
                                    </p:animEffect>
                                    <p:anim calcmode="lin" valueType="num">
                                      <p:cBhvr>
                                        <p:cTn id="30" dur="500" fill="hold"/>
                                        <p:tgtEl>
                                          <p:spTgt spid="25606">
                                            <p:txEl>
                                              <p:pRg st="4" end="4"/>
                                            </p:txEl>
                                          </p:spTgt>
                                        </p:tgtEl>
                                        <p:attrNameLst>
                                          <p:attrName>ppt_x</p:attrName>
                                        </p:attrNameLst>
                                      </p:cBhvr>
                                      <p:tavLst>
                                        <p:tav tm="0">
                                          <p:val>
                                            <p:strVal val="#ppt_x"/>
                                          </p:val>
                                        </p:tav>
                                        <p:tav tm="100000">
                                          <p:val>
                                            <p:strVal val="#ppt_x"/>
                                          </p:val>
                                        </p:tav>
                                      </p:tavLst>
                                    </p:anim>
                                    <p:anim calcmode="lin" valueType="num">
                                      <p:cBhvr>
                                        <p:cTn id="31" dur="500" fill="hold"/>
                                        <p:tgtEl>
                                          <p:spTgt spid="25606">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5606">
                                            <p:txEl>
                                              <p:pRg st="5" end="5"/>
                                            </p:txEl>
                                          </p:spTgt>
                                        </p:tgtEl>
                                        <p:attrNameLst>
                                          <p:attrName>style.visibility</p:attrName>
                                        </p:attrNameLst>
                                      </p:cBhvr>
                                      <p:to>
                                        <p:strVal val="visible"/>
                                      </p:to>
                                    </p:set>
                                    <p:animEffect transition="in" filter="fade">
                                      <p:cBhvr>
                                        <p:cTn id="34" dur="500"/>
                                        <p:tgtEl>
                                          <p:spTgt spid="25606">
                                            <p:txEl>
                                              <p:pRg st="5" end="5"/>
                                            </p:txEl>
                                          </p:spTgt>
                                        </p:tgtEl>
                                      </p:cBhvr>
                                    </p:animEffect>
                                    <p:anim calcmode="lin" valueType="num">
                                      <p:cBhvr>
                                        <p:cTn id="35" dur="500" fill="hold"/>
                                        <p:tgtEl>
                                          <p:spTgt spid="25606">
                                            <p:txEl>
                                              <p:pRg st="5" end="5"/>
                                            </p:txEl>
                                          </p:spTgt>
                                        </p:tgtEl>
                                        <p:attrNameLst>
                                          <p:attrName>ppt_x</p:attrName>
                                        </p:attrNameLst>
                                      </p:cBhvr>
                                      <p:tavLst>
                                        <p:tav tm="0">
                                          <p:val>
                                            <p:strVal val="#ppt_x"/>
                                          </p:val>
                                        </p:tav>
                                        <p:tav tm="100000">
                                          <p:val>
                                            <p:strVal val="#ppt_x"/>
                                          </p:val>
                                        </p:tav>
                                      </p:tavLst>
                                    </p:anim>
                                    <p:anim calcmode="lin" valueType="num">
                                      <p:cBhvr>
                                        <p:cTn id="36" dur="500" fill="hold"/>
                                        <p:tgtEl>
                                          <p:spTgt spid="2560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5606">
                                            <p:txEl>
                                              <p:pRg st="6" end="6"/>
                                            </p:txEl>
                                          </p:spTgt>
                                        </p:tgtEl>
                                        <p:attrNameLst>
                                          <p:attrName>style.visibility</p:attrName>
                                        </p:attrNameLst>
                                      </p:cBhvr>
                                      <p:to>
                                        <p:strVal val="visible"/>
                                      </p:to>
                                    </p:set>
                                    <p:animEffect transition="in" filter="fade">
                                      <p:cBhvr>
                                        <p:cTn id="41" dur="500"/>
                                        <p:tgtEl>
                                          <p:spTgt spid="25606">
                                            <p:txEl>
                                              <p:pRg st="6" end="6"/>
                                            </p:txEl>
                                          </p:spTgt>
                                        </p:tgtEl>
                                      </p:cBhvr>
                                    </p:animEffect>
                                    <p:anim calcmode="lin" valueType="num">
                                      <p:cBhvr>
                                        <p:cTn id="42" dur="500" fill="hold"/>
                                        <p:tgtEl>
                                          <p:spTgt spid="25606">
                                            <p:txEl>
                                              <p:pRg st="6" end="6"/>
                                            </p:txEl>
                                          </p:spTgt>
                                        </p:tgtEl>
                                        <p:attrNameLst>
                                          <p:attrName>ppt_x</p:attrName>
                                        </p:attrNameLst>
                                      </p:cBhvr>
                                      <p:tavLst>
                                        <p:tav tm="0">
                                          <p:val>
                                            <p:strVal val="#ppt_x"/>
                                          </p:val>
                                        </p:tav>
                                        <p:tav tm="100000">
                                          <p:val>
                                            <p:strVal val="#ppt_x"/>
                                          </p:val>
                                        </p:tav>
                                      </p:tavLst>
                                    </p:anim>
                                    <p:anim calcmode="lin" valueType="num">
                                      <p:cBhvr>
                                        <p:cTn id="43" dur="500" fill="hold"/>
                                        <p:tgtEl>
                                          <p:spTgt spid="25606">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5606">
                                            <p:txEl>
                                              <p:pRg st="7" end="7"/>
                                            </p:txEl>
                                          </p:spTgt>
                                        </p:tgtEl>
                                        <p:attrNameLst>
                                          <p:attrName>style.visibility</p:attrName>
                                        </p:attrNameLst>
                                      </p:cBhvr>
                                      <p:to>
                                        <p:strVal val="visible"/>
                                      </p:to>
                                    </p:set>
                                    <p:animEffect transition="in" filter="fade">
                                      <p:cBhvr>
                                        <p:cTn id="46" dur="500"/>
                                        <p:tgtEl>
                                          <p:spTgt spid="25606">
                                            <p:txEl>
                                              <p:pRg st="7" end="7"/>
                                            </p:txEl>
                                          </p:spTgt>
                                        </p:tgtEl>
                                      </p:cBhvr>
                                    </p:animEffect>
                                    <p:anim calcmode="lin" valueType="num">
                                      <p:cBhvr>
                                        <p:cTn id="47" dur="500" fill="hold"/>
                                        <p:tgtEl>
                                          <p:spTgt spid="25606">
                                            <p:txEl>
                                              <p:pRg st="7" end="7"/>
                                            </p:txEl>
                                          </p:spTgt>
                                        </p:tgtEl>
                                        <p:attrNameLst>
                                          <p:attrName>ppt_x</p:attrName>
                                        </p:attrNameLst>
                                      </p:cBhvr>
                                      <p:tavLst>
                                        <p:tav tm="0">
                                          <p:val>
                                            <p:strVal val="#ppt_x"/>
                                          </p:val>
                                        </p:tav>
                                        <p:tav tm="100000">
                                          <p:val>
                                            <p:strVal val="#ppt_x"/>
                                          </p:val>
                                        </p:tav>
                                      </p:tavLst>
                                    </p:anim>
                                    <p:anim calcmode="lin" valueType="num">
                                      <p:cBhvr>
                                        <p:cTn id="48" dur="500" fill="hold"/>
                                        <p:tgtEl>
                                          <p:spTgt spid="25606">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5606">
                                            <p:txEl>
                                              <p:pRg st="8" end="8"/>
                                            </p:txEl>
                                          </p:spTgt>
                                        </p:tgtEl>
                                        <p:attrNameLst>
                                          <p:attrName>style.visibility</p:attrName>
                                        </p:attrNameLst>
                                      </p:cBhvr>
                                      <p:to>
                                        <p:strVal val="visible"/>
                                      </p:to>
                                    </p:set>
                                    <p:animEffect transition="in" filter="fade">
                                      <p:cBhvr>
                                        <p:cTn id="51" dur="500"/>
                                        <p:tgtEl>
                                          <p:spTgt spid="25606">
                                            <p:txEl>
                                              <p:pRg st="8" end="8"/>
                                            </p:txEl>
                                          </p:spTgt>
                                        </p:tgtEl>
                                      </p:cBhvr>
                                    </p:animEffect>
                                    <p:anim calcmode="lin" valueType="num">
                                      <p:cBhvr>
                                        <p:cTn id="52" dur="500" fill="hold"/>
                                        <p:tgtEl>
                                          <p:spTgt spid="25606">
                                            <p:txEl>
                                              <p:pRg st="8" end="8"/>
                                            </p:txEl>
                                          </p:spTgt>
                                        </p:tgtEl>
                                        <p:attrNameLst>
                                          <p:attrName>ppt_x</p:attrName>
                                        </p:attrNameLst>
                                      </p:cBhvr>
                                      <p:tavLst>
                                        <p:tav tm="0">
                                          <p:val>
                                            <p:strVal val="#ppt_x"/>
                                          </p:val>
                                        </p:tav>
                                        <p:tav tm="100000">
                                          <p:val>
                                            <p:strVal val="#ppt_x"/>
                                          </p:val>
                                        </p:tav>
                                      </p:tavLst>
                                    </p:anim>
                                    <p:anim calcmode="lin" valueType="num">
                                      <p:cBhvr>
                                        <p:cTn id="53" dur="500" fill="hold"/>
                                        <p:tgtEl>
                                          <p:spTgt spid="2560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6987BAC0-8F14-43E0-84F7-C5AB08A9CA74}"/>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E3D53B7-ED16-4D20-8CDC-1A8F91602D4B}" type="slidenum">
              <a:rPr lang="ar-SA" altLang="zh-CN" sz="1400" b="0">
                <a:solidFill>
                  <a:schemeClr val="tx1"/>
                </a:solidFill>
                <a:latin typeface="Comic Sans MS" panose="030F0702030302020204" pitchFamily="66" charset="0"/>
              </a:rPr>
              <a:pPr/>
              <a:t>26</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26628" name="Picture 4" descr="magic">
            <a:extLst>
              <a:ext uri="{FF2B5EF4-FFF2-40B4-BE49-F238E27FC236}">
                <a16:creationId xmlns:a16="http://schemas.microsoft.com/office/drawing/2014/main" id="{B20543C9-7D37-4F24-9325-ED3C437720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6629" name="Rectangle 2">
            <a:extLst>
              <a:ext uri="{FF2B5EF4-FFF2-40B4-BE49-F238E27FC236}">
                <a16:creationId xmlns:a16="http://schemas.microsoft.com/office/drawing/2014/main" id="{BAF4A807-9AA8-4083-8533-0ECF80C12C08}"/>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Pre and PostConditions for Dequeue</a:t>
            </a:r>
          </a:p>
        </p:txBody>
      </p:sp>
      <p:sp>
        <p:nvSpPr>
          <p:cNvPr id="26630" name="Rectangle 3">
            <a:extLst>
              <a:ext uri="{FF2B5EF4-FFF2-40B4-BE49-F238E27FC236}">
                <a16:creationId xmlns:a16="http://schemas.microsoft.com/office/drawing/2014/main" id="{B21E0AA0-F38D-4E1B-8449-6DE464C02631}"/>
              </a:ext>
            </a:extLst>
          </p:cNvPr>
          <p:cNvSpPr>
            <a:spLocks noGrp="1" noChangeArrowheads="1"/>
          </p:cNvSpPr>
          <p:nvPr>
            <p:ph type="body" idx="1"/>
          </p:nvPr>
        </p:nvSpPr>
        <p:spPr/>
        <p:txBody>
          <a:bodyPr/>
          <a:lstStyle/>
          <a:p>
            <a:pPr eaLnBrk="1" hangingPunct="1"/>
            <a:r>
              <a:rPr lang="en-US" altLang="zh-CN" dirty="0">
                <a:ea typeface="宋体" panose="02010600030101010101" pitchFamily="2" charset="-122"/>
              </a:rPr>
              <a:t>Precondition:</a:t>
            </a:r>
          </a:p>
          <a:p>
            <a:pPr lvl="1" eaLnBrk="1" hangingPunct="1"/>
            <a:r>
              <a:rPr lang="en-US" altLang="zh-CN" dirty="0">
                <a:solidFill>
                  <a:schemeClr val="tx1"/>
                </a:solidFill>
                <a:ea typeface="宋体" panose="02010600030101010101" pitchFamily="2" charset="-122"/>
              </a:rPr>
              <a:t>Queue is non-empty</a:t>
            </a:r>
          </a:p>
          <a:p>
            <a:pPr eaLnBrk="1" hangingPunct="1"/>
            <a:r>
              <a:rPr lang="en-US" altLang="zh-CN" dirty="0">
                <a:ea typeface="宋体" panose="02010600030101010101" pitchFamily="2" charset="-122"/>
              </a:rPr>
              <a:t>Postcondition:</a:t>
            </a:r>
          </a:p>
          <a:p>
            <a:pPr lvl="1" eaLnBrk="1" hangingPunct="1"/>
            <a:r>
              <a:rPr lang="en-US" altLang="zh-CN" dirty="0">
                <a:solidFill>
                  <a:schemeClr val="tx1"/>
                </a:solidFill>
                <a:ea typeface="宋体" panose="02010600030101010101" pitchFamily="2" charset="-122"/>
              </a:rPr>
              <a:t>Returns first item in queue</a:t>
            </a:r>
          </a:p>
          <a:p>
            <a:pPr eaLnBrk="1" hangingPunct="1"/>
            <a:r>
              <a:rPr lang="en-US" altLang="zh-CN" dirty="0">
                <a:ea typeface="宋体" panose="02010600030101010101" pitchFamily="2" charset="-122"/>
              </a:rPr>
              <a:t>Postcondition:</a:t>
            </a:r>
          </a:p>
          <a:p>
            <a:pPr lvl="1" eaLnBrk="1" hangingPunct="1"/>
            <a:r>
              <a:rPr lang="en-US" altLang="zh-CN" dirty="0">
                <a:solidFill>
                  <a:schemeClr val="tx1"/>
                </a:solidFill>
                <a:ea typeface="宋体" panose="02010600030101010101" pitchFamily="2" charset="-122"/>
              </a:rPr>
              <a:t>Removes first item in queue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630">
                                            <p:txEl>
                                              <p:pRg st="0" end="0"/>
                                            </p:txEl>
                                          </p:spTgt>
                                        </p:tgtEl>
                                        <p:attrNameLst>
                                          <p:attrName>style.visibility</p:attrName>
                                        </p:attrNameLst>
                                      </p:cBhvr>
                                      <p:to>
                                        <p:strVal val="visible"/>
                                      </p:to>
                                    </p:set>
                                    <p:animEffect transition="in" filter="fade">
                                      <p:cBhvr>
                                        <p:cTn id="7" dur="500"/>
                                        <p:tgtEl>
                                          <p:spTgt spid="26630">
                                            <p:txEl>
                                              <p:pRg st="0" end="0"/>
                                            </p:txEl>
                                          </p:spTgt>
                                        </p:tgtEl>
                                      </p:cBhvr>
                                    </p:animEffect>
                                    <p:anim calcmode="lin" valueType="num">
                                      <p:cBhvr>
                                        <p:cTn id="8" dur="500" fill="hold"/>
                                        <p:tgtEl>
                                          <p:spTgt spid="26630">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663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630">
                                            <p:txEl>
                                              <p:pRg st="1" end="1"/>
                                            </p:txEl>
                                          </p:spTgt>
                                        </p:tgtEl>
                                        <p:attrNameLst>
                                          <p:attrName>style.visibility</p:attrName>
                                        </p:attrNameLst>
                                      </p:cBhvr>
                                      <p:to>
                                        <p:strVal val="visible"/>
                                      </p:to>
                                    </p:set>
                                    <p:animEffect transition="in" filter="fade">
                                      <p:cBhvr>
                                        <p:cTn id="12" dur="500"/>
                                        <p:tgtEl>
                                          <p:spTgt spid="26630">
                                            <p:txEl>
                                              <p:pRg st="1" end="1"/>
                                            </p:txEl>
                                          </p:spTgt>
                                        </p:tgtEl>
                                      </p:cBhvr>
                                    </p:animEffect>
                                    <p:anim calcmode="lin" valueType="num">
                                      <p:cBhvr>
                                        <p:cTn id="13" dur="500" fill="hold"/>
                                        <p:tgtEl>
                                          <p:spTgt spid="26630">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663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6630">
                                            <p:txEl>
                                              <p:pRg st="2" end="2"/>
                                            </p:txEl>
                                          </p:spTgt>
                                        </p:tgtEl>
                                        <p:attrNameLst>
                                          <p:attrName>style.visibility</p:attrName>
                                        </p:attrNameLst>
                                      </p:cBhvr>
                                      <p:to>
                                        <p:strVal val="visible"/>
                                      </p:to>
                                    </p:set>
                                    <p:animEffect transition="in" filter="fade">
                                      <p:cBhvr>
                                        <p:cTn id="19" dur="500"/>
                                        <p:tgtEl>
                                          <p:spTgt spid="26630">
                                            <p:txEl>
                                              <p:pRg st="2" end="2"/>
                                            </p:txEl>
                                          </p:spTgt>
                                        </p:tgtEl>
                                      </p:cBhvr>
                                    </p:animEffect>
                                    <p:anim calcmode="lin" valueType="num">
                                      <p:cBhvr>
                                        <p:cTn id="20" dur="500" fill="hold"/>
                                        <p:tgtEl>
                                          <p:spTgt spid="26630">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26630">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6630">
                                            <p:txEl>
                                              <p:pRg st="3" end="3"/>
                                            </p:txEl>
                                          </p:spTgt>
                                        </p:tgtEl>
                                        <p:attrNameLst>
                                          <p:attrName>style.visibility</p:attrName>
                                        </p:attrNameLst>
                                      </p:cBhvr>
                                      <p:to>
                                        <p:strVal val="visible"/>
                                      </p:to>
                                    </p:set>
                                    <p:animEffect transition="in" filter="fade">
                                      <p:cBhvr>
                                        <p:cTn id="24" dur="500"/>
                                        <p:tgtEl>
                                          <p:spTgt spid="26630">
                                            <p:txEl>
                                              <p:pRg st="3" end="3"/>
                                            </p:txEl>
                                          </p:spTgt>
                                        </p:tgtEl>
                                      </p:cBhvr>
                                    </p:animEffect>
                                    <p:anim calcmode="lin" valueType="num">
                                      <p:cBhvr>
                                        <p:cTn id="25" dur="500" fill="hold"/>
                                        <p:tgtEl>
                                          <p:spTgt spid="26630">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26630">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6630">
                                            <p:txEl>
                                              <p:pRg st="4" end="4"/>
                                            </p:txEl>
                                          </p:spTgt>
                                        </p:tgtEl>
                                        <p:attrNameLst>
                                          <p:attrName>style.visibility</p:attrName>
                                        </p:attrNameLst>
                                      </p:cBhvr>
                                      <p:to>
                                        <p:strVal val="visible"/>
                                      </p:to>
                                    </p:set>
                                    <p:animEffect transition="in" filter="fade">
                                      <p:cBhvr>
                                        <p:cTn id="29" dur="500"/>
                                        <p:tgtEl>
                                          <p:spTgt spid="26630">
                                            <p:txEl>
                                              <p:pRg st="4" end="4"/>
                                            </p:txEl>
                                          </p:spTgt>
                                        </p:tgtEl>
                                      </p:cBhvr>
                                    </p:animEffect>
                                    <p:anim calcmode="lin" valueType="num">
                                      <p:cBhvr>
                                        <p:cTn id="30" dur="500" fill="hold"/>
                                        <p:tgtEl>
                                          <p:spTgt spid="26630">
                                            <p:txEl>
                                              <p:pRg st="4" end="4"/>
                                            </p:txEl>
                                          </p:spTgt>
                                        </p:tgtEl>
                                        <p:attrNameLst>
                                          <p:attrName>ppt_x</p:attrName>
                                        </p:attrNameLst>
                                      </p:cBhvr>
                                      <p:tavLst>
                                        <p:tav tm="0">
                                          <p:val>
                                            <p:strVal val="#ppt_x"/>
                                          </p:val>
                                        </p:tav>
                                        <p:tav tm="100000">
                                          <p:val>
                                            <p:strVal val="#ppt_x"/>
                                          </p:val>
                                        </p:tav>
                                      </p:tavLst>
                                    </p:anim>
                                    <p:anim calcmode="lin" valueType="num">
                                      <p:cBhvr>
                                        <p:cTn id="31" dur="500" fill="hold"/>
                                        <p:tgtEl>
                                          <p:spTgt spid="26630">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6630">
                                            <p:txEl>
                                              <p:pRg st="5" end="5"/>
                                            </p:txEl>
                                          </p:spTgt>
                                        </p:tgtEl>
                                        <p:attrNameLst>
                                          <p:attrName>style.visibility</p:attrName>
                                        </p:attrNameLst>
                                      </p:cBhvr>
                                      <p:to>
                                        <p:strVal val="visible"/>
                                      </p:to>
                                    </p:set>
                                    <p:animEffect transition="in" filter="fade">
                                      <p:cBhvr>
                                        <p:cTn id="34" dur="500"/>
                                        <p:tgtEl>
                                          <p:spTgt spid="26630">
                                            <p:txEl>
                                              <p:pRg st="5" end="5"/>
                                            </p:txEl>
                                          </p:spTgt>
                                        </p:tgtEl>
                                      </p:cBhvr>
                                    </p:animEffect>
                                    <p:anim calcmode="lin" valueType="num">
                                      <p:cBhvr>
                                        <p:cTn id="35" dur="500" fill="hold"/>
                                        <p:tgtEl>
                                          <p:spTgt spid="26630">
                                            <p:txEl>
                                              <p:pRg st="5" end="5"/>
                                            </p:txEl>
                                          </p:spTgt>
                                        </p:tgtEl>
                                        <p:attrNameLst>
                                          <p:attrName>ppt_x</p:attrName>
                                        </p:attrNameLst>
                                      </p:cBhvr>
                                      <p:tavLst>
                                        <p:tav tm="0">
                                          <p:val>
                                            <p:strVal val="#ppt_x"/>
                                          </p:val>
                                        </p:tav>
                                        <p:tav tm="100000">
                                          <p:val>
                                            <p:strVal val="#ppt_x"/>
                                          </p:val>
                                        </p:tav>
                                      </p:tavLst>
                                    </p:anim>
                                    <p:anim calcmode="lin" valueType="num">
                                      <p:cBhvr>
                                        <p:cTn id="36" dur="500" fill="hold"/>
                                        <p:tgtEl>
                                          <p:spTgt spid="2663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1B73ABB9-0E07-4FB2-80F4-BDC91BBDC3DA}"/>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47049E8-B266-4A70-A3CB-F7A4524C6EEE}" type="slidenum">
              <a:rPr lang="ar-SA" altLang="zh-CN" sz="1400" b="0">
                <a:solidFill>
                  <a:schemeClr val="tx1"/>
                </a:solidFill>
                <a:latin typeface="Comic Sans MS" panose="030F0702030302020204" pitchFamily="66" charset="0"/>
              </a:rPr>
              <a:pPr/>
              <a:t>27</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27652" name="Picture 4" descr="magic">
            <a:extLst>
              <a:ext uri="{FF2B5EF4-FFF2-40B4-BE49-F238E27FC236}">
                <a16:creationId xmlns:a16="http://schemas.microsoft.com/office/drawing/2014/main" id="{3F57FBB6-7B14-4A90-BA93-6B19608C47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7653" name="Rectangle 2">
            <a:extLst>
              <a:ext uri="{FF2B5EF4-FFF2-40B4-BE49-F238E27FC236}">
                <a16:creationId xmlns:a16="http://schemas.microsoft.com/office/drawing/2014/main" id="{CA41E368-7A71-4FE0-95E2-A4010C69C556}"/>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Pre and PostConditions for Dequeue</a:t>
            </a:r>
          </a:p>
        </p:txBody>
      </p:sp>
      <p:sp>
        <p:nvSpPr>
          <p:cNvPr id="27654" name="Rectangle 3">
            <a:extLst>
              <a:ext uri="{FF2B5EF4-FFF2-40B4-BE49-F238E27FC236}">
                <a16:creationId xmlns:a16="http://schemas.microsoft.com/office/drawing/2014/main" id="{D83BD0EE-BA62-4A0C-8AFD-3CE666F91907}"/>
              </a:ext>
            </a:extLst>
          </p:cNvPr>
          <p:cNvSpPr>
            <a:spLocks noGrp="1" noChangeArrowheads="1"/>
          </p:cNvSpPr>
          <p:nvPr>
            <p:ph type="body" idx="1"/>
          </p:nvPr>
        </p:nvSpPr>
        <p:spPr/>
        <p:txBody>
          <a:bodyPr/>
          <a:lstStyle/>
          <a:p>
            <a:pPr eaLnBrk="1" hangingPunct="1"/>
            <a:r>
              <a:rPr lang="en-US" altLang="zh-CN" dirty="0">
                <a:ea typeface="宋体" panose="02010600030101010101" pitchFamily="2" charset="-122"/>
              </a:rPr>
              <a:t>Precondition:</a:t>
            </a:r>
          </a:p>
          <a:p>
            <a:pPr lvl="1" eaLnBrk="1" hangingPunct="1"/>
            <a:r>
              <a:rPr lang="en-US" altLang="zh-CN" dirty="0">
                <a:solidFill>
                  <a:schemeClr val="tx1"/>
                </a:solidFill>
                <a:ea typeface="宋体" panose="02010600030101010101" pitchFamily="2" charset="-122"/>
              </a:rPr>
              <a:t>Queue is empty</a:t>
            </a:r>
          </a:p>
          <a:p>
            <a:pPr eaLnBrk="1" hangingPunct="1"/>
            <a:r>
              <a:rPr lang="en-US" altLang="zh-CN" dirty="0">
                <a:ea typeface="宋体" panose="02010600030101010101" pitchFamily="2" charset="-122"/>
              </a:rPr>
              <a:t>Postcondition:</a:t>
            </a:r>
          </a:p>
          <a:p>
            <a:pPr lvl="1" eaLnBrk="1" hangingPunct="1"/>
            <a:r>
              <a:rPr lang="en-US" altLang="zh-CN" dirty="0">
                <a:solidFill>
                  <a:schemeClr val="tx1"/>
                </a:solidFill>
                <a:ea typeface="宋体" panose="02010600030101010101" pitchFamily="2" charset="-122"/>
              </a:rPr>
              <a:t>Throws Empty exception</a:t>
            </a:r>
          </a:p>
          <a:p>
            <a:pPr eaLnBrk="1" hangingPunct="1"/>
            <a:r>
              <a:rPr lang="en-US" altLang="zh-CN" dirty="0">
                <a:ea typeface="宋体" panose="02010600030101010101" pitchFamily="2" charset="-122"/>
              </a:rPr>
              <a:t>Postcondition:</a:t>
            </a:r>
          </a:p>
          <a:p>
            <a:pPr lvl="1" eaLnBrk="1" hangingPunct="1"/>
            <a:r>
              <a:rPr lang="en-US" altLang="zh-CN" dirty="0">
                <a:solidFill>
                  <a:schemeClr val="tx1"/>
                </a:solidFill>
                <a:ea typeface="宋体" panose="02010600030101010101" pitchFamily="2" charset="-122"/>
              </a:rPr>
              <a:t>Queue state unchanged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654">
                                            <p:txEl>
                                              <p:pRg st="2" end="2"/>
                                            </p:txEl>
                                          </p:spTgt>
                                        </p:tgtEl>
                                        <p:attrNameLst>
                                          <p:attrName>style.visibility</p:attrName>
                                        </p:attrNameLst>
                                      </p:cBhvr>
                                      <p:to>
                                        <p:strVal val="visible"/>
                                      </p:to>
                                    </p:set>
                                    <p:animEffect transition="in" filter="fade">
                                      <p:cBhvr>
                                        <p:cTn id="7" dur="500"/>
                                        <p:tgtEl>
                                          <p:spTgt spid="27654">
                                            <p:txEl>
                                              <p:pRg st="2" end="2"/>
                                            </p:txEl>
                                          </p:spTgt>
                                        </p:tgtEl>
                                      </p:cBhvr>
                                    </p:animEffect>
                                    <p:anim calcmode="lin" valueType="num">
                                      <p:cBhvr>
                                        <p:cTn id="8" dur="500" fill="hold"/>
                                        <p:tgtEl>
                                          <p:spTgt spid="27654">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27654">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654">
                                            <p:txEl>
                                              <p:pRg st="3" end="3"/>
                                            </p:txEl>
                                          </p:spTgt>
                                        </p:tgtEl>
                                        <p:attrNameLst>
                                          <p:attrName>style.visibility</p:attrName>
                                        </p:attrNameLst>
                                      </p:cBhvr>
                                      <p:to>
                                        <p:strVal val="visible"/>
                                      </p:to>
                                    </p:set>
                                    <p:animEffect transition="in" filter="fade">
                                      <p:cBhvr>
                                        <p:cTn id="12" dur="500"/>
                                        <p:tgtEl>
                                          <p:spTgt spid="27654">
                                            <p:txEl>
                                              <p:pRg st="3" end="3"/>
                                            </p:txEl>
                                          </p:spTgt>
                                        </p:tgtEl>
                                      </p:cBhvr>
                                    </p:animEffect>
                                    <p:anim calcmode="lin" valueType="num">
                                      <p:cBhvr>
                                        <p:cTn id="13" dur="500" fill="hold"/>
                                        <p:tgtEl>
                                          <p:spTgt spid="27654">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27654">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7654">
                                            <p:txEl>
                                              <p:pRg st="4" end="4"/>
                                            </p:txEl>
                                          </p:spTgt>
                                        </p:tgtEl>
                                        <p:attrNameLst>
                                          <p:attrName>style.visibility</p:attrName>
                                        </p:attrNameLst>
                                      </p:cBhvr>
                                      <p:to>
                                        <p:strVal val="visible"/>
                                      </p:to>
                                    </p:set>
                                    <p:animEffect transition="in" filter="fade">
                                      <p:cBhvr>
                                        <p:cTn id="17" dur="500"/>
                                        <p:tgtEl>
                                          <p:spTgt spid="27654">
                                            <p:txEl>
                                              <p:pRg st="4" end="4"/>
                                            </p:txEl>
                                          </p:spTgt>
                                        </p:tgtEl>
                                      </p:cBhvr>
                                    </p:animEffect>
                                    <p:anim calcmode="lin" valueType="num">
                                      <p:cBhvr>
                                        <p:cTn id="18" dur="500" fill="hold"/>
                                        <p:tgtEl>
                                          <p:spTgt spid="27654">
                                            <p:txEl>
                                              <p:pRg st="4" end="4"/>
                                            </p:txEl>
                                          </p:spTgt>
                                        </p:tgtEl>
                                        <p:attrNameLst>
                                          <p:attrName>ppt_x</p:attrName>
                                        </p:attrNameLst>
                                      </p:cBhvr>
                                      <p:tavLst>
                                        <p:tav tm="0">
                                          <p:val>
                                            <p:strVal val="#ppt_x"/>
                                          </p:val>
                                        </p:tav>
                                        <p:tav tm="100000">
                                          <p:val>
                                            <p:strVal val="#ppt_x"/>
                                          </p:val>
                                        </p:tav>
                                      </p:tavLst>
                                    </p:anim>
                                    <p:anim calcmode="lin" valueType="num">
                                      <p:cBhvr>
                                        <p:cTn id="19" dur="500" fill="hold"/>
                                        <p:tgtEl>
                                          <p:spTgt spid="27654">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7654">
                                            <p:txEl>
                                              <p:pRg st="5" end="5"/>
                                            </p:txEl>
                                          </p:spTgt>
                                        </p:tgtEl>
                                        <p:attrNameLst>
                                          <p:attrName>style.visibility</p:attrName>
                                        </p:attrNameLst>
                                      </p:cBhvr>
                                      <p:to>
                                        <p:strVal val="visible"/>
                                      </p:to>
                                    </p:set>
                                    <p:animEffect transition="in" filter="fade">
                                      <p:cBhvr>
                                        <p:cTn id="22" dur="500"/>
                                        <p:tgtEl>
                                          <p:spTgt spid="27654">
                                            <p:txEl>
                                              <p:pRg st="5" end="5"/>
                                            </p:txEl>
                                          </p:spTgt>
                                        </p:tgtEl>
                                      </p:cBhvr>
                                    </p:animEffect>
                                    <p:anim calcmode="lin" valueType="num">
                                      <p:cBhvr>
                                        <p:cTn id="23" dur="500" fill="hold"/>
                                        <p:tgtEl>
                                          <p:spTgt spid="27654">
                                            <p:txEl>
                                              <p:pRg st="5" end="5"/>
                                            </p:txEl>
                                          </p:spTgt>
                                        </p:tgtEl>
                                        <p:attrNameLst>
                                          <p:attrName>ppt_x</p:attrName>
                                        </p:attrNameLst>
                                      </p:cBhvr>
                                      <p:tavLst>
                                        <p:tav tm="0">
                                          <p:val>
                                            <p:strVal val="#ppt_x"/>
                                          </p:val>
                                        </p:tav>
                                        <p:tav tm="100000">
                                          <p:val>
                                            <p:strVal val="#ppt_x"/>
                                          </p:val>
                                        </p:tav>
                                      </p:tavLst>
                                    </p:anim>
                                    <p:anim calcmode="lin" valueType="num">
                                      <p:cBhvr>
                                        <p:cTn id="24" dur="500" fill="hold"/>
                                        <p:tgtEl>
                                          <p:spTgt spid="2765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5250969C-D5A4-4FE1-B12F-7DC59F521058}"/>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296C419-7C67-4303-8AA2-CA6DDA166B02}" type="slidenum">
              <a:rPr lang="ar-SA" altLang="zh-CN" sz="1400" b="0">
                <a:solidFill>
                  <a:schemeClr val="tx1"/>
                </a:solidFill>
                <a:latin typeface="Comic Sans MS" panose="030F0702030302020204" pitchFamily="66" charset="0"/>
              </a:rPr>
              <a:pPr/>
              <a:t>28</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28676" name="Picture 4" descr="magic">
            <a:extLst>
              <a:ext uri="{FF2B5EF4-FFF2-40B4-BE49-F238E27FC236}">
                <a16:creationId xmlns:a16="http://schemas.microsoft.com/office/drawing/2014/main" id="{80B18913-C9E3-4066-9692-0550977FF5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8677" name="Rectangle 2">
            <a:extLst>
              <a:ext uri="{FF2B5EF4-FFF2-40B4-BE49-F238E27FC236}">
                <a16:creationId xmlns:a16="http://schemas.microsoft.com/office/drawing/2014/main" id="{DD18D2E2-6797-4DB7-895B-5FC05A07BF53}"/>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Why Sequential Specifications Totally Rock</a:t>
            </a:r>
          </a:p>
        </p:txBody>
      </p:sp>
      <p:sp>
        <p:nvSpPr>
          <p:cNvPr id="28678" name="Rectangle 3">
            <a:extLst>
              <a:ext uri="{FF2B5EF4-FFF2-40B4-BE49-F238E27FC236}">
                <a16:creationId xmlns:a16="http://schemas.microsoft.com/office/drawing/2014/main" id="{62207C37-7F99-478F-B670-EDDA6F82194A}"/>
              </a:ext>
            </a:extLst>
          </p:cNvPr>
          <p:cNvSpPr>
            <a:spLocks noGrp="1" noChangeArrowheads="1"/>
          </p:cNvSpPr>
          <p:nvPr>
            <p:ph type="body" idx="1"/>
          </p:nvPr>
        </p:nvSpPr>
        <p:spPr/>
        <p:txBody>
          <a:bodyPr/>
          <a:lstStyle/>
          <a:p>
            <a:pPr eaLnBrk="1" hangingPunct="1"/>
            <a:r>
              <a:rPr lang="en-US" altLang="zh-CN" sz="2800" dirty="0">
                <a:ea typeface="宋体" panose="02010600030101010101" pitchFamily="2" charset="-122"/>
              </a:rPr>
              <a:t>Interactions among methods captured by side-effects on object state</a:t>
            </a:r>
          </a:p>
          <a:p>
            <a:pPr lvl="1" eaLnBrk="1" hangingPunct="1"/>
            <a:r>
              <a:rPr lang="en-US" altLang="zh-CN" sz="2400" dirty="0">
                <a:solidFill>
                  <a:schemeClr val="tx1"/>
                </a:solidFill>
                <a:ea typeface="宋体" panose="02010600030101010101" pitchFamily="2" charset="-122"/>
              </a:rPr>
              <a:t>State meaningful between method calls</a:t>
            </a:r>
          </a:p>
          <a:p>
            <a:pPr eaLnBrk="1" hangingPunct="1"/>
            <a:r>
              <a:rPr lang="en-US" altLang="zh-CN" sz="2800" dirty="0">
                <a:ea typeface="宋体" panose="02010600030101010101" pitchFamily="2" charset="-122"/>
              </a:rPr>
              <a:t>Documentation size linear in number of methods</a:t>
            </a:r>
          </a:p>
          <a:p>
            <a:pPr lvl="1" eaLnBrk="1" hangingPunct="1"/>
            <a:r>
              <a:rPr lang="en-US" altLang="zh-CN" sz="2400" dirty="0">
                <a:solidFill>
                  <a:schemeClr val="tx1"/>
                </a:solidFill>
                <a:ea typeface="宋体" panose="02010600030101010101" pitchFamily="2" charset="-122"/>
              </a:rPr>
              <a:t>Each method described in isolation</a:t>
            </a:r>
          </a:p>
          <a:p>
            <a:pPr eaLnBrk="1" hangingPunct="1"/>
            <a:r>
              <a:rPr lang="en-US" altLang="zh-CN" sz="2800" dirty="0">
                <a:ea typeface="宋体" panose="02010600030101010101" pitchFamily="2" charset="-122"/>
              </a:rPr>
              <a:t>Can add new methods</a:t>
            </a:r>
          </a:p>
          <a:p>
            <a:pPr lvl="1" eaLnBrk="1" hangingPunct="1"/>
            <a:r>
              <a:rPr lang="en-US" altLang="zh-CN" sz="2400" dirty="0">
                <a:solidFill>
                  <a:schemeClr val="tx1"/>
                </a:solidFill>
                <a:ea typeface="宋体" panose="02010600030101010101" pitchFamily="2" charset="-122"/>
              </a:rPr>
              <a:t>Without changing descriptions of old methods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678">
                                            <p:txEl>
                                              <p:pRg st="0" end="0"/>
                                            </p:txEl>
                                          </p:spTgt>
                                        </p:tgtEl>
                                        <p:attrNameLst>
                                          <p:attrName>style.visibility</p:attrName>
                                        </p:attrNameLst>
                                      </p:cBhvr>
                                      <p:to>
                                        <p:strVal val="visible"/>
                                      </p:to>
                                    </p:set>
                                    <p:animEffect transition="in" filter="fade">
                                      <p:cBhvr>
                                        <p:cTn id="7" dur="500"/>
                                        <p:tgtEl>
                                          <p:spTgt spid="28678">
                                            <p:txEl>
                                              <p:pRg st="0" end="0"/>
                                            </p:txEl>
                                          </p:spTgt>
                                        </p:tgtEl>
                                      </p:cBhvr>
                                    </p:animEffect>
                                    <p:anim calcmode="lin" valueType="num">
                                      <p:cBhvr>
                                        <p:cTn id="8" dur="500" fill="hold"/>
                                        <p:tgtEl>
                                          <p:spTgt spid="28678">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867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678">
                                            <p:txEl>
                                              <p:pRg st="1" end="1"/>
                                            </p:txEl>
                                          </p:spTgt>
                                        </p:tgtEl>
                                        <p:attrNameLst>
                                          <p:attrName>style.visibility</p:attrName>
                                        </p:attrNameLst>
                                      </p:cBhvr>
                                      <p:to>
                                        <p:strVal val="visible"/>
                                      </p:to>
                                    </p:set>
                                    <p:animEffect transition="in" filter="fade">
                                      <p:cBhvr>
                                        <p:cTn id="14" dur="500"/>
                                        <p:tgtEl>
                                          <p:spTgt spid="28678">
                                            <p:txEl>
                                              <p:pRg st="1" end="1"/>
                                            </p:txEl>
                                          </p:spTgt>
                                        </p:tgtEl>
                                      </p:cBhvr>
                                    </p:animEffect>
                                    <p:anim calcmode="lin" valueType="num">
                                      <p:cBhvr>
                                        <p:cTn id="15" dur="500" fill="hold"/>
                                        <p:tgtEl>
                                          <p:spTgt spid="28678">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2867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8678">
                                            <p:txEl>
                                              <p:pRg st="2" end="2"/>
                                            </p:txEl>
                                          </p:spTgt>
                                        </p:tgtEl>
                                        <p:attrNameLst>
                                          <p:attrName>style.visibility</p:attrName>
                                        </p:attrNameLst>
                                      </p:cBhvr>
                                      <p:to>
                                        <p:strVal val="visible"/>
                                      </p:to>
                                    </p:set>
                                    <p:animEffect transition="in" filter="fade">
                                      <p:cBhvr>
                                        <p:cTn id="21" dur="500"/>
                                        <p:tgtEl>
                                          <p:spTgt spid="28678">
                                            <p:txEl>
                                              <p:pRg st="2" end="2"/>
                                            </p:txEl>
                                          </p:spTgt>
                                        </p:tgtEl>
                                      </p:cBhvr>
                                    </p:animEffect>
                                    <p:anim calcmode="lin" valueType="num">
                                      <p:cBhvr>
                                        <p:cTn id="22" dur="500" fill="hold"/>
                                        <p:tgtEl>
                                          <p:spTgt spid="2867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28678">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8678">
                                            <p:txEl>
                                              <p:pRg st="3" end="3"/>
                                            </p:txEl>
                                          </p:spTgt>
                                        </p:tgtEl>
                                        <p:attrNameLst>
                                          <p:attrName>style.visibility</p:attrName>
                                        </p:attrNameLst>
                                      </p:cBhvr>
                                      <p:to>
                                        <p:strVal val="visible"/>
                                      </p:to>
                                    </p:set>
                                    <p:animEffect transition="in" filter="fade">
                                      <p:cBhvr>
                                        <p:cTn id="26" dur="500"/>
                                        <p:tgtEl>
                                          <p:spTgt spid="28678">
                                            <p:txEl>
                                              <p:pRg st="3" end="3"/>
                                            </p:txEl>
                                          </p:spTgt>
                                        </p:tgtEl>
                                      </p:cBhvr>
                                    </p:animEffect>
                                    <p:anim calcmode="lin" valueType="num">
                                      <p:cBhvr>
                                        <p:cTn id="27" dur="500" fill="hold"/>
                                        <p:tgtEl>
                                          <p:spTgt spid="2867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867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8678">
                                            <p:txEl>
                                              <p:pRg st="4" end="4"/>
                                            </p:txEl>
                                          </p:spTgt>
                                        </p:tgtEl>
                                        <p:attrNameLst>
                                          <p:attrName>style.visibility</p:attrName>
                                        </p:attrNameLst>
                                      </p:cBhvr>
                                      <p:to>
                                        <p:strVal val="visible"/>
                                      </p:to>
                                    </p:set>
                                    <p:animEffect transition="in" filter="fade">
                                      <p:cBhvr>
                                        <p:cTn id="33" dur="500"/>
                                        <p:tgtEl>
                                          <p:spTgt spid="28678">
                                            <p:txEl>
                                              <p:pRg st="4" end="4"/>
                                            </p:txEl>
                                          </p:spTgt>
                                        </p:tgtEl>
                                      </p:cBhvr>
                                    </p:animEffect>
                                    <p:anim calcmode="lin" valueType="num">
                                      <p:cBhvr>
                                        <p:cTn id="34" dur="500" fill="hold"/>
                                        <p:tgtEl>
                                          <p:spTgt spid="28678">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28678">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8678">
                                            <p:txEl>
                                              <p:pRg st="5" end="5"/>
                                            </p:txEl>
                                          </p:spTgt>
                                        </p:tgtEl>
                                        <p:attrNameLst>
                                          <p:attrName>style.visibility</p:attrName>
                                        </p:attrNameLst>
                                      </p:cBhvr>
                                      <p:to>
                                        <p:strVal val="visible"/>
                                      </p:to>
                                    </p:set>
                                    <p:animEffect transition="in" filter="fade">
                                      <p:cBhvr>
                                        <p:cTn id="38" dur="500"/>
                                        <p:tgtEl>
                                          <p:spTgt spid="28678">
                                            <p:txEl>
                                              <p:pRg st="5" end="5"/>
                                            </p:txEl>
                                          </p:spTgt>
                                        </p:tgtEl>
                                      </p:cBhvr>
                                    </p:animEffect>
                                    <p:anim calcmode="lin" valueType="num">
                                      <p:cBhvr>
                                        <p:cTn id="39" dur="500" fill="hold"/>
                                        <p:tgtEl>
                                          <p:spTgt spid="28678">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2867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FC507821-B96D-4A26-851B-DC79ED980A17}"/>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9CDA2FF-4840-47C1-B667-B72C9EFFA0A3}" type="slidenum">
              <a:rPr lang="ar-SA" altLang="zh-CN" sz="1400" b="0">
                <a:solidFill>
                  <a:schemeClr val="tx1"/>
                </a:solidFill>
                <a:latin typeface="Comic Sans MS" panose="030F0702030302020204" pitchFamily="66" charset="0"/>
              </a:rPr>
              <a:pPr/>
              <a:t>29</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29700" name="Picture 2" descr="magic">
            <a:extLst>
              <a:ext uri="{FF2B5EF4-FFF2-40B4-BE49-F238E27FC236}">
                <a16:creationId xmlns:a16="http://schemas.microsoft.com/office/drawing/2014/main" id="{96FC717D-C7D4-4BBA-A967-D596AC60B0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9701" name="Rectangle 3">
            <a:extLst>
              <a:ext uri="{FF2B5EF4-FFF2-40B4-BE49-F238E27FC236}">
                <a16:creationId xmlns:a16="http://schemas.microsoft.com/office/drawing/2014/main" id="{1ADD2D8B-E72A-4DEC-903E-7181A781EC1F}"/>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What About Concurrent Specifications ?</a:t>
            </a:r>
          </a:p>
        </p:txBody>
      </p:sp>
      <p:sp>
        <p:nvSpPr>
          <p:cNvPr id="29702" name="Rectangle 4">
            <a:extLst>
              <a:ext uri="{FF2B5EF4-FFF2-40B4-BE49-F238E27FC236}">
                <a16:creationId xmlns:a16="http://schemas.microsoft.com/office/drawing/2014/main" id="{2FAEEEDF-0FEB-4F4A-88D6-BD7851E3C766}"/>
              </a:ext>
            </a:extLst>
          </p:cNvPr>
          <p:cNvSpPr>
            <a:spLocks noGrp="1" noChangeArrowheads="1"/>
          </p:cNvSpPr>
          <p:nvPr>
            <p:ph type="body" idx="1"/>
          </p:nvPr>
        </p:nvSpPr>
        <p:spPr>
          <a:xfrm>
            <a:off x="622300" y="2311400"/>
            <a:ext cx="7747000" cy="2997200"/>
          </a:xfrm>
        </p:spPr>
        <p:txBody>
          <a:bodyPr/>
          <a:lstStyle/>
          <a:p>
            <a:pPr eaLnBrk="1" hangingPunct="1"/>
            <a:r>
              <a:rPr lang="en-US" altLang="zh-CN">
                <a:ea typeface="宋体" panose="02010600030101010101" pitchFamily="2" charset="-122"/>
              </a:rPr>
              <a:t>Methods? </a:t>
            </a:r>
          </a:p>
          <a:p>
            <a:pPr eaLnBrk="1" hangingPunct="1"/>
            <a:r>
              <a:rPr lang="en-US" altLang="zh-CN">
                <a:ea typeface="宋体" panose="02010600030101010101" pitchFamily="2" charset="-122"/>
              </a:rPr>
              <a:t>Documentation?</a:t>
            </a:r>
          </a:p>
          <a:p>
            <a:pPr eaLnBrk="1" hangingPunct="1"/>
            <a:r>
              <a:rPr lang="en-US" altLang="zh-CN">
                <a:ea typeface="宋体" panose="02010600030101010101" pitchFamily="2" charset="-122"/>
              </a:rPr>
              <a:t>Adding new methods?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7CEBA52F-14E2-438C-BFDC-D4846595293D}"/>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E4E23F8-2252-4BD9-8B12-734C3CA33270}" type="slidenum">
              <a:rPr lang="ar-SA" altLang="zh-CN" sz="1400" b="0">
                <a:solidFill>
                  <a:schemeClr val="tx1"/>
                </a:solidFill>
                <a:latin typeface="Comic Sans MS" panose="030F0702030302020204" pitchFamily="66" charset="0"/>
              </a:rPr>
              <a:pPr/>
              <a:t>3</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4100" name="Picture 4" descr="magic">
            <a:extLst>
              <a:ext uri="{FF2B5EF4-FFF2-40B4-BE49-F238E27FC236}">
                <a16:creationId xmlns:a16="http://schemas.microsoft.com/office/drawing/2014/main" id="{DA6B1759-40E5-4EAD-AC19-F5A5034F73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101" name="Rectangle 2">
            <a:extLst>
              <a:ext uri="{FF2B5EF4-FFF2-40B4-BE49-F238E27FC236}">
                <a16:creationId xmlns:a16="http://schemas.microsoft.com/office/drawing/2014/main" id="{E4A743AE-B0EB-460C-9649-0593750BA4D5}"/>
              </a:ext>
            </a:extLst>
          </p:cNvPr>
          <p:cNvSpPr>
            <a:spLocks noGrp="1" noChangeArrowheads="1"/>
          </p:cNvSpPr>
          <p:nvPr>
            <p:ph type="title"/>
          </p:nvPr>
        </p:nvSpPr>
        <p:spPr/>
        <p:txBody>
          <a:bodyPr/>
          <a:lstStyle/>
          <a:p>
            <a:pPr eaLnBrk="1" hangingPunct="1"/>
            <a:r>
              <a:rPr lang="en-US" altLang="zh-CN">
                <a:ea typeface="宋体" panose="02010600030101010101" pitchFamily="2" charset="-122"/>
              </a:rPr>
              <a:t>Objectivism</a:t>
            </a:r>
          </a:p>
        </p:txBody>
      </p:sp>
      <p:sp>
        <p:nvSpPr>
          <p:cNvPr id="4102" name="Rectangle 3">
            <a:extLst>
              <a:ext uri="{FF2B5EF4-FFF2-40B4-BE49-F238E27FC236}">
                <a16:creationId xmlns:a16="http://schemas.microsoft.com/office/drawing/2014/main" id="{1E6A591E-1BC8-40B0-8304-676E5FD47CFC}"/>
              </a:ext>
            </a:extLst>
          </p:cNvPr>
          <p:cNvSpPr>
            <a:spLocks noGrp="1" noChangeArrowheads="1"/>
          </p:cNvSpPr>
          <p:nvPr>
            <p:ph type="body" idx="1"/>
          </p:nvPr>
        </p:nvSpPr>
        <p:spPr/>
        <p:txBody>
          <a:bodyPr/>
          <a:lstStyle/>
          <a:p>
            <a:pPr eaLnBrk="1" hangingPunct="1"/>
            <a:r>
              <a:rPr lang="en-US" altLang="zh-CN">
                <a:ea typeface="宋体" panose="02010600030101010101" pitchFamily="2" charset="-122"/>
              </a:rPr>
              <a:t>What is a concurrent object?</a:t>
            </a:r>
          </a:p>
          <a:p>
            <a:pPr lvl="1" eaLnBrk="1" hangingPunct="1"/>
            <a:r>
              <a:rPr lang="en-US" altLang="zh-CN">
                <a:ea typeface="宋体" panose="02010600030101010101" pitchFamily="2" charset="-122"/>
              </a:rPr>
              <a:t>How do we </a:t>
            </a:r>
            <a:r>
              <a:rPr lang="en-US" altLang="zh-CN" b="1">
                <a:solidFill>
                  <a:schemeClr val="tx1"/>
                </a:solidFill>
                <a:ea typeface="宋体" panose="02010600030101010101" pitchFamily="2" charset="-122"/>
              </a:rPr>
              <a:t>describe</a:t>
            </a:r>
            <a:r>
              <a:rPr lang="en-US" altLang="zh-CN">
                <a:ea typeface="宋体" panose="02010600030101010101" pitchFamily="2" charset="-122"/>
              </a:rPr>
              <a:t> one?</a:t>
            </a:r>
          </a:p>
          <a:p>
            <a:pPr lvl="1" eaLnBrk="1" hangingPunct="1"/>
            <a:r>
              <a:rPr lang="en-US" altLang="zh-CN">
                <a:ea typeface="宋体" panose="02010600030101010101" pitchFamily="2" charset="-122"/>
              </a:rPr>
              <a:t>How do we </a:t>
            </a:r>
            <a:r>
              <a:rPr lang="en-US" altLang="zh-CN" b="1">
                <a:solidFill>
                  <a:schemeClr val="tx1"/>
                </a:solidFill>
                <a:ea typeface="宋体" panose="02010600030101010101" pitchFamily="2" charset="-122"/>
              </a:rPr>
              <a:t>implement</a:t>
            </a:r>
            <a:r>
              <a:rPr lang="en-US" altLang="zh-CN">
                <a:ea typeface="宋体" panose="02010600030101010101" pitchFamily="2" charset="-122"/>
              </a:rPr>
              <a:t> one?</a:t>
            </a:r>
          </a:p>
          <a:p>
            <a:pPr lvl="1" eaLnBrk="1" hangingPunct="1"/>
            <a:r>
              <a:rPr lang="en-US" altLang="zh-CN">
                <a:ea typeface="宋体" panose="02010600030101010101" pitchFamily="2" charset="-122"/>
              </a:rPr>
              <a:t>How do we </a:t>
            </a:r>
            <a:r>
              <a:rPr lang="en-US" altLang="zh-CN" b="1">
                <a:solidFill>
                  <a:schemeClr val="tx1"/>
                </a:solidFill>
                <a:ea typeface="宋体" panose="02010600030101010101" pitchFamily="2" charset="-122"/>
              </a:rPr>
              <a:t>tell if we</a:t>
            </a:r>
            <a:r>
              <a:rPr lang="en-US" altLang="zh-CN" b="1">
                <a:solidFill>
                  <a:schemeClr val="tx1"/>
                </a:solidFill>
                <a:latin typeface="Arial" panose="020B0604020202020204" pitchFamily="34" charset="0"/>
                <a:ea typeface="宋体" panose="02010600030101010101" pitchFamily="2" charset="-122"/>
              </a:rPr>
              <a:t>’</a:t>
            </a:r>
            <a:r>
              <a:rPr lang="en-US" altLang="zh-CN" b="1">
                <a:solidFill>
                  <a:schemeClr val="tx1"/>
                </a:solidFill>
                <a:ea typeface="宋体" panose="02010600030101010101" pitchFamily="2" charset="-122"/>
              </a:rPr>
              <a:t>re right</a:t>
            </a:r>
            <a:r>
              <a:rPr lang="en-US" altLang="zh-CN">
                <a:ea typeface="宋体" panose="02010600030101010101" pitchFamily="2" charset="-122"/>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3">
            <a:extLst>
              <a:ext uri="{FF2B5EF4-FFF2-40B4-BE49-F238E27FC236}">
                <a16:creationId xmlns:a16="http://schemas.microsoft.com/office/drawing/2014/main" id="{43F4CA24-551B-4894-B265-FAC75728F966}"/>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3765979-A2A2-4783-83B9-9F466DE6FD11}" type="slidenum">
              <a:rPr lang="ar-SA" altLang="zh-CN" sz="1400" b="0">
                <a:solidFill>
                  <a:schemeClr val="tx1"/>
                </a:solidFill>
                <a:latin typeface="Comic Sans MS" panose="030F0702030302020204" pitchFamily="66" charset="0"/>
              </a:rPr>
              <a:pPr/>
              <a:t>30</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30724" name="Picture 57" descr="magic">
            <a:extLst>
              <a:ext uri="{FF2B5EF4-FFF2-40B4-BE49-F238E27FC236}">
                <a16:creationId xmlns:a16="http://schemas.microsoft.com/office/drawing/2014/main" id="{A6507DD3-6AB7-4575-9608-6CD9574358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0725" name="Rectangle 2">
            <a:extLst>
              <a:ext uri="{FF2B5EF4-FFF2-40B4-BE49-F238E27FC236}">
                <a16:creationId xmlns:a16="http://schemas.microsoft.com/office/drawing/2014/main" id="{AF151AC6-A8F0-4BDB-870F-85B166421EAB}"/>
              </a:ext>
            </a:extLst>
          </p:cNvPr>
          <p:cNvSpPr>
            <a:spLocks noGrp="1" noChangeArrowheads="1"/>
          </p:cNvSpPr>
          <p:nvPr>
            <p:ph type="title"/>
          </p:nvPr>
        </p:nvSpPr>
        <p:spPr/>
        <p:txBody>
          <a:bodyPr/>
          <a:lstStyle/>
          <a:p>
            <a:pPr eaLnBrk="1" hangingPunct="1"/>
            <a:r>
              <a:rPr lang="en-US" altLang="zh-CN">
                <a:ea typeface="宋体" panose="02010600030101010101" pitchFamily="2" charset="-122"/>
              </a:rPr>
              <a:t>Methods Take Time</a:t>
            </a:r>
          </a:p>
        </p:txBody>
      </p:sp>
      <p:sp>
        <p:nvSpPr>
          <p:cNvPr id="30726" name="Text Box 3">
            <a:extLst>
              <a:ext uri="{FF2B5EF4-FFF2-40B4-BE49-F238E27FC236}">
                <a16:creationId xmlns:a16="http://schemas.microsoft.com/office/drawing/2014/main" id="{13198AED-2739-437A-88CB-7DD316F7EBE2}"/>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nvGrpSpPr>
          <p:cNvPr id="30727" name="Group 4">
            <a:extLst>
              <a:ext uri="{FF2B5EF4-FFF2-40B4-BE49-F238E27FC236}">
                <a16:creationId xmlns:a16="http://schemas.microsoft.com/office/drawing/2014/main" id="{6D4F6A48-63E6-47F6-BBC9-41D7F9F31225}"/>
              </a:ext>
            </a:extLst>
          </p:cNvPr>
          <p:cNvGrpSpPr>
            <a:grpSpLocks/>
          </p:cNvGrpSpPr>
          <p:nvPr/>
        </p:nvGrpSpPr>
        <p:grpSpPr bwMode="auto">
          <a:xfrm>
            <a:off x="3429000" y="3048000"/>
            <a:ext cx="1828800" cy="466725"/>
            <a:chOff x="2160" y="1920"/>
            <a:chExt cx="1152" cy="294"/>
          </a:xfrm>
        </p:grpSpPr>
        <p:grpSp>
          <p:nvGrpSpPr>
            <p:cNvPr id="30731" name="Group 5">
              <a:extLst>
                <a:ext uri="{FF2B5EF4-FFF2-40B4-BE49-F238E27FC236}">
                  <a16:creationId xmlns:a16="http://schemas.microsoft.com/office/drawing/2014/main" id="{66854E3A-979A-4AC2-9816-14CC70578A6D}"/>
                </a:ext>
              </a:extLst>
            </p:cNvPr>
            <p:cNvGrpSpPr>
              <a:grpSpLocks/>
            </p:cNvGrpSpPr>
            <p:nvPr/>
          </p:nvGrpSpPr>
          <p:grpSpPr bwMode="auto">
            <a:xfrm>
              <a:off x="2234" y="2012"/>
              <a:ext cx="138" cy="110"/>
              <a:chOff x="2928" y="1465"/>
              <a:chExt cx="271" cy="215"/>
            </a:xfrm>
          </p:grpSpPr>
          <p:sp>
            <p:nvSpPr>
              <p:cNvPr id="30740" name="Oval 6">
                <a:extLst>
                  <a:ext uri="{FF2B5EF4-FFF2-40B4-BE49-F238E27FC236}">
                    <a16:creationId xmlns:a16="http://schemas.microsoft.com/office/drawing/2014/main" id="{C46DAD20-341F-468C-9AAC-FB7F354F58CD}"/>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Comic Sans MS" panose="030F0702030302020204" pitchFamily="66" charset="0"/>
                </a:endParaRPr>
              </a:p>
            </p:txBody>
          </p:sp>
          <p:sp>
            <p:nvSpPr>
              <p:cNvPr id="30741" name="Oval 7">
                <a:extLst>
                  <a:ext uri="{FF2B5EF4-FFF2-40B4-BE49-F238E27FC236}">
                    <a16:creationId xmlns:a16="http://schemas.microsoft.com/office/drawing/2014/main" id="{93BFB508-0E4C-444E-AAB5-60ACF9610358}"/>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0732" name="Rectangle 8">
              <a:extLst>
                <a:ext uri="{FF2B5EF4-FFF2-40B4-BE49-F238E27FC236}">
                  <a16:creationId xmlns:a16="http://schemas.microsoft.com/office/drawing/2014/main" id="{9DEF7294-0929-4D4A-B27C-C86728C3C897}"/>
                </a:ext>
              </a:extLst>
            </p:cNvPr>
            <p:cNvSpPr>
              <a:spLocks noChangeArrowheads="1"/>
            </p:cNvSpPr>
            <p:nvPr/>
          </p:nvSpPr>
          <p:spPr bwMode="auto">
            <a:xfrm>
              <a:off x="2160" y="192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0733" name="Rectangle 9">
              <a:extLst>
                <a:ext uri="{FF2B5EF4-FFF2-40B4-BE49-F238E27FC236}">
                  <a16:creationId xmlns:a16="http://schemas.microsoft.com/office/drawing/2014/main" id="{62EBCE4E-0604-45A8-BBF3-8340F9B7EE72}"/>
                </a:ext>
              </a:extLst>
            </p:cNvPr>
            <p:cNvSpPr>
              <a:spLocks noChangeArrowheads="1"/>
            </p:cNvSpPr>
            <p:nvPr/>
          </p:nvSpPr>
          <p:spPr bwMode="auto">
            <a:xfrm>
              <a:off x="2454" y="192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0734" name="Rectangle 10">
              <a:extLst>
                <a:ext uri="{FF2B5EF4-FFF2-40B4-BE49-F238E27FC236}">
                  <a16:creationId xmlns:a16="http://schemas.microsoft.com/office/drawing/2014/main" id="{59DE616E-94F7-4D0D-AC2E-1B9262F5981A}"/>
                </a:ext>
              </a:extLst>
            </p:cNvPr>
            <p:cNvSpPr>
              <a:spLocks noChangeArrowheads="1"/>
            </p:cNvSpPr>
            <p:nvPr/>
          </p:nvSpPr>
          <p:spPr bwMode="auto">
            <a:xfrm>
              <a:off x="2748" y="192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0735" name="Line 11">
              <a:extLst>
                <a:ext uri="{FF2B5EF4-FFF2-40B4-BE49-F238E27FC236}">
                  <a16:creationId xmlns:a16="http://schemas.microsoft.com/office/drawing/2014/main" id="{8E4C3A69-D829-45F1-B230-332B7B7724EB}"/>
                </a:ext>
              </a:extLst>
            </p:cNvPr>
            <p:cNvSpPr>
              <a:spLocks noChangeShapeType="1"/>
            </p:cNvSpPr>
            <p:nvPr/>
          </p:nvSpPr>
          <p:spPr bwMode="auto">
            <a:xfrm>
              <a:off x="3018" y="192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0736" name="Line 12">
              <a:extLst>
                <a:ext uri="{FF2B5EF4-FFF2-40B4-BE49-F238E27FC236}">
                  <a16:creationId xmlns:a16="http://schemas.microsoft.com/office/drawing/2014/main" id="{925D70B8-2460-45C2-BA75-98D0B8802B0D}"/>
                </a:ext>
              </a:extLst>
            </p:cNvPr>
            <p:cNvSpPr>
              <a:spLocks noChangeShapeType="1"/>
            </p:cNvSpPr>
            <p:nvPr/>
          </p:nvSpPr>
          <p:spPr bwMode="auto">
            <a:xfrm>
              <a:off x="3018" y="221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0737" name="Group 13">
              <a:extLst>
                <a:ext uri="{FF2B5EF4-FFF2-40B4-BE49-F238E27FC236}">
                  <a16:creationId xmlns:a16="http://schemas.microsoft.com/office/drawing/2014/main" id="{61DADDAC-BE80-4555-AFD1-32E7280DDBDD}"/>
                </a:ext>
              </a:extLst>
            </p:cNvPr>
            <p:cNvGrpSpPr>
              <a:grpSpLocks/>
            </p:cNvGrpSpPr>
            <p:nvPr/>
          </p:nvGrpSpPr>
          <p:grpSpPr bwMode="auto">
            <a:xfrm>
              <a:off x="2528" y="2012"/>
              <a:ext cx="138" cy="110"/>
              <a:chOff x="3648" y="3312"/>
              <a:chExt cx="271" cy="215"/>
            </a:xfrm>
          </p:grpSpPr>
          <p:sp>
            <p:nvSpPr>
              <p:cNvPr id="30738" name="Oval 14">
                <a:extLst>
                  <a:ext uri="{FF2B5EF4-FFF2-40B4-BE49-F238E27FC236}">
                    <a16:creationId xmlns:a16="http://schemas.microsoft.com/office/drawing/2014/main" id="{4C1A2741-4987-4AB2-9A10-79D6B40DCDB1}"/>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Comic Sans MS" panose="030F0702030302020204" pitchFamily="66" charset="0"/>
                </a:endParaRPr>
              </a:p>
            </p:txBody>
          </p:sp>
          <p:sp>
            <p:nvSpPr>
              <p:cNvPr id="30739" name="Oval 15">
                <a:extLst>
                  <a:ext uri="{FF2B5EF4-FFF2-40B4-BE49-F238E27FC236}">
                    <a16:creationId xmlns:a16="http://schemas.microsoft.com/office/drawing/2014/main" id="{92D08AA8-DADA-43AC-87EC-EA91F543DE84}"/>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grpSp>
        <p:nvGrpSpPr>
          <p:cNvPr id="30728" name="Group 54">
            <a:extLst>
              <a:ext uri="{FF2B5EF4-FFF2-40B4-BE49-F238E27FC236}">
                <a16:creationId xmlns:a16="http://schemas.microsoft.com/office/drawing/2014/main" id="{99697798-54EC-49CB-898E-6783FD797B50}"/>
              </a:ext>
            </a:extLst>
          </p:cNvPr>
          <p:cNvGrpSpPr>
            <a:grpSpLocks/>
          </p:cNvGrpSpPr>
          <p:nvPr/>
        </p:nvGrpSpPr>
        <p:grpSpPr bwMode="auto">
          <a:xfrm>
            <a:off x="838200" y="5257800"/>
            <a:ext cx="7391400" cy="762000"/>
            <a:chOff x="528" y="3312"/>
            <a:chExt cx="4656" cy="480"/>
          </a:xfrm>
        </p:grpSpPr>
        <p:sp>
          <p:nvSpPr>
            <p:cNvPr id="30729" name="AutoShape 55">
              <a:extLst>
                <a:ext uri="{FF2B5EF4-FFF2-40B4-BE49-F238E27FC236}">
                  <a16:creationId xmlns:a16="http://schemas.microsoft.com/office/drawing/2014/main" id="{FEF260AD-74CA-4291-B62F-CFE3FA5131B1}"/>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0730" name="Text Box 56">
              <a:extLst>
                <a:ext uri="{FF2B5EF4-FFF2-40B4-BE49-F238E27FC236}">
                  <a16:creationId xmlns:a16="http://schemas.microsoft.com/office/drawing/2014/main" id="{0468A253-D57C-4971-96A2-762DEC490DD5}"/>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Tree>
  </p:cSld>
  <p:clrMapOvr>
    <a:masterClrMapping/>
  </p:clrMapOvr>
  <p:transition>
    <p:blinds/>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 name="Slide Number Placeholder 3">
            <a:extLst>
              <a:ext uri="{FF2B5EF4-FFF2-40B4-BE49-F238E27FC236}">
                <a16:creationId xmlns:a16="http://schemas.microsoft.com/office/drawing/2014/main" id="{F69A55D6-FCBF-4932-8441-8061B2C0012A}"/>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99E4345-66B4-4BFC-9684-68BB74F8EE9B}" type="slidenum">
              <a:rPr lang="ar-SA" altLang="zh-CN" sz="1400" b="0">
                <a:solidFill>
                  <a:schemeClr val="tx1"/>
                </a:solidFill>
                <a:latin typeface="Comic Sans MS" panose="030F0702030302020204" pitchFamily="66" charset="0"/>
              </a:rPr>
              <a:pPr/>
              <a:t>31</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31748" name="Picture 2" descr="magic">
            <a:extLst>
              <a:ext uri="{FF2B5EF4-FFF2-40B4-BE49-F238E27FC236}">
                <a16:creationId xmlns:a16="http://schemas.microsoft.com/office/drawing/2014/main" id="{336919E8-2B75-4361-81B7-88F0F57D80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1749" name="Rectangle 3">
            <a:extLst>
              <a:ext uri="{FF2B5EF4-FFF2-40B4-BE49-F238E27FC236}">
                <a16:creationId xmlns:a16="http://schemas.microsoft.com/office/drawing/2014/main" id="{B0B17022-D458-4224-B825-DD72A84FF7AE}"/>
              </a:ext>
            </a:extLst>
          </p:cNvPr>
          <p:cNvSpPr>
            <a:spLocks noGrp="1" noChangeArrowheads="1"/>
          </p:cNvSpPr>
          <p:nvPr>
            <p:ph type="title"/>
          </p:nvPr>
        </p:nvSpPr>
        <p:spPr/>
        <p:txBody>
          <a:bodyPr/>
          <a:lstStyle/>
          <a:p>
            <a:pPr eaLnBrk="1" hangingPunct="1"/>
            <a:r>
              <a:rPr lang="en-US" altLang="zh-CN">
                <a:ea typeface="宋体" panose="02010600030101010101" pitchFamily="2" charset="-122"/>
              </a:rPr>
              <a:t>Methods Take Time</a:t>
            </a:r>
          </a:p>
        </p:txBody>
      </p:sp>
      <p:sp>
        <p:nvSpPr>
          <p:cNvPr id="31750" name="Text Box 4">
            <a:extLst>
              <a:ext uri="{FF2B5EF4-FFF2-40B4-BE49-F238E27FC236}">
                <a16:creationId xmlns:a16="http://schemas.microsoft.com/office/drawing/2014/main" id="{022E8698-7C35-4D2F-888B-4FEB1923BF4E}"/>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nvGrpSpPr>
          <p:cNvPr id="31751" name="Group 5">
            <a:extLst>
              <a:ext uri="{FF2B5EF4-FFF2-40B4-BE49-F238E27FC236}">
                <a16:creationId xmlns:a16="http://schemas.microsoft.com/office/drawing/2014/main" id="{FA6394AF-748C-4B7E-8D2D-580CAB9C7E62}"/>
              </a:ext>
            </a:extLst>
          </p:cNvPr>
          <p:cNvGrpSpPr>
            <a:grpSpLocks/>
          </p:cNvGrpSpPr>
          <p:nvPr/>
        </p:nvGrpSpPr>
        <p:grpSpPr bwMode="auto">
          <a:xfrm>
            <a:off x="3429000" y="3048000"/>
            <a:ext cx="1828800" cy="466725"/>
            <a:chOff x="2160" y="1920"/>
            <a:chExt cx="1152" cy="294"/>
          </a:xfrm>
        </p:grpSpPr>
        <p:grpSp>
          <p:nvGrpSpPr>
            <p:cNvPr id="31775" name="Group 6">
              <a:extLst>
                <a:ext uri="{FF2B5EF4-FFF2-40B4-BE49-F238E27FC236}">
                  <a16:creationId xmlns:a16="http://schemas.microsoft.com/office/drawing/2014/main" id="{8AE0FEE0-23D7-4455-993A-2BC3B5CFEB96}"/>
                </a:ext>
              </a:extLst>
            </p:cNvPr>
            <p:cNvGrpSpPr>
              <a:grpSpLocks/>
            </p:cNvGrpSpPr>
            <p:nvPr/>
          </p:nvGrpSpPr>
          <p:grpSpPr bwMode="auto">
            <a:xfrm>
              <a:off x="2234" y="2012"/>
              <a:ext cx="138" cy="110"/>
              <a:chOff x="2928" y="1465"/>
              <a:chExt cx="271" cy="215"/>
            </a:xfrm>
          </p:grpSpPr>
          <p:sp>
            <p:nvSpPr>
              <p:cNvPr id="31784" name="Oval 7">
                <a:extLst>
                  <a:ext uri="{FF2B5EF4-FFF2-40B4-BE49-F238E27FC236}">
                    <a16:creationId xmlns:a16="http://schemas.microsoft.com/office/drawing/2014/main" id="{041529B8-1730-4297-87A7-0CBA582A6D74}"/>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Comic Sans MS" panose="030F0702030302020204" pitchFamily="66" charset="0"/>
                </a:endParaRPr>
              </a:p>
            </p:txBody>
          </p:sp>
          <p:sp>
            <p:nvSpPr>
              <p:cNvPr id="31785" name="Oval 8">
                <a:extLst>
                  <a:ext uri="{FF2B5EF4-FFF2-40B4-BE49-F238E27FC236}">
                    <a16:creationId xmlns:a16="http://schemas.microsoft.com/office/drawing/2014/main" id="{E9D7198B-E102-42FF-8922-E762D8BB159A}"/>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1776" name="Rectangle 9">
              <a:extLst>
                <a:ext uri="{FF2B5EF4-FFF2-40B4-BE49-F238E27FC236}">
                  <a16:creationId xmlns:a16="http://schemas.microsoft.com/office/drawing/2014/main" id="{89FFD2DB-61C4-43AE-A7BF-51EE19C0B1F2}"/>
                </a:ext>
              </a:extLst>
            </p:cNvPr>
            <p:cNvSpPr>
              <a:spLocks noChangeArrowheads="1"/>
            </p:cNvSpPr>
            <p:nvPr/>
          </p:nvSpPr>
          <p:spPr bwMode="auto">
            <a:xfrm>
              <a:off x="2160" y="192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777" name="Rectangle 10">
              <a:extLst>
                <a:ext uri="{FF2B5EF4-FFF2-40B4-BE49-F238E27FC236}">
                  <a16:creationId xmlns:a16="http://schemas.microsoft.com/office/drawing/2014/main" id="{3E7F3518-EC96-4C72-A901-61956D252C01}"/>
                </a:ext>
              </a:extLst>
            </p:cNvPr>
            <p:cNvSpPr>
              <a:spLocks noChangeArrowheads="1"/>
            </p:cNvSpPr>
            <p:nvPr/>
          </p:nvSpPr>
          <p:spPr bwMode="auto">
            <a:xfrm>
              <a:off x="2454" y="192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778" name="Rectangle 11">
              <a:extLst>
                <a:ext uri="{FF2B5EF4-FFF2-40B4-BE49-F238E27FC236}">
                  <a16:creationId xmlns:a16="http://schemas.microsoft.com/office/drawing/2014/main" id="{30C78E41-4EE9-41CD-8DC4-63B6D0A204E0}"/>
                </a:ext>
              </a:extLst>
            </p:cNvPr>
            <p:cNvSpPr>
              <a:spLocks noChangeArrowheads="1"/>
            </p:cNvSpPr>
            <p:nvPr/>
          </p:nvSpPr>
          <p:spPr bwMode="auto">
            <a:xfrm>
              <a:off x="2748" y="192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779" name="Line 12">
              <a:extLst>
                <a:ext uri="{FF2B5EF4-FFF2-40B4-BE49-F238E27FC236}">
                  <a16:creationId xmlns:a16="http://schemas.microsoft.com/office/drawing/2014/main" id="{DDD7705C-C687-4191-89E8-154DF11BA2A7}"/>
                </a:ext>
              </a:extLst>
            </p:cNvPr>
            <p:cNvSpPr>
              <a:spLocks noChangeShapeType="1"/>
            </p:cNvSpPr>
            <p:nvPr/>
          </p:nvSpPr>
          <p:spPr bwMode="auto">
            <a:xfrm>
              <a:off x="3018" y="192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1780" name="Line 13">
              <a:extLst>
                <a:ext uri="{FF2B5EF4-FFF2-40B4-BE49-F238E27FC236}">
                  <a16:creationId xmlns:a16="http://schemas.microsoft.com/office/drawing/2014/main" id="{9A349738-F874-497E-A2F9-F51198C6F3C0}"/>
                </a:ext>
              </a:extLst>
            </p:cNvPr>
            <p:cNvSpPr>
              <a:spLocks noChangeShapeType="1"/>
            </p:cNvSpPr>
            <p:nvPr/>
          </p:nvSpPr>
          <p:spPr bwMode="auto">
            <a:xfrm>
              <a:off x="3018" y="221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1781" name="Group 14">
              <a:extLst>
                <a:ext uri="{FF2B5EF4-FFF2-40B4-BE49-F238E27FC236}">
                  <a16:creationId xmlns:a16="http://schemas.microsoft.com/office/drawing/2014/main" id="{A0EA8509-0FA3-4C31-B193-535D1E88CAF5}"/>
                </a:ext>
              </a:extLst>
            </p:cNvPr>
            <p:cNvGrpSpPr>
              <a:grpSpLocks/>
            </p:cNvGrpSpPr>
            <p:nvPr/>
          </p:nvGrpSpPr>
          <p:grpSpPr bwMode="auto">
            <a:xfrm>
              <a:off x="2528" y="2012"/>
              <a:ext cx="138" cy="110"/>
              <a:chOff x="3648" y="3312"/>
              <a:chExt cx="271" cy="215"/>
            </a:xfrm>
          </p:grpSpPr>
          <p:sp>
            <p:nvSpPr>
              <p:cNvPr id="31782" name="Oval 15">
                <a:extLst>
                  <a:ext uri="{FF2B5EF4-FFF2-40B4-BE49-F238E27FC236}">
                    <a16:creationId xmlns:a16="http://schemas.microsoft.com/office/drawing/2014/main" id="{63BDFC68-5265-4D97-A9E1-D6E158F53AA9}"/>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Comic Sans MS" panose="030F0702030302020204" pitchFamily="66" charset="0"/>
                </a:endParaRPr>
              </a:p>
            </p:txBody>
          </p:sp>
          <p:sp>
            <p:nvSpPr>
              <p:cNvPr id="31783" name="Oval 16">
                <a:extLst>
                  <a:ext uri="{FF2B5EF4-FFF2-40B4-BE49-F238E27FC236}">
                    <a16:creationId xmlns:a16="http://schemas.microsoft.com/office/drawing/2014/main" id="{E1C33863-2285-4DE6-BB40-7279FC9008D8}"/>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grpSp>
        <p:nvGrpSpPr>
          <p:cNvPr id="31752" name="Group 21">
            <a:extLst>
              <a:ext uri="{FF2B5EF4-FFF2-40B4-BE49-F238E27FC236}">
                <a16:creationId xmlns:a16="http://schemas.microsoft.com/office/drawing/2014/main" id="{382BA7B8-E8F3-45EC-9D08-9560EC94C167}"/>
              </a:ext>
            </a:extLst>
          </p:cNvPr>
          <p:cNvGrpSpPr>
            <a:grpSpLocks/>
          </p:cNvGrpSpPr>
          <p:nvPr/>
        </p:nvGrpSpPr>
        <p:grpSpPr bwMode="auto">
          <a:xfrm>
            <a:off x="469900" y="2019300"/>
            <a:ext cx="3111500" cy="3086100"/>
            <a:chOff x="296" y="1272"/>
            <a:chExt cx="1960" cy="1944"/>
          </a:xfrm>
        </p:grpSpPr>
        <p:sp>
          <p:nvSpPr>
            <p:cNvPr id="31756" name="AutoShape 22">
              <a:extLst>
                <a:ext uri="{FF2B5EF4-FFF2-40B4-BE49-F238E27FC236}">
                  <a16:creationId xmlns:a16="http://schemas.microsoft.com/office/drawing/2014/main" id="{32C72A8C-85AC-4055-8BB6-98FCCF71A946}"/>
                </a:ext>
              </a:extLst>
            </p:cNvPr>
            <p:cNvSpPr>
              <a:spLocks noChangeArrowheads="1"/>
            </p:cNvSpPr>
            <p:nvPr/>
          </p:nvSpPr>
          <p:spPr bwMode="auto">
            <a:xfrm>
              <a:off x="432" y="1272"/>
              <a:ext cx="1296" cy="528"/>
            </a:xfrm>
            <a:prstGeom prst="wedgeRoundRectCallout">
              <a:avLst>
                <a:gd name="adj1" fmla="val 59181"/>
                <a:gd name="adj2" fmla="val 13163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b="0">
                  <a:latin typeface="Comic Sans MS" panose="030F0702030302020204" pitchFamily="66" charset="0"/>
                  <a:ea typeface="宋体" panose="02010600030101010101" pitchFamily="2" charset="-122"/>
                </a:rPr>
                <a:t>invocation </a:t>
              </a:r>
              <a:r>
                <a:rPr lang="en-US" altLang="zh-CN" sz="2800" b="0">
                  <a:ea typeface="宋体" panose="02010600030101010101" pitchFamily="2" charset="-122"/>
                </a:rPr>
                <a:t>12:00</a:t>
              </a:r>
            </a:p>
          </p:txBody>
        </p:sp>
        <p:grpSp>
          <p:nvGrpSpPr>
            <p:cNvPr id="31757" name="Group 23">
              <a:extLst>
                <a:ext uri="{FF2B5EF4-FFF2-40B4-BE49-F238E27FC236}">
                  <a16:creationId xmlns:a16="http://schemas.microsoft.com/office/drawing/2014/main" id="{A1FE9605-2807-4863-B6A1-12B907413895}"/>
                </a:ext>
              </a:extLst>
            </p:cNvPr>
            <p:cNvGrpSpPr>
              <a:grpSpLocks/>
            </p:cNvGrpSpPr>
            <p:nvPr/>
          </p:nvGrpSpPr>
          <p:grpSpPr bwMode="auto">
            <a:xfrm>
              <a:off x="1248" y="2208"/>
              <a:ext cx="1008" cy="1008"/>
              <a:chOff x="3312" y="2112"/>
              <a:chExt cx="1632" cy="1632"/>
            </a:xfrm>
          </p:grpSpPr>
          <p:sp>
            <p:nvSpPr>
              <p:cNvPr id="31762" name="Freeform 24">
                <a:extLst>
                  <a:ext uri="{FF2B5EF4-FFF2-40B4-BE49-F238E27FC236}">
                    <a16:creationId xmlns:a16="http://schemas.microsoft.com/office/drawing/2014/main" id="{13C6A1CE-500A-492F-BAC5-5C40C631C93B}"/>
                  </a:ext>
                </a:extLst>
              </p:cNvPr>
              <p:cNvSpPr>
                <a:spLocks/>
              </p:cNvSpPr>
              <p:nvPr/>
            </p:nvSpPr>
            <p:spPr bwMode="auto">
              <a:xfrm>
                <a:off x="4176" y="2112"/>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nvGrpSpPr>
              <p:cNvPr id="31763" name="Group 25">
                <a:extLst>
                  <a:ext uri="{FF2B5EF4-FFF2-40B4-BE49-F238E27FC236}">
                    <a16:creationId xmlns:a16="http://schemas.microsoft.com/office/drawing/2014/main" id="{F024317E-E694-4F0D-94C6-C92069F879DE}"/>
                  </a:ext>
                </a:extLst>
              </p:cNvPr>
              <p:cNvGrpSpPr>
                <a:grpSpLocks/>
              </p:cNvGrpSpPr>
              <p:nvPr/>
            </p:nvGrpSpPr>
            <p:grpSpPr bwMode="auto">
              <a:xfrm>
                <a:off x="3312" y="2640"/>
                <a:ext cx="1056" cy="1104"/>
                <a:chOff x="3312" y="2640"/>
                <a:chExt cx="1056" cy="1104"/>
              </a:xfrm>
            </p:grpSpPr>
            <p:sp>
              <p:nvSpPr>
                <p:cNvPr id="31765" name="Freeform 26">
                  <a:extLst>
                    <a:ext uri="{FF2B5EF4-FFF2-40B4-BE49-F238E27FC236}">
                      <a16:creationId xmlns:a16="http://schemas.microsoft.com/office/drawing/2014/main" id="{C95A02E5-7601-4317-8C9D-5289A726BBB8}"/>
                    </a:ext>
                  </a:extLst>
                </p:cNvPr>
                <p:cNvSpPr>
                  <a:spLocks/>
                </p:cNvSpPr>
                <p:nvPr/>
              </p:nvSpPr>
              <p:spPr bwMode="auto">
                <a:xfrm>
                  <a:off x="3792" y="2640"/>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nvGrpSpPr>
                <p:cNvPr id="31766" name="Group 27">
                  <a:extLst>
                    <a:ext uri="{FF2B5EF4-FFF2-40B4-BE49-F238E27FC236}">
                      <a16:creationId xmlns:a16="http://schemas.microsoft.com/office/drawing/2014/main" id="{EE4A2777-71D4-4300-BB70-9BFF6234B9D8}"/>
                    </a:ext>
                  </a:extLst>
                </p:cNvPr>
                <p:cNvGrpSpPr>
                  <a:grpSpLocks/>
                </p:cNvGrpSpPr>
                <p:nvPr/>
              </p:nvGrpSpPr>
              <p:grpSpPr bwMode="auto">
                <a:xfrm>
                  <a:off x="3312" y="2928"/>
                  <a:ext cx="837" cy="816"/>
                  <a:chOff x="3312" y="2928"/>
                  <a:chExt cx="837" cy="816"/>
                </a:xfrm>
              </p:grpSpPr>
              <p:sp>
                <p:nvSpPr>
                  <p:cNvPr id="31768" name="Freeform 28">
                    <a:extLst>
                      <a:ext uri="{FF2B5EF4-FFF2-40B4-BE49-F238E27FC236}">
                        <a16:creationId xmlns:a16="http://schemas.microsoft.com/office/drawing/2014/main" id="{1EFC5630-0831-44D3-9ED9-A5FCA54767DA}"/>
                      </a:ext>
                    </a:extLst>
                  </p:cNvPr>
                  <p:cNvSpPr>
                    <a:spLocks/>
                  </p:cNvSpPr>
                  <p:nvPr/>
                </p:nvSpPr>
                <p:spPr bwMode="auto">
                  <a:xfrm flipH="1">
                    <a:off x="3312" y="316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769" name="Freeform 29">
                    <a:extLst>
                      <a:ext uri="{FF2B5EF4-FFF2-40B4-BE49-F238E27FC236}">
                        <a16:creationId xmlns:a16="http://schemas.microsoft.com/office/drawing/2014/main" id="{C9A79298-3670-4BF2-8ECB-0B469E388886}"/>
                      </a:ext>
                    </a:extLst>
                  </p:cNvPr>
                  <p:cNvSpPr>
                    <a:spLocks/>
                  </p:cNvSpPr>
                  <p:nvPr/>
                </p:nvSpPr>
                <p:spPr bwMode="auto">
                  <a:xfrm flipH="1">
                    <a:off x="3520" y="302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770" name="Freeform 30">
                    <a:extLst>
                      <a:ext uri="{FF2B5EF4-FFF2-40B4-BE49-F238E27FC236}">
                        <a16:creationId xmlns:a16="http://schemas.microsoft.com/office/drawing/2014/main" id="{CC9C9D0A-99AD-4DF6-A85E-C427807D4DE3}"/>
                      </a:ext>
                    </a:extLst>
                  </p:cNvPr>
                  <p:cNvSpPr>
                    <a:spLocks/>
                  </p:cNvSpPr>
                  <p:nvPr/>
                </p:nvSpPr>
                <p:spPr bwMode="auto">
                  <a:xfrm flipH="1">
                    <a:off x="3360" y="292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771" name="Freeform 31">
                    <a:extLst>
                      <a:ext uri="{FF2B5EF4-FFF2-40B4-BE49-F238E27FC236}">
                        <a16:creationId xmlns:a16="http://schemas.microsoft.com/office/drawing/2014/main" id="{8C15F8E9-30B0-4767-B632-48E5761AD9D4}"/>
                      </a:ext>
                    </a:extLst>
                  </p:cNvPr>
                  <p:cNvSpPr>
                    <a:spLocks/>
                  </p:cNvSpPr>
                  <p:nvPr/>
                </p:nvSpPr>
                <p:spPr bwMode="auto">
                  <a:xfrm flipH="1">
                    <a:off x="3648" y="302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772" name="Freeform 32">
                    <a:extLst>
                      <a:ext uri="{FF2B5EF4-FFF2-40B4-BE49-F238E27FC236}">
                        <a16:creationId xmlns:a16="http://schemas.microsoft.com/office/drawing/2014/main" id="{5F3BD71E-899C-41C2-8059-3E798827BCA1}"/>
                      </a:ext>
                    </a:extLst>
                  </p:cNvPr>
                  <p:cNvSpPr>
                    <a:spLocks/>
                  </p:cNvSpPr>
                  <p:nvPr/>
                </p:nvSpPr>
                <p:spPr bwMode="auto">
                  <a:xfrm flipH="1">
                    <a:off x="3360" y="326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773" name="Freeform 33">
                    <a:extLst>
                      <a:ext uri="{FF2B5EF4-FFF2-40B4-BE49-F238E27FC236}">
                        <a16:creationId xmlns:a16="http://schemas.microsoft.com/office/drawing/2014/main" id="{D8E58015-DE44-4EE6-B56D-EB97B8F561CC}"/>
                      </a:ext>
                    </a:extLst>
                  </p:cNvPr>
                  <p:cNvSpPr>
                    <a:spLocks/>
                  </p:cNvSpPr>
                  <p:nvPr/>
                </p:nvSpPr>
                <p:spPr bwMode="auto">
                  <a:xfrm flipH="1">
                    <a:off x="3648" y="3408"/>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774" name="Freeform 34">
                    <a:extLst>
                      <a:ext uri="{FF2B5EF4-FFF2-40B4-BE49-F238E27FC236}">
                        <a16:creationId xmlns:a16="http://schemas.microsoft.com/office/drawing/2014/main" id="{E3938DCD-B986-4CE2-B4F3-89ED595A0B8B}"/>
                      </a:ext>
                    </a:extLst>
                  </p:cNvPr>
                  <p:cNvSpPr>
                    <a:spLocks/>
                  </p:cNvSpPr>
                  <p:nvPr/>
                </p:nvSpPr>
                <p:spPr bwMode="auto">
                  <a:xfrm flipH="1">
                    <a:off x="3840" y="3264"/>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1767" name="Freeform 35">
                  <a:extLst>
                    <a:ext uri="{FF2B5EF4-FFF2-40B4-BE49-F238E27FC236}">
                      <a16:creationId xmlns:a16="http://schemas.microsoft.com/office/drawing/2014/main" id="{692C9DAE-4722-430F-AD66-84230C611145}"/>
                    </a:ext>
                  </a:extLst>
                </p:cNvPr>
                <p:cNvSpPr>
                  <a:spLocks/>
                </p:cNvSpPr>
                <p:nvPr/>
              </p:nvSpPr>
              <p:spPr bwMode="auto">
                <a:xfrm>
                  <a:off x="4032" y="273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1764" name="Freeform 36">
                <a:extLst>
                  <a:ext uri="{FF2B5EF4-FFF2-40B4-BE49-F238E27FC236}">
                    <a16:creationId xmlns:a16="http://schemas.microsoft.com/office/drawing/2014/main" id="{4228CD42-1941-4427-825C-D367DBFC264E}"/>
                  </a:ext>
                </a:extLst>
              </p:cNvPr>
              <p:cNvSpPr>
                <a:spLocks/>
              </p:cNvSpPr>
              <p:nvPr/>
            </p:nvSpPr>
            <p:spPr bwMode="auto">
              <a:xfrm>
                <a:off x="4416" y="2208"/>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1758" name="AutoShape 37">
              <a:extLst>
                <a:ext uri="{FF2B5EF4-FFF2-40B4-BE49-F238E27FC236}">
                  <a16:creationId xmlns:a16="http://schemas.microsoft.com/office/drawing/2014/main" id="{7680DC29-C3B8-43B7-AE45-084B22ABD939}"/>
                </a:ext>
              </a:extLst>
            </p:cNvPr>
            <p:cNvSpPr>
              <a:spLocks noChangeArrowheads="1"/>
            </p:cNvSpPr>
            <p:nvPr/>
          </p:nvSpPr>
          <p:spPr bwMode="auto">
            <a:xfrm>
              <a:off x="296" y="2112"/>
              <a:ext cx="1432" cy="480"/>
            </a:xfrm>
            <a:prstGeom prst="cloudCallout">
              <a:avLst>
                <a:gd name="adj1" fmla="val 29597"/>
                <a:gd name="adj2" fmla="val 72708"/>
              </a:avLst>
            </a:prstGeom>
            <a:noFill/>
            <a:ln w="38100">
              <a:solidFill>
                <a:srgbClr val="6666FF"/>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000" dirty="0" err="1">
                  <a:solidFill>
                    <a:schemeClr val="tx1"/>
                  </a:solidFill>
                  <a:ea typeface="宋体" panose="02010600030101010101" pitchFamily="2" charset="-122"/>
                </a:rPr>
                <a:t>q.enq</a:t>
              </a:r>
              <a:r>
                <a:rPr lang="en-US" altLang="zh-CN" sz="2000" dirty="0">
                  <a:solidFill>
                    <a:schemeClr val="tx1"/>
                  </a:solidFill>
                  <a:ea typeface="宋体" panose="02010600030101010101" pitchFamily="2" charset="-122"/>
                </a:rPr>
                <a:t>(</a:t>
              </a:r>
              <a:r>
                <a:rPr lang="en-US" altLang="zh-CN" sz="1000" dirty="0">
                  <a:solidFill>
                    <a:schemeClr val="tx1"/>
                  </a:solidFill>
                  <a:ea typeface="宋体" panose="02010600030101010101" pitchFamily="2" charset="-122"/>
                </a:rPr>
                <a:t>...</a:t>
              </a:r>
              <a:r>
                <a:rPr lang="en-US" altLang="zh-CN" sz="2000" dirty="0">
                  <a:solidFill>
                    <a:schemeClr val="tx1"/>
                  </a:solidFill>
                  <a:ea typeface="宋体" panose="02010600030101010101" pitchFamily="2" charset="-122"/>
                </a:rPr>
                <a:t>)</a:t>
              </a:r>
            </a:p>
          </p:txBody>
        </p:sp>
        <p:grpSp>
          <p:nvGrpSpPr>
            <p:cNvPr id="31759" name="Group 38">
              <a:extLst>
                <a:ext uri="{FF2B5EF4-FFF2-40B4-BE49-F238E27FC236}">
                  <a16:creationId xmlns:a16="http://schemas.microsoft.com/office/drawing/2014/main" id="{9FD9F5DC-DC4F-46A3-968C-2E337718F019}"/>
                </a:ext>
              </a:extLst>
            </p:cNvPr>
            <p:cNvGrpSpPr>
              <a:grpSpLocks/>
            </p:cNvGrpSpPr>
            <p:nvPr/>
          </p:nvGrpSpPr>
          <p:grpSpPr bwMode="auto">
            <a:xfrm>
              <a:off x="1152" y="2304"/>
              <a:ext cx="138" cy="110"/>
              <a:chOff x="2640" y="1426"/>
              <a:chExt cx="138" cy="110"/>
            </a:xfrm>
          </p:grpSpPr>
          <p:sp>
            <p:nvSpPr>
              <p:cNvPr id="31760" name="Oval 39">
                <a:extLst>
                  <a:ext uri="{FF2B5EF4-FFF2-40B4-BE49-F238E27FC236}">
                    <a16:creationId xmlns:a16="http://schemas.microsoft.com/office/drawing/2014/main" id="{C7CA54B8-5E7E-4D62-85B5-7DB435277A10}"/>
                  </a:ext>
                </a:extLst>
              </p:cNvPr>
              <p:cNvSpPr>
                <a:spLocks noChangeArrowheads="1"/>
              </p:cNvSpPr>
              <p:nvPr/>
            </p:nvSpPr>
            <p:spPr bwMode="auto">
              <a:xfrm>
                <a:off x="2640" y="142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Comic Sans MS" panose="030F0702030302020204" pitchFamily="66" charset="0"/>
                </a:endParaRPr>
              </a:p>
            </p:txBody>
          </p:sp>
          <p:sp>
            <p:nvSpPr>
              <p:cNvPr id="31761" name="Oval 40">
                <a:extLst>
                  <a:ext uri="{FF2B5EF4-FFF2-40B4-BE49-F238E27FC236}">
                    <a16:creationId xmlns:a16="http://schemas.microsoft.com/office/drawing/2014/main" id="{EF36A513-F012-4D5F-805C-29670ADC5D79}"/>
                  </a:ext>
                </a:extLst>
              </p:cNvPr>
              <p:cNvSpPr>
                <a:spLocks noChangeArrowheads="1"/>
              </p:cNvSpPr>
              <p:nvPr/>
            </p:nvSpPr>
            <p:spPr bwMode="auto">
              <a:xfrm>
                <a:off x="2718" y="144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grpSp>
        <p:nvGrpSpPr>
          <p:cNvPr id="31753" name="Group 41">
            <a:extLst>
              <a:ext uri="{FF2B5EF4-FFF2-40B4-BE49-F238E27FC236}">
                <a16:creationId xmlns:a16="http://schemas.microsoft.com/office/drawing/2014/main" id="{8A650F77-0F39-4E46-9102-7CB99E31881E}"/>
              </a:ext>
            </a:extLst>
          </p:cNvPr>
          <p:cNvGrpSpPr>
            <a:grpSpLocks/>
          </p:cNvGrpSpPr>
          <p:nvPr/>
        </p:nvGrpSpPr>
        <p:grpSpPr bwMode="auto">
          <a:xfrm>
            <a:off x="838200" y="5257800"/>
            <a:ext cx="7391400" cy="762000"/>
            <a:chOff x="528" y="3312"/>
            <a:chExt cx="4656" cy="480"/>
          </a:xfrm>
        </p:grpSpPr>
        <p:sp>
          <p:nvSpPr>
            <p:cNvPr id="31754" name="AutoShape 42">
              <a:extLst>
                <a:ext uri="{FF2B5EF4-FFF2-40B4-BE49-F238E27FC236}">
                  <a16:creationId xmlns:a16="http://schemas.microsoft.com/office/drawing/2014/main" id="{AEFEE14A-F9BD-426D-9D48-F0C7C76EA3F6}"/>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755" name="Text Box 43">
              <a:extLst>
                <a:ext uri="{FF2B5EF4-FFF2-40B4-BE49-F238E27FC236}">
                  <a16:creationId xmlns:a16="http://schemas.microsoft.com/office/drawing/2014/main" id="{F1D39F6E-5615-4FE0-8EB5-096B089B4958}"/>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Tree>
  </p:cSld>
  <p:clrMapOvr>
    <a:masterClrMapping/>
  </p:clrMapOvr>
  <p:transition>
    <p:blinds dir="vert"/>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Slide Number Placeholder 3">
            <a:extLst>
              <a:ext uri="{FF2B5EF4-FFF2-40B4-BE49-F238E27FC236}">
                <a16:creationId xmlns:a16="http://schemas.microsoft.com/office/drawing/2014/main" id="{AAB3956D-832A-41B3-939D-594B6373E6A0}"/>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B53DC01-7EF8-4931-BD38-B3E2110585B5}" type="slidenum">
              <a:rPr lang="ar-SA" altLang="zh-CN" sz="1400" b="0">
                <a:solidFill>
                  <a:schemeClr val="tx1"/>
                </a:solidFill>
                <a:latin typeface="Comic Sans MS" panose="030F0702030302020204" pitchFamily="66" charset="0"/>
              </a:rPr>
              <a:pPr/>
              <a:t>32</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32772" name="Picture 2" descr="magic">
            <a:extLst>
              <a:ext uri="{FF2B5EF4-FFF2-40B4-BE49-F238E27FC236}">
                <a16:creationId xmlns:a16="http://schemas.microsoft.com/office/drawing/2014/main" id="{AA9AB099-3583-452B-8533-CC576E24A7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2773" name="Rectangle 3">
            <a:extLst>
              <a:ext uri="{FF2B5EF4-FFF2-40B4-BE49-F238E27FC236}">
                <a16:creationId xmlns:a16="http://schemas.microsoft.com/office/drawing/2014/main" id="{20495153-3720-4633-9671-A90EE3ECFA9D}"/>
              </a:ext>
            </a:extLst>
          </p:cNvPr>
          <p:cNvSpPr>
            <a:spLocks noGrp="1" noChangeArrowheads="1"/>
          </p:cNvSpPr>
          <p:nvPr>
            <p:ph type="title"/>
          </p:nvPr>
        </p:nvSpPr>
        <p:spPr/>
        <p:txBody>
          <a:bodyPr/>
          <a:lstStyle/>
          <a:p>
            <a:pPr eaLnBrk="1" hangingPunct="1"/>
            <a:r>
              <a:rPr lang="en-US" altLang="zh-CN">
                <a:ea typeface="宋体" panose="02010600030101010101" pitchFamily="2" charset="-122"/>
              </a:rPr>
              <a:t>Methods Take Time</a:t>
            </a:r>
          </a:p>
        </p:txBody>
      </p:sp>
      <p:sp>
        <p:nvSpPr>
          <p:cNvPr id="32774" name="Text Box 4">
            <a:extLst>
              <a:ext uri="{FF2B5EF4-FFF2-40B4-BE49-F238E27FC236}">
                <a16:creationId xmlns:a16="http://schemas.microsoft.com/office/drawing/2014/main" id="{77D7B862-11B8-4F94-A0B8-8441319F995F}"/>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nvGrpSpPr>
          <p:cNvPr id="32775" name="Group 5">
            <a:extLst>
              <a:ext uri="{FF2B5EF4-FFF2-40B4-BE49-F238E27FC236}">
                <a16:creationId xmlns:a16="http://schemas.microsoft.com/office/drawing/2014/main" id="{E73D6C1D-B1CF-48B7-8CCB-4C3B51EA5FDA}"/>
              </a:ext>
            </a:extLst>
          </p:cNvPr>
          <p:cNvGrpSpPr>
            <a:grpSpLocks/>
          </p:cNvGrpSpPr>
          <p:nvPr/>
        </p:nvGrpSpPr>
        <p:grpSpPr bwMode="auto">
          <a:xfrm>
            <a:off x="3429000" y="3048000"/>
            <a:ext cx="1828800" cy="466725"/>
            <a:chOff x="2160" y="1920"/>
            <a:chExt cx="1152" cy="294"/>
          </a:xfrm>
        </p:grpSpPr>
        <p:grpSp>
          <p:nvGrpSpPr>
            <p:cNvPr id="32800" name="Group 6">
              <a:extLst>
                <a:ext uri="{FF2B5EF4-FFF2-40B4-BE49-F238E27FC236}">
                  <a16:creationId xmlns:a16="http://schemas.microsoft.com/office/drawing/2014/main" id="{2A97BBF2-D208-4617-B881-1A2A9A6DF85D}"/>
                </a:ext>
              </a:extLst>
            </p:cNvPr>
            <p:cNvGrpSpPr>
              <a:grpSpLocks/>
            </p:cNvGrpSpPr>
            <p:nvPr/>
          </p:nvGrpSpPr>
          <p:grpSpPr bwMode="auto">
            <a:xfrm>
              <a:off x="2234" y="2012"/>
              <a:ext cx="138" cy="110"/>
              <a:chOff x="2928" y="1465"/>
              <a:chExt cx="271" cy="215"/>
            </a:xfrm>
          </p:grpSpPr>
          <p:sp>
            <p:nvSpPr>
              <p:cNvPr id="32809" name="Oval 7">
                <a:extLst>
                  <a:ext uri="{FF2B5EF4-FFF2-40B4-BE49-F238E27FC236}">
                    <a16:creationId xmlns:a16="http://schemas.microsoft.com/office/drawing/2014/main" id="{869615D7-5F10-4698-B210-3EAAC1F4B046}"/>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Comic Sans MS" panose="030F0702030302020204" pitchFamily="66" charset="0"/>
                </a:endParaRPr>
              </a:p>
            </p:txBody>
          </p:sp>
          <p:sp>
            <p:nvSpPr>
              <p:cNvPr id="32810" name="Oval 8">
                <a:extLst>
                  <a:ext uri="{FF2B5EF4-FFF2-40B4-BE49-F238E27FC236}">
                    <a16:creationId xmlns:a16="http://schemas.microsoft.com/office/drawing/2014/main" id="{4583B439-27DE-409E-AEA6-7605ECE39E26}"/>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2801" name="Rectangle 9">
              <a:extLst>
                <a:ext uri="{FF2B5EF4-FFF2-40B4-BE49-F238E27FC236}">
                  <a16:creationId xmlns:a16="http://schemas.microsoft.com/office/drawing/2014/main" id="{9BA43C6F-E063-4749-B8BE-27CAEAC4209F}"/>
                </a:ext>
              </a:extLst>
            </p:cNvPr>
            <p:cNvSpPr>
              <a:spLocks noChangeArrowheads="1"/>
            </p:cNvSpPr>
            <p:nvPr/>
          </p:nvSpPr>
          <p:spPr bwMode="auto">
            <a:xfrm>
              <a:off x="2160" y="192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2802" name="Rectangle 10">
              <a:extLst>
                <a:ext uri="{FF2B5EF4-FFF2-40B4-BE49-F238E27FC236}">
                  <a16:creationId xmlns:a16="http://schemas.microsoft.com/office/drawing/2014/main" id="{195D794B-5E10-41FB-BA0A-739C56B6CF84}"/>
                </a:ext>
              </a:extLst>
            </p:cNvPr>
            <p:cNvSpPr>
              <a:spLocks noChangeArrowheads="1"/>
            </p:cNvSpPr>
            <p:nvPr/>
          </p:nvSpPr>
          <p:spPr bwMode="auto">
            <a:xfrm>
              <a:off x="2454" y="192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2803" name="Rectangle 11">
              <a:extLst>
                <a:ext uri="{FF2B5EF4-FFF2-40B4-BE49-F238E27FC236}">
                  <a16:creationId xmlns:a16="http://schemas.microsoft.com/office/drawing/2014/main" id="{F27078A4-5BA1-4143-BE1C-C9D362C200CD}"/>
                </a:ext>
              </a:extLst>
            </p:cNvPr>
            <p:cNvSpPr>
              <a:spLocks noChangeArrowheads="1"/>
            </p:cNvSpPr>
            <p:nvPr/>
          </p:nvSpPr>
          <p:spPr bwMode="auto">
            <a:xfrm>
              <a:off x="2748" y="192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2804" name="Line 12">
              <a:extLst>
                <a:ext uri="{FF2B5EF4-FFF2-40B4-BE49-F238E27FC236}">
                  <a16:creationId xmlns:a16="http://schemas.microsoft.com/office/drawing/2014/main" id="{B5BCDC1C-4CB6-4EB9-8EE6-9AC6E17AC81D}"/>
                </a:ext>
              </a:extLst>
            </p:cNvPr>
            <p:cNvSpPr>
              <a:spLocks noChangeShapeType="1"/>
            </p:cNvSpPr>
            <p:nvPr/>
          </p:nvSpPr>
          <p:spPr bwMode="auto">
            <a:xfrm>
              <a:off x="3018" y="192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2805" name="Line 13">
              <a:extLst>
                <a:ext uri="{FF2B5EF4-FFF2-40B4-BE49-F238E27FC236}">
                  <a16:creationId xmlns:a16="http://schemas.microsoft.com/office/drawing/2014/main" id="{5C6F72FC-4F05-416E-A02D-35813BA36446}"/>
                </a:ext>
              </a:extLst>
            </p:cNvPr>
            <p:cNvSpPr>
              <a:spLocks noChangeShapeType="1"/>
            </p:cNvSpPr>
            <p:nvPr/>
          </p:nvSpPr>
          <p:spPr bwMode="auto">
            <a:xfrm>
              <a:off x="3018" y="221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2806" name="Group 14">
              <a:extLst>
                <a:ext uri="{FF2B5EF4-FFF2-40B4-BE49-F238E27FC236}">
                  <a16:creationId xmlns:a16="http://schemas.microsoft.com/office/drawing/2014/main" id="{3C7370C2-3304-48E7-87E6-2063B43F4C42}"/>
                </a:ext>
              </a:extLst>
            </p:cNvPr>
            <p:cNvGrpSpPr>
              <a:grpSpLocks/>
            </p:cNvGrpSpPr>
            <p:nvPr/>
          </p:nvGrpSpPr>
          <p:grpSpPr bwMode="auto">
            <a:xfrm>
              <a:off x="2528" y="2012"/>
              <a:ext cx="138" cy="110"/>
              <a:chOff x="3648" y="3312"/>
              <a:chExt cx="271" cy="215"/>
            </a:xfrm>
          </p:grpSpPr>
          <p:sp>
            <p:nvSpPr>
              <p:cNvPr id="32807" name="Oval 15">
                <a:extLst>
                  <a:ext uri="{FF2B5EF4-FFF2-40B4-BE49-F238E27FC236}">
                    <a16:creationId xmlns:a16="http://schemas.microsoft.com/office/drawing/2014/main" id="{74C5DF7B-8C57-4D42-B14B-0E7F1E8B64D3}"/>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Comic Sans MS" panose="030F0702030302020204" pitchFamily="66" charset="0"/>
                </a:endParaRPr>
              </a:p>
            </p:txBody>
          </p:sp>
          <p:sp>
            <p:nvSpPr>
              <p:cNvPr id="32808" name="Oval 16">
                <a:extLst>
                  <a:ext uri="{FF2B5EF4-FFF2-40B4-BE49-F238E27FC236}">
                    <a16:creationId xmlns:a16="http://schemas.microsoft.com/office/drawing/2014/main" id="{A2EE487A-7D42-414F-A8D8-1ADB99AD0374}"/>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sp>
        <p:nvSpPr>
          <p:cNvPr id="32776" name="AutoShape 17">
            <a:extLst>
              <a:ext uri="{FF2B5EF4-FFF2-40B4-BE49-F238E27FC236}">
                <a16:creationId xmlns:a16="http://schemas.microsoft.com/office/drawing/2014/main" id="{0F605EB5-208E-469A-8BE9-6E4439D25C2C}"/>
              </a:ext>
            </a:extLst>
          </p:cNvPr>
          <p:cNvSpPr>
            <a:spLocks noChangeArrowheads="1"/>
          </p:cNvSpPr>
          <p:nvPr/>
        </p:nvSpPr>
        <p:spPr bwMode="auto">
          <a:xfrm>
            <a:off x="2971800" y="4191000"/>
            <a:ext cx="2743200" cy="990600"/>
          </a:xfrm>
          <a:prstGeom prst="leftRightArrow">
            <a:avLst>
              <a:gd name="adj1" fmla="val 50000"/>
              <a:gd name="adj2" fmla="val 55385"/>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Method call</a:t>
            </a:r>
          </a:p>
        </p:txBody>
      </p:sp>
      <p:grpSp>
        <p:nvGrpSpPr>
          <p:cNvPr id="32777" name="Group 21">
            <a:extLst>
              <a:ext uri="{FF2B5EF4-FFF2-40B4-BE49-F238E27FC236}">
                <a16:creationId xmlns:a16="http://schemas.microsoft.com/office/drawing/2014/main" id="{F3E3FB8E-F76D-4E30-9F6F-C15B1098A519}"/>
              </a:ext>
            </a:extLst>
          </p:cNvPr>
          <p:cNvGrpSpPr>
            <a:grpSpLocks/>
          </p:cNvGrpSpPr>
          <p:nvPr/>
        </p:nvGrpSpPr>
        <p:grpSpPr bwMode="auto">
          <a:xfrm>
            <a:off x="469900" y="2019300"/>
            <a:ext cx="3111500" cy="3086100"/>
            <a:chOff x="296" y="1272"/>
            <a:chExt cx="1960" cy="1944"/>
          </a:xfrm>
        </p:grpSpPr>
        <p:sp>
          <p:nvSpPr>
            <p:cNvPr id="32781" name="AutoShape 22">
              <a:extLst>
                <a:ext uri="{FF2B5EF4-FFF2-40B4-BE49-F238E27FC236}">
                  <a16:creationId xmlns:a16="http://schemas.microsoft.com/office/drawing/2014/main" id="{46805239-FD5C-491B-9BD7-D644EDB47003}"/>
                </a:ext>
              </a:extLst>
            </p:cNvPr>
            <p:cNvSpPr>
              <a:spLocks noChangeArrowheads="1"/>
            </p:cNvSpPr>
            <p:nvPr/>
          </p:nvSpPr>
          <p:spPr bwMode="auto">
            <a:xfrm>
              <a:off x="432" y="1272"/>
              <a:ext cx="1296" cy="528"/>
            </a:xfrm>
            <a:prstGeom prst="wedgeRoundRectCallout">
              <a:avLst>
                <a:gd name="adj1" fmla="val 59181"/>
                <a:gd name="adj2" fmla="val 13163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b="0">
                  <a:latin typeface="Comic Sans MS" panose="030F0702030302020204" pitchFamily="66" charset="0"/>
                  <a:ea typeface="宋体" panose="02010600030101010101" pitchFamily="2" charset="-122"/>
                </a:rPr>
                <a:t>invocation </a:t>
              </a:r>
              <a:r>
                <a:rPr lang="en-US" altLang="zh-CN" sz="2800" b="0">
                  <a:ea typeface="宋体" panose="02010600030101010101" pitchFamily="2" charset="-122"/>
                </a:rPr>
                <a:t>12:00</a:t>
              </a:r>
            </a:p>
          </p:txBody>
        </p:sp>
        <p:grpSp>
          <p:nvGrpSpPr>
            <p:cNvPr id="32782" name="Group 23">
              <a:extLst>
                <a:ext uri="{FF2B5EF4-FFF2-40B4-BE49-F238E27FC236}">
                  <a16:creationId xmlns:a16="http://schemas.microsoft.com/office/drawing/2014/main" id="{67E83708-CB1F-4F57-A46A-A972DEC8DD50}"/>
                </a:ext>
              </a:extLst>
            </p:cNvPr>
            <p:cNvGrpSpPr>
              <a:grpSpLocks/>
            </p:cNvGrpSpPr>
            <p:nvPr/>
          </p:nvGrpSpPr>
          <p:grpSpPr bwMode="auto">
            <a:xfrm>
              <a:off x="1248" y="2208"/>
              <a:ext cx="1008" cy="1008"/>
              <a:chOff x="3312" y="2112"/>
              <a:chExt cx="1632" cy="1632"/>
            </a:xfrm>
          </p:grpSpPr>
          <p:sp>
            <p:nvSpPr>
              <p:cNvPr id="32787" name="Freeform 24">
                <a:extLst>
                  <a:ext uri="{FF2B5EF4-FFF2-40B4-BE49-F238E27FC236}">
                    <a16:creationId xmlns:a16="http://schemas.microsoft.com/office/drawing/2014/main" id="{2BF3DA2C-504A-412A-A397-F653D7E55E59}"/>
                  </a:ext>
                </a:extLst>
              </p:cNvPr>
              <p:cNvSpPr>
                <a:spLocks/>
              </p:cNvSpPr>
              <p:nvPr/>
            </p:nvSpPr>
            <p:spPr bwMode="auto">
              <a:xfrm>
                <a:off x="4176" y="2112"/>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nvGrpSpPr>
              <p:cNvPr id="32788" name="Group 25">
                <a:extLst>
                  <a:ext uri="{FF2B5EF4-FFF2-40B4-BE49-F238E27FC236}">
                    <a16:creationId xmlns:a16="http://schemas.microsoft.com/office/drawing/2014/main" id="{E0DDBA49-50A5-413B-B5DD-5290160E5140}"/>
                  </a:ext>
                </a:extLst>
              </p:cNvPr>
              <p:cNvGrpSpPr>
                <a:grpSpLocks/>
              </p:cNvGrpSpPr>
              <p:nvPr/>
            </p:nvGrpSpPr>
            <p:grpSpPr bwMode="auto">
              <a:xfrm>
                <a:off x="3312" y="2640"/>
                <a:ext cx="1056" cy="1104"/>
                <a:chOff x="3312" y="2640"/>
                <a:chExt cx="1056" cy="1104"/>
              </a:xfrm>
            </p:grpSpPr>
            <p:sp>
              <p:nvSpPr>
                <p:cNvPr id="32790" name="Freeform 26">
                  <a:extLst>
                    <a:ext uri="{FF2B5EF4-FFF2-40B4-BE49-F238E27FC236}">
                      <a16:creationId xmlns:a16="http://schemas.microsoft.com/office/drawing/2014/main" id="{45827B25-8ABB-4020-A30E-97405431E4B7}"/>
                    </a:ext>
                  </a:extLst>
                </p:cNvPr>
                <p:cNvSpPr>
                  <a:spLocks/>
                </p:cNvSpPr>
                <p:nvPr/>
              </p:nvSpPr>
              <p:spPr bwMode="auto">
                <a:xfrm>
                  <a:off x="3792" y="2640"/>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nvGrpSpPr>
                <p:cNvPr id="32791" name="Group 27">
                  <a:extLst>
                    <a:ext uri="{FF2B5EF4-FFF2-40B4-BE49-F238E27FC236}">
                      <a16:creationId xmlns:a16="http://schemas.microsoft.com/office/drawing/2014/main" id="{D93B6084-AEEB-42EB-86DB-DF44EB6CCDF7}"/>
                    </a:ext>
                  </a:extLst>
                </p:cNvPr>
                <p:cNvGrpSpPr>
                  <a:grpSpLocks/>
                </p:cNvGrpSpPr>
                <p:nvPr/>
              </p:nvGrpSpPr>
              <p:grpSpPr bwMode="auto">
                <a:xfrm>
                  <a:off x="3312" y="2928"/>
                  <a:ext cx="837" cy="816"/>
                  <a:chOff x="3312" y="2928"/>
                  <a:chExt cx="837" cy="816"/>
                </a:xfrm>
              </p:grpSpPr>
              <p:sp>
                <p:nvSpPr>
                  <p:cNvPr id="32793" name="Freeform 28">
                    <a:extLst>
                      <a:ext uri="{FF2B5EF4-FFF2-40B4-BE49-F238E27FC236}">
                        <a16:creationId xmlns:a16="http://schemas.microsoft.com/office/drawing/2014/main" id="{706F614C-07F8-4E64-98EA-EF0856FC0F2D}"/>
                      </a:ext>
                    </a:extLst>
                  </p:cNvPr>
                  <p:cNvSpPr>
                    <a:spLocks/>
                  </p:cNvSpPr>
                  <p:nvPr/>
                </p:nvSpPr>
                <p:spPr bwMode="auto">
                  <a:xfrm flipH="1">
                    <a:off x="3312" y="316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2794" name="Freeform 29">
                    <a:extLst>
                      <a:ext uri="{FF2B5EF4-FFF2-40B4-BE49-F238E27FC236}">
                        <a16:creationId xmlns:a16="http://schemas.microsoft.com/office/drawing/2014/main" id="{0E7646BA-CC9F-491B-9C8D-933646A62D01}"/>
                      </a:ext>
                    </a:extLst>
                  </p:cNvPr>
                  <p:cNvSpPr>
                    <a:spLocks/>
                  </p:cNvSpPr>
                  <p:nvPr/>
                </p:nvSpPr>
                <p:spPr bwMode="auto">
                  <a:xfrm flipH="1">
                    <a:off x="3520" y="302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2795" name="Freeform 30">
                    <a:extLst>
                      <a:ext uri="{FF2B5EF4-FFF2-40B4-BE49-F238E27FC236}">
                        <a16:creationId xmlns:a16="http://schemas.microsoft.com/office/drawing/2014/main" id="{D45A1688-5DB1-4A09-A670-ED3415C43A64}"/>
                      </a:ext>
                    </a:extLst>
                  </p:cNvPr>
                  <p:cNvSpPr>
                    <a:spLocks/>
                  </p:cNvSpPr>
                  <p:nvPr/>
                </p:nvSpPr>
                <p:spPr bwMode="auto">
                  <a:xfrm flipH="1">
                    <a:off x="3360" y="292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2796" name="Freeform 31">
                    <a:extLst>
                      <a:ext uri="{FF2B5EF4-FFF2-40B4-BE49-F238E27FC236}">
                        <a16:creationId xmlns:a16="http://schemas.microsoft.com/office/drawing/2014/main" id="{135F0ABC-B066-476D-A8C9-BBB82417B3BE}"/>
                      </a:ext>
                    </a:extLst>
                  </p:cNvPr>
                  <p:cNvSpPr>
                    <a:spLocks/>
                  </p:cNvSpPr>
                  <p:nvPr/>
                </p:nvSpPr>
                <p:spPr bwMode="auto">
                  <a:xfrm flipH="1">
                    <a:off x="3648" y="302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2797" name="Freeform 32">
                    <a:extLst>
                      <a:ext uri="{FF2B5EF4-FFF2-40B4-BE49-F238E27FC236}">
                        <a16:creationId xmlns:a16="http://schemas.microsoft.com/office/drawing/2014/main" id="{6A6C3206-D891-44D6-BF3D-B30B00640753}"/>
                      </a:ext>
                    </a:extLst>
                  </p:cNvPr>
                  <p:cNvSpPr>
                    <a:spLocks/>
                  </p:cNvSpPr>
                  <p:nvPr/>
                </p:nvSpPr>
                <p:spPr bwMode="auto">
                  <a:xfrm flipH="1">
                    <a:off x="3360" y="326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2798" name="Freeform 33">
                    <a:extLst>
                      <a:ext uri="{FF2B5EF4-FFF2-40B4-BE49-F238E27FC236}">
                        <a16:creationId xmlns:a16="http://schemas.microsoft.com/office/drawing/2014/main" id="{70E25718-4DBA-4E82-BE65-EDF3DF14BF08}"/>
                      </a:ext>
                    </a:extLst>
                  </p:cNvPr>
                  <p:cNvSpPr>
                    <a:spLocks/>
                  </p:cNvSpPr>
                  <p:nvPr/>
                </p:nvSpPr>
                <p:spPr bwMode="auto">
                  <a:xfrm flipH="1">
                    <a:off x="3648" y="3408"/>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2799" name="Freeform 34">
                    <a:extLst>
                      <a:ext uri="{FF2B5EF4-FFF2-40B4-BE49-F238E27FC236}">
                        <a16:creationId xmlns:a16="http://schemas.microsoft.com/office/drawing/2014/main" id="{A0B13E8F-AD48-4FCD-A7E6-C3D91CCB210A}"/>
                      </a:ext>
                    </a:extLst>
                  </p:cNvPr>
                  <p:cNvSpPr>
                    <a:spLocks/>
                  </p:cNvSpPr>
                  <p:nvPr/>
                </p:nvSpPr>
                <p:spPr bwMode="auto">
                  <a:xfrm flipH="1">
                    <a:off x="3840" y="3264"/>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2792" name="Freeform 35">
                  <a:extLst>
                    <a:ext uri="{FF2B5EF4-FFF2-40B4-BE49-F238E27FC236}">
                      <a16:creationId xmlns:a16="http://schemas.microsoft.com/office/drawing/2014/main" id="{A9B5C078-082D-4138-87A0-937D250DA34D}"/>
                    </a:ext>
                  </a:extLst>
                </p:cNvPr>
                <p:cNvSpPr>
                  <a:spLocks/>
                </p:cNvSpPr>
                <p:nvPr/>
              </p:nvSpPr>
              <p:spPr bwMode="auto">
                <a:xfrm>
                  <a:off x="4032" y="273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2789" name="Freeform 36">
                <a:extLst>
                  <a:ext uri="{FF2B5EF4-FFF2-40B4-BE49-F238E27FC236}">
                    <a16:creationId xmlns:a16="http://schemas.microsoft.com/office/drawing/2014/main" id="{CFA23F1A-D44B-452E-B8D9-9411A139337E}"/>
                  </a:ext>
                </a:extLst>
              </p:cNvPr>
              <p:cNvSpPr>
                <a:spLocks/>
              </p:cNvSpPr>
              <p:nvPr/>
            </p:nvSpPr>
            <p:spPr bwMode="auto">
              <a:xfrm>
                <a:off x="4416" y="2208"/>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2783" name="AutoShape 37">
              <a:extLst>
                <a:ext uri="{FF2B5EF4-FFF2-40B4-BE49-F238E27FC236}">
                  <a16:creationId xmlns:a16="http://schemas.microsoft.com/office/drawing/2014/main" id="{DBBED88C-2E4E-4076-A147-36708A0A7965}"/>
                </a:ext>
              </a:extLst>
            </p:cNvPr>
            <p:cNvSpPr>
              <a:spLocks noChangeArrowheads="1"/>
            </p:cNvSpPr>
            <p:nvPr/>
          </p:nvSpPr>
          <p:spPr bwMode="auto">
            <a:xfrm>
              <a:off x="296" y="2112"/>
              <a:ext cx="1432" cy="480"/>
            </a:xfrm>
            <a:prstGeom prst="cloudCallout">
              <a:avLst>
                <a:gd name="adj1" fmla="val 29597"/>
                <a:gd name="adj2" fmla="val 72708"/>
              </a:avLst>
            </a:prstGeom>
            <a:noFill/>
            <a:ln w="38100">
              <a:solidFill>
                <a:srgbClr val="6666FF"/>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000">
                  <a:solidFill>
                    <a:schemeClr val="tx1"/>
                  </a:solidFill>
                  <a:ea typeface="宋体" panose="02010600030101010101" pitchFamily="2" charset="-122"/>
                </a:rPr>
                <a:t>q.enq(</a:t>
              </a:r>
              <a:r>
                <a:rPr lang="en-US" altLang="zh-CN" sz="1000">
                  <a:solidFill>
                    <a:schemeClr val="tx1"/>
                  </a:solidFill>
                  <a:ea typeface="宋体" panose="02010600030101010101" pitchFamily="2" charset="-122"/>
                </a:rPr>
                <a:t>...</a:t>
              </a:r>
              <a:r>
                <a:rPr lang="en-US" altLang="zh-CN" sz="2000">
                  <a:solidFill>
                    <a:schemeClr val="tx1"/>
                  </a:solidFill>
                  <a:ea typeface="宋体" panose="02010600030101010101" pitchFamily="2" charset="-122"/>
                </a:rPr>
                <a:t>)</a:t>
              </a:r>
            </a:p>
          </p:txBody>
        </p:sp>
        <p:grpSp>
          <p:nvGrpSpPr>
            <p:cNvPr id="32784" name="Group 38">
              <a:extLst>
                <a:ext uri="{FF2B5EF4-FFF2-40B4-BE49-F238E27FC236}">
                  <a16:creationId xmlns:a16="http://schemas.microsoft.com/office/drawing/2014/main" id="{E02F576C-EF49-4B9E-A826-61D066887C19}"/>
                </a:ext>
              </a:extLst>
            </p:cNvPr>
            <p:cNvGrpSpPr>
              <a:grpSpLocks/>
            </p:cNvGrpSpPr>
            <p:nvPr/>
          </p:nvGrpSpPr>
          <p:grpSpPr bwMode="auto">
            <a:xfrm>
              <a:off x="1152" y="2304"/>
              <a:ext cx="138" cy="110"/>
              <a:chOff x="2640" y="1426"/>
              <a:chExt cx="138" cy="110"/>
            </a:xfrm>
          </p:grpSpPr>
          <p:sp>
            <p:nvSpPr>
              <p:cNvPr id="32785" name="Oval 39">
                <a:extLst>
                  <a:ext uri="{FF2B5EF4-FFF2-40B4-BE49-F238E27FC236}">
                    <a16:creationId xmlns:a16="http://schemas.microsoft.com/office/drawing/2014/main" id="{0CB6C5A6-9171-4D1D-AC4D-CCC9B25813BE}"/>
                  </a:ext>
                </a:extLst>
              </p:cNvPr>
              <p:cNvSpPr>
                <a:spLocks noChangeArrowheads="1"/>
              </p:cNvSpPr>
              <p:nvPr/>
            </p:nvSpPr>
            <p:spPr bwMode="auto">
              <a:xfrm>
                <a:off x="2640" y="142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Comic Sans MS" panose="030F0702030302020204" pitchFamily="66" charset="0"/>
                </a:endParaRPr>
              </a:p>
            </p:txBody>
          </p:sp>
          <p:sp>
            <p:nvSpPr>
              <p:cNvPr id="32786" name="Oval 40">
                <a:extLst>
                  <a:ext uri="{FF2B5EF4-FFF2-40B4-BE49-F238E27FC236}">
                    <a16:creationId xmlns:a16="http://schemas.microsoft.com/office/drawing/2014/main" id="{54EF4040-1C03-4336-8BA4-A1500D77E95D}"/>
                  </a:ext>
                </a:extLst>
              </p:cNvPr>
              <p:cNvSpPr>
                <a:spLocks noChangeArrowheads="1"/>
              </p:cNvSpPr>
              <p:nvPr/>
            </p:nvSpPr>
            <p:spPr bwMode="auto">
              <a:xfrm>
                <a:off x="2718" y="144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grpSp>
        <p:nvGrpSpPr>
          <p:cNvPr id="32778" name="Group 41">
            <a:extLst>
              <a:ext uri="{FF2B5EF4-FFF2-40B4-BE49-F238E27FC236}">
                <a16:creationId xmlns:a16="http://schemas.microsoft.com/office/drawing/2014/main" id="{E99E3249-BA55-4410-A3FF-CF84817FB40A}"/>
              </a:ext>
            </a:extLst>
          </p:cNvPr>
          <p:cNvGrpSpPr>
            <a:grpSpLocks/>
          </p:cNvGrpSpPr>
          <p:nvPr/>
        </p:nvGrpSpPr>
        <p:grpSpPr bwMode="auto">
          <a:xfrm>
            <a:off x="838200" y="5257800"/>
            <a:ext cx="7391400" cy="762000"/>
            <a:chOff x="528" y="3312"/>
            <a:chExt cx="4656" cy="480"/>
          </a:xfrm>
        </p:grpSpPr>
        <p:sp>
          <p:nvSpPr>
            <p:cNvPr id="32779" name="AutoShape 42">
              <a:extLst>
                <a:ext uri="{FF2B5EF4-FFF2-40B4-BE49-F238E27FC236}">
                  <a16:creationId xmlns:a16="http://schemas.microsoft.com/office/drawing/2014/main" id="{4E884B3E-000C-45C5-8FFA-63B12EE9A3DC}"/>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2780" name="Text Box 43">
              <a:extLst>
                <a:ext uri="{FF2B5EF4-FFF2-40B4-BE49-F238E27FC236}">
                  <a16:creationId xmlns:a16="http://schemas.microsoft.com/office/drawing/2014/main" id="{53F15066-13E0-4BEF-BDB3-5726B2A5883D}"/>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Tree>
  </p:cSld>
  <p:clrMapOvr>
    <a:masterClrMapping/>
  </p:clrMapOvr>
  <p:transition>
    <p:blinds dir="vert"/>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Slide Number Placeholder 3">
            <a:extLst>
              <a:ext uri="{FF2B5EF4-FFF2-40B4-BE49-F238E27FC236}">
                <a16:creationId xmlns:a16="http://schemas.microsoft.com/office/drawing/2014/main" id="{7BFB4257-D3B5-4A67-A6E8-F440697DFABD}"/>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A93A688-84DC-4991-BF48-88E0AED85D28}" type="slidenum">
              <a:rPr lang="ar-SA" altLang="zh-CN" sz="1400" b="0">
                <a:solidFill>
                  <a:schemeClr val="tx1"/>
                </a:solidFill>
                <a:latin typeface="Comic Sans MS" panose="030F0702030302020204" pitchFamily="66" charset="0"/>
              </a:rPr>
              <a:pPr/>
              <a:t>33</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33796" name="Picture 2" descr="magic">
            <a:extLst>
              <a:ext uri="{FF2B5EF4-FFF2-40B4-BE49-F238E27FC236}">
                <a16:creationId xmlns:a16="http://schemas.microsoft.com/office/drawing/2014/main" id="{778D13A2-4417-4689-A24D-585082916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3797" name="Rectangle 3">
            <a:extLst>
              <a:ext uri="{FF2B5EF4-FFF2-40B4-BE49-F238E27FC236}">
                <a16:creationId xmlns:a16="http://schemas.microsoft.com/office/drawing/2014/main" id="{6DE891E1-E17D-4061-A081-F6817EACEE50}"/>
              </a:ext>
            </a:extLst>
          </p:cNvPr>
          <p:cNvSpPr>
            <a:spLocks noGrp="1" noChangeArrowheads="1"/>
          </p:cNvSpPr>
          <p:nvPr>
            <p:ph type="title"/>
          </p:nvPr>
        </p:nvSpPr>
        <p:spPr/>
        <p:txBody>
          <a:bodyPr/>
          <a:lstStyle/>
          <a:p>
            <a:pPr eaLnBrk="1" hangingPunct="1"/>
            <a:r>
              <a:rPr lang="en-US" altLang="zh-CN">
                <a:ea typeface="宋体" panose="02010600030101010101" pitchFamily="2" charset="-122"/>
              </a:rPr>
              <a:t>Methods Take Time</a:t>
            </a:r>
          </a:p>
        </p:txBody>
      </p:sp>
      <p:sp>
        <p:nvSpPr>
          <p:cNvPr id="33798" name="Text Box 4">
            <a:extLst>
              <a:ext uri="{FF2B5EF4-FFF2-40B4-BE49-F238E27FC236}">
                <a16:creationId xmlns:a16="http://schemas.microsoft.com/office/drawing/2014/main" id="{ED41B16F-ADEE-431C-B09F-325C3F0A4529}"/>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nvGrpSpPr>
          <p:cNvPr id="33799" name="Group 5">
            <a:extLst>
              <a:ext uri="{FF2B5EF4-FFF2-40B4-BE49-F238E27FC236}">
                <a16:creationId xmlns:a16="http://schemas.microsoft.com/office/drawing/2014/main" id="{956A3540-B28F-41EC-A9FC-B23CDFA5AC14}"/>
              </a:ext>
            </a:extLst>
          </p:cNvPr>
          <p:cNvGrpSpPr>
            <a:grpSpLocks/>
          </p:cNvGrpSpPr>
          <p:nvPr/>
        </p:nvGrpSpPr>
        <p:grpSpPr bwMode="auto">
          <a:xfrm>
            <a:off x="3429000" y="3048000"/>
            <a:ext cx="1828800" cy="466725"/>
            <a:chOff x="2160" y="1920"/>
            <a:chExt cx="1152" cy="294"/>
          </a:xfrm>
        </p:grpSpPr>
        <p:grpSp>
          <p:nvGrpSpPr>
            <p:cNvPr id="33827" name="Group 6">
              <a:extLst>
                <a:ext uri="{FF2B5EF4-FFF2-40B4-BE49-F238E27FC236}">
                  <a16:creationId xmlns:a16="http://schemas.microsoft.com/office/drawing/2014/main" id="{476AC067-3A25-4535-A5CD-3BCA03C6CFBE}"/>
                </a:ext>
              </a:extLst>
            </p:cNvPr>
            <p:cNvGrpSpPr>
              <a:grpSpLocks/>
            </p:cNvGrpSpPr>
            <p:nvPr/>
          </p:nvGrpSpPr>
          <p:grpSpPr bwMode="auto">
            <a:xfrm>
              <a:off x="2234" y="2012"/>
              <a:ext cx="138" cy="110"/>
              <a:chOff x="2928" y="1465"/>
              <a:chExt cx="271" cy="215"/>
            </a:xfrm>
          </p:grpSpPr>
          <p:sp>
            <p:nvSpPr>
              <p:cNvPr id="33836" name="Oval 7">
                <a:extLst>
                  <a:ext uri="{FF2B5EF4-FFF2-40B4-BE49-F238E27FC236}">
                    <a16:creationId xmlns:a16="http://schemas.microsoft.com/office/drawing/2014/main" id="{666B1DC9-88EB-436C-8DA8-2FD1213A1A6A}"/>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Comic Sans MS" panose="030F0702030302020204" pitchFamily="66" charset="0"/>
                </a:endParaRPr>
              </a:p>
            </p:txBody>
          </p:sp>
          <p:sp>
            <p:nvSpPr>
              <p:cNvPr id="33837" name="Oval 8">
                <a:extLst>
                  <a:ext uri="{FF2B5EF4-FFF2-40B4-BE49-F238E27FC236}">
                    <a16:creationId xmlns:a16="http://schemas.microsoft.com/office/drawing/2014/main" id="{3FFC6008-F32A-4A49-A26A-353B626DEAF1}"/>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3828" name="Rectangle 9">
              <a:extLst>
                <a:ext uri="{FF2B5EF4-FFF2-40B4-BE49-F238E27FC236}">
                  <a16:creationId xmlns:a16="http://schemas.microsoft.com/office/drawing/2014/main" id="{AA62BBA3-08CC-4747-9D6A-FAAABFF0CC55}"/>
                </a:ext>
              </a:extLst>
            </p:cNvPr>
            <p:cNvSpPr>
              <a:spLocks noChangeArrowheads="1"/>
            </p:cNvSpPr>
            <p:nvPr/>
          </p:nvSpPr>
          <p:spPr bwMode="auto">
            <a:xfrm>
              <a:off x="2160" y="192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3829" name="Rectangle 10">
              <a:extLst>
                <a:ext uri="{FF2B5EF4-FFF2-40B4-BE49-F238E27FC236}">
                  <a16:creationId xmlns:a16="http://schemas.microsoft.com/office/drawing/2014/main" id="{0F9D5E15-5D3B-4B36-ABA9-6CBEE22C90A8}"/>
                </a:ext>
              </a:extLst>
            </p:cNvPr>
            <p:cNvSpPr>
              <a:spLocks noChangeArrowheads="1"/>
            </p:cNvSpPr>
            <p:nvPr/>
          </p:nvSpPr>
          <p:spPr bwMode="auto">
            <a:xfrm>
              <a:off x="2454" y="192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3830" name="Rectangle 11">
              <a:extLst>
                <a:ext uri="{FF2B5EF4-FFF2-40B4-BE49-F238E27FC236}">
                  <a16:creationId xmlns:a16="http://schemas.microsoft.com/office/drawing/2014/main" id="{C189526E-78B0-4DE9-BF84-003ACE963EF1}"/>
                </a:ext>
              </a:extLst>
            </p:cNvPr>
            <p:cNvSpPr>
              <a:spLocks noChangeArrowheads="1"/>
            </p:cNvSpPr>
            <p:nvPr/>
          </p:nvSpPr>
          <p:spPr bwMode="auto">
            <a:xfrm>
              <a:off x="2748" y="192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3831" name="Line 12">
              <a:extLst>
                <a:ext uri="{FF2B5EF4-FFF2-40B4-BE49-F238E27FC236}">
                  <a16:creationId xmlns:a16="http://schemas.microsoft.com/office/drawing/2014/main" id="{7A888450-2EB3-4E48-B7F6-D79B3CE58BE9}"/>
                </a:ext>
              </a:extLst>
            </p:cNvPr>
            <p:cNvSpPr>
              <a:spLocks noChangeShapeType="1"/>
            </p:cNvSpPr>
            <p:nvPr/>
          </p:nvSpPr>
          <p:spPr bwMode="auto">
            <a:xfrm>
              <a:off x="3018" y="192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3832" name="Line 13">
              <a:extLst>
                <a:ext uri="{FF2B5EF4-FFF2-40B4-BE49-F238E27FC236}">
                  <a16:creationId xmlns:a16="http://schemas.microsoft.com/office/drawing/2014/main" id="{B4A39B9E-5AE7-4D50-8591-32B26E2461D7}"/>
                </a:ext>
              </a:extLst>
            </p:cNvPr>
            <p:cNvSpPr>
              <a:spLocks noChangeShapeType="1"/>
            </p:cNvSpPr>
            <p:nvPr/>
          </p:nvSpPr>
          <p:spPr bwMode="auto">
            <a:xfrm>
              <a:off x="3018" y="221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3833" name="Group 14">
              <a:extLst>
                <a:ext uri="{FF2B5EF4-FFF2-40B4-BE49-F238E27FC236}">
                  <a16:creationId xmlns:a16="http://schemas.microsoft.com/office/drawing/2014/main" id="{0C551309-4B9A-43F1-9050-5CD6CCAFC4DB}"/>
                </a:ext>
              </a:extLst>
            </p:cNvPr>
            <p:cNvGrpSpPr>
              <a:grpSpLocks/>
            </p:cNvGrpSpPr>
            <p:nvPr/>
          </p:nvGrpSpPr>
          <p:grpSpPr bwMode="auto">
            <a:xfrm>
              <a:off x="2528" y="2012"/>
              <a:ext cx="138" cy="110"/>
              <a:chOff x="3648" y="3312"/>
              <a:chExt cx="271" cy="215"/>
            </a:xfrm>
          </p:grpSpPr>
          <p:sp>
            <p:nvSpPr>
              <p:cNvPr id="33834" name="Oval 15">
                <a:extLst>
                  <a:ext uri="{FF2B5EF4-FFF2-40B4-BE49-F238E27FC236}">
                    <a16:creationId xmlns:a16="http://schemas.microsoft.com/office/drawing/2014/main" id="{F0E39D91-0A60-4FF7-A435-B640D238832F}"/>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Comic Sans MS" panose="030F0702030302020204" pitchFamily="66" charset="0"/>
                </a:endParaRPr>
              </a:p>
            </p:txBody>
          </p:sp>
          <p:sp>
            <p:nvSpPr>
              <p:cNvPr id="33835" name="Oval 16">
                <a:extLst>
                  <a:ext uri="{FF2B5EF4-FFF2-40B4-BE49-F238E27FC236}">
                    <a16:creationId xmlns:a16="http://schemas.microsoft.com/office/drawing/2014/main" id="{61F47AAF-2DA6-404B-B9B6-3111C17F68D1}"/>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sp>
        <p:nvSpPr>
          <p:cNvPr id="33800" name="AutoShape 17">
            <a:extLst>
              <a:ext uri="{FF2B5EF4-FFF2-40B4-BE49-F238E27FC236}">
                <a16:creationId xmlns:a16="http://schemas.microsoft.com/office/drawing/2014/main" id="{81A91C45-C7DC-41D8-BDE2-E736A815078D}"/>
              </a:ext>
            </a:extLst>
          </p:cNvPr>
          <p:cNvSpPr>
            <a:spLocks noChangeArrowheads="1"/>
          </p:cNvSpPr>
          <p:nvPr/>
        </p:nvSpPr>
        <p:spPr bwMode="auto">
          <a:xfrm>
            <a:off x="2971800" y="4191000"/>
            <a:ext cx="2743200" cy="990600"/>
          </a:xfrm>
          <a:prstGeom prst="leftRightArrow">
            <a:avLst>
              <a:gd name="adj1" fmla="val 50000"/>
              <a:gd name="adj2" fmla="val 55385"/>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Method call</a:t>
            </a:r>
          </a:p>
        </p:txBody>
      </p:sp>
      <p:grpSp>
        <p:nvGrpSpPr>
          <p:cNvPr id="33801" name="Group 18">
            <a:extLst>
              <a:ext uri="{FF2B5EF4-FFF2-40B4-BE49-F238E27FC236}">
                <a16:creationId xmlns:a16="http://schemas.microsoft.com/office/drawing/2014/main" id="{B91DF014-253D-4CA5-A480-2CA613EF845A}"/>
              </a:ext>
            </a:extLst>
          </p:cNvPr>
          <p:cNvGrpSpPr>
            <a:grpSpLocks/>
          </p:cNvGrpSpPr>
          <p:nvPr/>
        </p:nvGrpSpPr>
        <p:grpSpPr bwMode="auto">
          <a:xfrm>
            <a:off x="4495800" y="3200400"/>
            <a:ext cx="219075" cy="174625"/>
            <a:chOff x="2640" y="1426"/>
            <a:chExt cx="138" cy="110"/>
          </a:xfrm>
        </p:grpSpPr>
        <p:sp>
          <p:nvSpPr>
            <p:cNvPr id="33825" name="Oval 19">
              <a:extLst>
                <a:ext uri="{FF2B5EF4-FFF2-40B4-BE49-F238E27FC236}">
                  <a16:creationId xmlns:a16="http://schemas.microsoft.com/office/drawing/2014/main" id="{1389134F-3DD8-48DD-81C1-FFA7DF79F1E6}"/>
                </a:ext>
              </a:extLst>
            </p:cNvPr>
            <p:cNvSpPr>
              <a:spLocks noChangeArrowheads="1"/>
            </p:cNvSpPr>
            <p:nvPr/>
          </p:nvSpPr>
          <p:spPr bwMode="auto">
            <a:xfrm>
              <a:off x="2640" y="142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Comic Sans MS" panose="030F0702030302020204" pitchFamily="66" charset="0"/>
              </a:endParaRPr>
            </a:p>
          </p:txBody>
        </p:sp>
        <p:sp>
          <p:nvSpPr>
            <p:cNvPr id="33826" name="Oval 20">
              <a:extLst>
                <a:ext uri="{FF2B5EF4-FFF2-40B4-BE49-F238E27FC236}">
                  <a16:creationId xmlns:a16="http://schemas.microsoft.com/office/drawing/2014/main" id="{6BE5995A-AFCD-4FB5-83A9-3AA8305DB38E}"/>
                </a:ext>
              </a:extLst>
            </p:cNvPr>
            <p:cNvSpPr>
              <a:spLocks noChangeArrowheads="1"/>
            </p:cNvSpPr>
            <p:nvPr/>
          </p:nvSpPr>
          <p:spPr bwMode="auto">
            <a:xfrm>
              <a:off x="2718" y="144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nvGrpSpPr>
          <p:cNvPr id="33802" name="Group 21">
            <a:extLst>
              <a:ext uri="{FF2B5EF4-FFF2-40B4-BE49-F238E27FC236}">
                <a16:creationId xmlns:a16="http://schemas.microsoft.com/office/drawing/2014/main" id="{022AD58F-1E21-476E-BD70-DD6A90DD6297}"/>
              </a:ext>
            </a:extLst>
          </p:cNvPr>
          <p:cNvGrpSpPr>
            <a:grpSpLocks/>
          </p:cNvGrpSpPr>
          <p:nvPr/>
        </p:nvGrpSpPr>
        <p:grpSpPr bwMode="auto">
          <a:xfrm>
            <a:off x="477838" y="2019300"/>
            <a:ext cx="3103563" cy="3086100"/>
            <a:chOff x="301" y="1272"/>
            <a:chExt cx="1955" cy="1944"/>
          </a:xfrm>
        </p:grpSpPr>
        <p:sp>
          <p:nvSpPr>
            <p:cNvPr id="33806" name="AutoShape 22">
              <a:extLst>
                <a:ext uri="{FF2B5EF4-FFF2-40B4-BE49-F238E27FC236}">
                  <a16:creationId xmlns:a16="http://schemas.microsoft.com/office/drawing/2014/main" id="{34E10D47-B7C8-4053-A005-FFB2847515EF}"/>
                </a:ext>
              </a:extLst>
            </p:cNvPr>
            <p:cNvSpPr>
              <a:spLocks noChangeArrowheads="1"/>
            </p:cNvSpPr>
            <p:nvPr/>
          </p:nvSpPr>
          <p:spPr bwMode="auto">
            <a:xfrm>
              <a:off x="432" y="1272"/>
              <a:ext cx="1296" cy="528"/>
            </a:xfrm>
            <a:prstGeom prst="wedgeRoundRectCallout">
              <a:avLst>
                <a:gd name="adj1" fmla="val 59181"/>
                <a:gd name="adj2" fmla="val 13163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b="0">
                  <a:latin typeface="Comic Sans MS" panose="030F0702030302020204" pitchFamily="66" charset="0"/>
                  <a:ea typeface="宋体" panose="02010600030101010101" pitchFamily="2" charset="-122"/>
                </a:rPr>
                <a:t>invocation </a:t>
              </a:r>
              <a:r>
                <a:rPr lang="en-US" altLang="zh-CN" sz="2800" b="0">
                  <a:ea typeface="宋体" panose="02010600030101010101" pitchFamily="2" charset="-122"/>
                </a:rPr>
                <a:t>12:00</a:t>
              </a:r>
            </a:p>
          </p:txBody>
        </p:sp>
        <p:grpSp>
          <p:nvGrpSpPr>
            <p:cNvPr id="33807" name="Group 23">
              <a:extLst>
                <a:ext uri="{FF2B5EF4-FFF2-40B4-BE49-F238E27FC236}">
                  <a16:creationId xmlns:a16="http://schemas.microsoft.com/office/drawing/2014/main" id="{A4332495-A776-41DD-BB3A-DAB9D5DAB5F4}"/>
                </a:ext>
              </a:extLst>
            </p:cNvPr>
            <p:cNvGrpSpPr>
              <a:grpSpLocks/>
            </p:cNvGrpSpPr>
            <p:nvPr/>
          </p:nvGrpSpPr>
          <p:grpSpPr bwMode="auto">
            <a:xfrm>
              <a:off x="1248" y="2208"/>
              <a:ext cx="1008" cy="1008"/>
              <a:chOff x="3312" y="2112"/>
              <a:chExt cx="1632" cy="1632"/>
            </a:xfrm>
          </p:grpSpPr>
          <p:sp>
            <p:nvSpPr>
              <p:cNvPr id="33812" name="Freeform 24">
                <a:extLst>
                  <a:ext uri="{FF2B5EF4-FFF2-40B4-BE49-F238E27FC236}">
                    <a16:creationId xmlns:a16="http://schemas.microsoft.com/office/drawing/2014/main" id="{09501325-E29C-4571-9117-06D6A83DF52C}"/>
                  </a:ext>
                </a:extLst>
              </p:cNvPr>
              <p:cNvSpPr>
                <a:spLocks/>
              </p:cNvSpPr>
              <p:nvPr/>
            </p:nvSpPr>
            <p:spPr bwMode="auto">
              <a:xfrm>
                <a:off x="4176" y="2112"/>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nvGrpSpPr>
              <p:cNvPr id="33813" name="Group 25">
                <a:extLst>
                  <a:ext uri="{FF2B5EF4-FFF2-40B4-BE49-F238E27FC236}">
                    <a16:creationId xmlns:a16="http://schemas.microsoft.com/office/drawing/2014/main" id="{8023122C-3A28-4911-B3A5-A5B91206E619}"/>
                  </a:ext>
                </a:extLst>
              </p:cNvPr>
              <p:cNvGrpSpPr>
                <a:grpSpLocks/>
              </p:cNvGrpSpPr>
              <p:nvPr/>
            </p:nvGrpSpPr>
            <p:grpSpPr bwMode="auto">
              <a:xfrm>
                <a:off x="3312" y="2640"/>
                <a:ext cx="1056" cy="1104"/>
                <a:chOff x="3312" y="2640"/>
                <a:chExt cx="1056" cy="1104"/>
              </a:xfrm>
            </p:grpSpPr>
            <p:sp>
              <p:nvSpPr>
                <p:cNvPr id="33815" name="Freeform 26">
                  <a:extLst>
                    <a:ext uri="{FF2B5EF4-FFF2-40B4-BE49-F238E27FC236}">
                      <a16:creationId xmlns:a16="http://schemas.microsoft.com/office/drawing/2014/main" id="{26879A2C-133A-4A26-8D61-6EC9BBD2FB3E}"/>
                    </a:ext>
                  </a:extLst>
                </p:cNvPr>
                <p:cNvSpPr>
                  <a:spLocks/>
                </p:cNvSpPr>
                <p:nvPr/>
              </p:nvSpPr>
              <p:spPr bwMode="auto">
                <a:xfrm>
                  <a:off x="3792" y="2640"/>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nvGrpSpPr>
                <p:cNvPr id="33816" name="Group 27">
                  <a:extLst>
                    <a:ext uri="{FF2B5EF4-FFF2-40B4-BE49-F238E27FC236}">
                      <a16:creationId xmlns:a16="http://schemas.microsoft.com/office/drawing/2014/main" id="{7663DF89-C23C-4F74-9B49-A6AF17613100}"/>
                    </a:ext>
                  </a:extLst>
                </p:cNvPr>
                <p:cNvGrpSpPr>
                  <a:grpSpLocks/>
                </p:cNvGrpSpPr>
                <p:nvPr/>
              </p:nvGrpSpPr>
              <p:grpSpPr bwMode="auto">
                <a:xfrm>
                  <a:off x="3312" y="2928"/>
                  <a:ext cx="837" cy="816"/>
                  <a:chOff x="3312" y="2928"/>
                  <a:chExt cx="837" cy="816"/>
                </a:xfrm>
              </p:grpSpPr>
              <p:sp>
                <p:nvSpPr>
                  <p:cNvPr id="33818" name="Freeform 28">
                    <a:extLst>
                      <a:ext uri="{FF2B5EF4-FFF2-40B4-BE49-F238E27FC236}">
                        <a16:creationId xmlns:a16="http://schemas.microsoft.com/office/drawing/2014/main" id="{4CD08F05-A0F6-4DE0-A116-05231FCD47B0}"/>
                      </a:ext>
                    </a:extLst>
                  </p:cNvPr>
                  <p:cNvSpPr>
                    <a:spLocks/>
                  </p:cNvSpPr>
                  <p:nvPr/>
                </p:nvSpPr>
                <p:spPr bwMode="auto">
                  <a:xfrm flipH="1">
                    <a:off x="3312" y="316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3819" name="Freeform 29">
                    <a:extLst>
                      <a:ext uri="{FF2B5EF4-FFF2-40B4-BE49-F238E27FC236}">
                        <a16:creationId xmlns:a16="http://schemas.microsoft.com/office/drawing/2014/main" id="{5B8E8EB8-4AF3-4E28-A4E1-62E69E0B93B2}"/>
                      </a:ext>
                    </a:extLst>
                  </p:cNvPr>
                  <p:cNvSpPr>
                    <a:spLocks/>
                  </p:cNvSpPr>
                  <p:nvPr/>
                </p:nvSpPr>
                <p:spPr bwMode="auto">
                  <a:xfrm flipH="1">
                    <a:off x="3520" y="302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3820" name="Freeform 30">
                    <a:extLst>
                      <a:ext uri="{FF2B5EF4-FFF2-40B4-BE49-F238E27FC236}">
                        <a16:creationId xmlns:a16="http://schemas.microsoft.com/office/drawing/2014/main" id="{C3681F0E-378A-44F6-A3BE-0FCF4DA75FEB}"/>
                      </a:ext>
                    </a:extLst>
                  </p:cNvPr>
                  <p:cNvSpPr>
                    <a:spLocks/>
                  </p:cNvSpPr>
                  <p:nvPr/>
                </p:nvSpPr>
                <p:spPr bwMode="auto">
                  <a:xfrm flipH="1">
                    <a:off x="3360" y="292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3821" name="Freeform 31">
                    <a:extLst>
                      <a:ext uri="{FF2B5EF4-FFF2-40B4-BE49-F238E27FC236}">
                        <a16:creationId xmlns:a16="http://schemas.microsoft.com/office/drawing/2014/main" id="{0FBE7207-737B-4803-B6C0-4A4EDC1DA829}"/>
                      </a:ext>
                    </a:extLst>
                  </p:cNvPr>
                  <p:cNvSpPr>
                    <a:spLocks/>
                  </p:cNvSpPr>
                  <p:nvPr/>
                </p:nvSpPr>
                <p:spPr bwMode="auto">
                  <a:xfrm flipH="1">
                    <a:off x="3648" y="302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3822" name="Freeform 32">
                    <a:extLst>
                      <a:ext uri="{FF2B5EF4-FFF2-40B4-BE49-F238E27FC236}">
                        <a16:creationId xmlns:a16="http://schemas.microsoft.com/office/drawing/2014/main" id="{8459C04E-6349-4CE0-8196-FFEBC060A52D}"/>
                      </a:ext>
                    </a:extLst>
                  </p:cNvPr>
                  <p:cNvSpPr>
                    <a:spLocks/>
                  </p:cNvSpPr>
                  <p:nvPr/>
                </p:nvSpPr>
                <p:spPr bwMode="auto">
                  <a:xfrm flipH="1">
                    <a:off x="3360" y="326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3823" name="Freeform 33">
                    <a:extLst>
                      <a:ext uri="{FF2B5EF4-FFF2-40B4-BE49-F238E27FC236}">
                        <a16:creationId xmlns:a16="http://schemas.microsoft.com/office/drawing/2014/main" id="{0D1B662A-AA04-402D-911D-146B9E59CE84}"/>
                      </a:ext>
                    </a:extLst>
                  </p:cNvPr>
                  <p:cNvSpPr>
                    <a:spLocks/>
                  </p:cNvSpPr>
                  <p:nvPr/>
                </p:nvSpPr>
                <p:spPr bwMode="auto">
                  <a:xfrm flipH="1">
                    <a:off x="3648" y="3408"/>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3824" name="Freeform 34">
                    <a:extLst>
                      <a:ext uri="{FF2B5EF4-FFF2-40B4-BE49-F238E27FC236}">
                        <a16:creationId xmlns:a16="http://schemas.microsoft.com/office/drawing/2014/main" id="{40BA9235-7D62-4127-AE69-93BC0397A779}"/>
                      </a:ext>
                    </a:extLst>
                  </p:cNvPr>
                  <p:cNvSpPr>
                    <a:spLocks/>
                  </p:cNvSpPr>
                  <p:nvPr/>
                </p:nvSpPr>
                <p:spPr bwMode="auto">
                  <a:xfrm flipH="1">
                    <a:off x="3840" y="3264"/>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3817" name="Freeform 35">
                  <a:extLst>
                    <a:ext uri="{FF2B5EF4-FFF2-40B4-BE49-F238E27FC236}">
                      <a16:creationId xmlns:a16="http://schemas.microsoft.com/office/drawing/2014/main" id="{0B8DEC5A-35E8-420B-AB7D-1C3E16191342}"/>
                    </a:ext>
                  </a:extLst>
                </p:cNvPr>
                <p:cNvSpPr>
                  <a:spLocks/>
                </p:cNvSpPr>
                <p:nvPr/>
              </p:nvSpPr>
              <p:spPr bwMode="auto">
                <a:xfrm>
                  <a:off x="4032" y="273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3814" name="Freeform 36">
                <a:extLst>
                  <a:ext uri="{FF2B5EF4-FFF2-40B4-BE49-F238E27FC236}">
                    <a16:creationId xmlns:a16="http://schemas.microsoft.com/office/drawing/2014/main" id="{BB17F656-9F7E-471B-A4A7-A81E4DA0642F}"/>
                  </a:ext>
                </a:extLst>
              </p:cNvPr>
              <p:cNvSpPr>
                <a:spLocks/>
              </p:cNvSpPr>
              <p:nvPr/>
            </p:nvSpPr>
            <p:spPr bwMode="auto">
              <a:xfrm>
                <a:off x="4416" y="2208"/>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3808" name="AutoShape 37">
              <a:extLst>
                <a:ext uri="{FF2B5EF4-FFF2-40B4-BE49-F238E27FC236}">
                  <a16:creationId xmlns:a16="http://schemas.microsoft.com/office/drawing/2014/main" id="{21058075-DD7C-48A5-A813-F3219F7A7C8D}"/>
                </a:ext>
              </a:extLst>
            </p:cNvPr>
            <p:cNvSpPr>
              <a:spLocks noChangeArrowheads="1"/>
            </p:cNvSpPr>
            <p:nvPr/>
          </p:nvSpPr>
          <p:spPr bwMode="auto">
            <a:xfrm>
              <a:off x="301" y="2112"/>
              <a:ext cx="1427" cy="480"/>
            </a:xfrm>
            <a:prstGeom prst="cloudCallout">
              <a:avLst>
                <a:gd name="adj1" fmla="val 29597"/>
                <a:gd name="adj2" fmla="val 72708"/>
              </a:avLst>
            </a:prstGeom>
            <a:noFill/>
            <a:ln w="38100">
              <a:solidFill>
                <a:srgbClr val="6666FF"/>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000">
                  <a:solidFill>
                    <a:schemeClr val="tx1"/>
                  </a:solidFill>
                  <a:ea typeface="宋体" panose="02010600030101010101" pitchFamily="2" charset="-122"/>
                </a:rPr>
                <a:t>q.enq(</a:t>
              </a:r>
              <a:r>
                <a:rPr lang="en-US" altLang="zh-CN" sz="1000">
                  <a:solidFill>
                    <a:schemeClr val="tx1"/>
                  </a:solidFill>
                  <a:ea typeface="宋体" panose="02010600030101010101" pitchFamily="2" charset="-122"/>
                </a:rPr>
                <a:t>...</a:t>
              </a:r>
              <a:r>
                <a:rPr lang="en-US" altLang="zh-CN" sz="2000">
                  <a:solidFill>
                    <a:schemeClr val="tx1"/>
                  </a:solidFill>
                  <a:ea typeface="宋体" panose="02010600030101010101" pitchFamily="2" charset="-122"/>
                </a:rPr>
                <a:t>)</a:t>
              </a:r>
            </a:p>
          </p:txBody>
        </p:sp>
        <p:grpSp>
          <p:nvGrpSpPr>
            <p:cNvPr id="33809" name="Group 38">
              <a:extLst>
                <a:ext uri="{FF2B5EF4-FFF2-40B4-BE49-F238E27FC236}">
                  <a16:creationId xmlns:a16="http://schemas.microsoft.com/office/drawing/2014/main" id="{B0FA3A31-6226-4CFE-9E47-3272889E6165}"/>
                </a:ext>
              </a:extLst>
            </p:cNvPr>
            <p:cNvGrpSpPr>
              <a:grpSpLocks/>
            </p:cNvGrpSpPr>
            <p:nvPr/>
          </p:nvGrpSpPr>
          <p:grpSpPr bwMode="auto">
            <a:xfrm>
              <a:off x="1152" y="2304"/>
              <a:ext cx="138" cy="110"/>
              <a:chOff x="2640" y="1426"/>
              <a:chExt cx="138" cy="110"/>
            </a:xfrm>
          </p:grpSpPr>
          <p:sp>
            <p:nvSpPr>
              <p:cNvPr id="33810" name="Oval 39">
                <a:extLst>
                  <a:ext uri="{FF2B5EF4-FFF2-40B4-BE49-F238E27FC236}">
                    <a16:creationId xmlns:a16="http://schemas.microsoft.com/office/drawing/2014/main" id="{40A33F12-310D-44E7-94F1-22936E85C77C}"/>
                  </a:ext>
                </a:extLst>
              </p:cNvPr>
              <p:cNvSpPr>
                <a:spLocks noChangeArrowheads="1"/>
              </p:cNvSpPr>
              <p:nvPr/>
            </p:nvSpPr>
            <p:spPr bwMode="auto">
              <a:xfrm>
                <a:off x="2640" y="142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Comic Sans MS" panose="030F0702030302020204" pitchFamily="66" charset="0"/>
                </a:endParaRPr>
              </a:p>
            </p:txBody>
          </p:sp>
          <p:sp>
            <p:nvSpPr>
              <p:cNvPr id="33811" name="Oval 40">
                <a:extLst>
                  <a:ext uri="{FF2B5EF4-FFF2-40B4-BE49-F238E27FC236}">
                    <a16:creationId xmlns:a16="http://schemas.microsoft.com/office/drawing/2014/main" id="{976BA710-1460-4527-8C08-5238CD2CB7C4}"/>
                  </a:ext>
                </a:extLst>
              </p:cNvPr>
              <p:cNvSpPr>
                <a:spLocks noChangeArrowheads="1"/>
              </p:cNvSpPr>
              <p:nvPr/>
            </p:nvSpPr>
            <p:spPr bwMode="auto">
              <a:xfrm>
                <a:off x="2718" y="144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grpSp>
        <p:nvGrpSpPr>
          <p:cNvPr id="33803" name="Group 41">
            <a:extLst>
              <a:ext uri="{FF2B5EF4-FFF2-40B4-BE49-F238E27FC236}">
                <a16:creationId xmlns:a16="http://schemas.microsoft.com/office/drawing/2014/main" id="{4A88709D-FB14-4A25-86B6-E272B2F9EE62}"/>
              </a:ext>
            </a:extLst>
          </p:cNvPr>
          <p:cNvGrpSpPr>
            <a:grpSpLocks/>
          </p:cNvGrpSpPr>
          <p:nvPr/>
        </p:nvGrpSpPr>
        <p:grpSpPr bwMode="auto">
          <a:xfrm>
            <a:off x="838200" y="5257800"/>
            <a:ext cx="7391400" cy="762000"/>
            <a:chOff x="528" y="3312"/>
            <a:chExt cx="4656" cy="480"/>
          </a:xfrm>
        </p:grpSpPr>
        <p:sp>
          <p:nvSpPr>
            <p:cNvPr id="33804" name="AutoShape 42">
              <a:extLst>
                <a:ext uri="{FF2B5EF4-FFF2-40B4-BE49-F238E27FC236}">
                  <a16:creationId xmlns:a16="http://schemas.microsoft.com/office/drawing/2014/main" id="{4A2681EB-ACE5-49CF-AD0F-6A4C8F175AA0}"/>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3805" name="Text Box 43">
              <a:extLst>
                <a:ext uri="{FF2B5EF4-FFF2-40B4-BE49-F238E27FC236}">
                  <a16:creationId xmlns:a16="http://schemas.microsoft.com/office/drawing/2014/main" id="{D178826E-3C7A-46FF-BA1C-2614E9798404}"/>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Tree>
  </p:cSld>
  <p:clrMapOvr>
    <a:masterClrMapping/>
  </p:clrMapOvr>
  <p:transition>
    <p:blinds dir="vert"/>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 name="Slide Number Placeholder 3">
            <a:extLst>
              <a:ext uri="{FF2B5EF4-FFF2-40B4-BE49-F238E27FC236}">
                <a16:creationId xmlns:a16="http://schemas.microsoft.com/office/drawing/2014/main" id="{D080789D-4704-44E9-A8D6-8509141E26EF}"/>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0BF8064-B91F-461F-80D6-778A9809D4D6}" type="slidenum">
              <a:rPr lang="ar-SA" altLang="zh-CN" sz="1400" b="0">
                <a:solidFill>
                  <a:schemeClr val="tx1"/>
                </a:solidFill>
                <a:latin typeface="Comic Sans MS" panose="030F0702030302020204" pitchFamily="66" charset="0"/>
              </a:rPr>
              <a:pPr/>
              <a:t>34</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34820" name="Picture 2" descr="magic">
            <a:extLst>
              <a:ext uri="{FF2B5EF4-FFF2-40B4-BE49-F238E27FC236}">
                <a16:creationId xmlns:a16="http://schemas.microsoft.com/office/drawing/2014/main" id="{B4A51D24-85C6-4940-9244-F52D42D217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4821" name="Rectangle 3">
            <a:extLst>
              <a:ext uri="{FF2B5EF4-FFF2-40B4-BE49-F238E27FC236}">
                <a16:creationId xmlns:a16="http://schemas.microsoft.com/office/drawing/2014/main" id="{C4ED1A38-AE55-4F9D-8BC5-DDB269A1874F}"/>
              </a:ext>
            </a:extLst>
          </p:cNvPr>
          <p:cNvSpPr>
            <a:spLocks noGrp="1" noChangeArrowheads="1"/>
          </p:cNvSpPr>
          <p:nvPr>
            <p:ph type="title"/>
          </p:nvPr>
        </p:nvSpPr>
        <p:spPr/>
        <p:txBody>
          <a:bodyPr/>
          <a:lstStyle/>
          <a:p>
            <a:pPr eaLnBrk="1" hangingPunct="1"/>
            <a:r>
              <a:rPr lang="en-US" altLang="zh-CN">
                <a:ea typeface="宋体" panose="02010600030101010101" pitchFamily="2" charset="-122"/>
              </a:rPr>
              <a:t>Methods Take Time</a:t>
            </a:r>
          </a:p>
        </p:txBody>
      </p:sp>
      <p:sp>
        <p:nvSpPr>
          <p:cNvPr id="34822" name="Text Box 4">
            <a:extLst>
              <a:ext uri="{FF2B5EF4-FFF2-40B4-BE49-F238E27FC236}">
                <a16:creationId xmlns:a16="http://schemas.microsoft.com/office/drawing/2014/main" id="{AC92A3A8-9B25-44E2-8D16-C2ABB541C2B1}"/>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nvGrpSpPr>
          <p:cNvPr id="34823" name="Group 5">
            <a:extLst>
              <a:ext uri="{FF2B5EF4-FFF2-40B4-BE49-F238E27FC236}">
                <a16:creationId xmlns:a16="http://schemas.microsoft.com/office/drawing/2014/main" id="{C7C82B1F-95BE-4D8D-9BC9-AD162A6644FA}"/>
              </a:ext>
            </a:extLst>
          </p:cNvPr>
          <p:cNvGrpSpPr>
            <a:grpSpLocks/>
          </p:cNvGrpSpPr>
          <p:nvPr/>
        </p:nvGrpSpPr>
        <p:grpSpPr bwMode="auto">
          <a:xfrm>
            <a:off x="3429000" y="3048000"/>
            <a:ext cx="1828800" cy="466725"/>
            <a:chOff x="2160" y="1920"/>
            <a:chExt cx="1152" cy="294"/>
          </a:xfrm>
        </p:grpSpPr>
        <p:grpSp>
          <p:nvGrpSpPr>
            <p:cNvPr id="34865" name="Group 6">
              <a:extLst>
                <a:ext uri="{FF2B5EF4-FFF2-40B4-BE49-F238E27FC236}">
                  <a16:creationId xmlns:a16="http://schemas.microsoft.com/office/drawing/2014/main" id="{A3B652AF-E10B-4158-ADC3-14EA73F0171B}"/>
                </a:ext>
              </a:extLst>
            </p:cNvPr>
            <p:cNvGrpSpPr>
              <a:grpSpLocks/>
            </p:cNvGrpSpPr>
            <p:nvPr/>
          </p:nvGrpSpPr>
          <p:grpSpPr bwMode="auto">
            <a:xfrm>
              <a:off x="2234" y="2012"/>
              <a:ext cx="138" cy="110"/>
              <a:chOff x="2928" y="1465"/>
              <a:chExt cx="271" cy="215"/>
            </a:xfrm>
          </p:grpSpPr>
          <p:sp>
            <p:nvSpPr>
              <p:cNvPr id="34874" name="Oval 7">
                <a:extLst>
                  <a:ext uri="{FF2B5EF4-FFF2-40B4-BE49-F238E27FC236}">
                    <a16:creationId xmlns:a16="http://schemas.microsoft.com/office/drawing/2014/main" id="{D4C3F5B3-88E5-40BD-8A4E-4D951157235F}"/>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Comic Sans MS" panose="030F0702030302020204" pitchFamily="66" charset="0"/>
                </a:endParaRPr>
              </a:p>
            </p:txBody>
          </p:sp>
          <p:sp>
            <p:nvSpPr>
              <p:cNvPr id="34875" name="Oval 8">
                <a:extLst>
                  <a:ext uri="{FF2B5EF4-FFF2-40B4-BE49-F238E27FC236}">
                    <a16:creationId xmlns:a16="http://schemas.microsoft.com/office/drawing/2014/main" id="{35B71F47-53BA-4EA4-8DCF-4DB1552E6C60}"/>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4866" name="Rectangle 9">
              <a:extLst>
                <a:ext uri="{FF2B5EF4-FFF2-40B4-BE49-F238E27FC236}">
                  <a16:creationId xmlns:a16="http://schemas.microsoft.com/office/drawing/2014/main" id="{1B3579F4-8A78-4FE0-B763-3E1B3C9C9BBB}"/>
                </a:ext>
              </a:extLst>
            </p:cNvPr>
            <p:cNvSpPr>
              <a:spLocks noChangeArrowheads="1"/>
            </p:cNvSpPr>
            <p:nvPr/>
          </p:nvSpPr>
          <p:spPr bwMode="auto">
            <a:xfrm>
              <a:off x="2160" y="192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4867" name="Rectangle 10">
              <a:extLst>
                <a:ext uri="{FF2B5EF4-FFF2-40B4-BE49-F238E27FC236}">
                  <a16:creationId xmlns:a16="http://schemas.microsoft.com/office/drawing/2014/main" id="{10655E8E-33F4-41FD-AD99-2CA8DCEAD5D8}"/>
                </a:ext>
              </a:extLst>
            </p:cNvPr>
            <p:cNvSpPr>
              <a:spLocks noChangeArrowheads="1"/>
            </p:cNvSpPr>
            <p:nvPr/>
          </p:nvSpPr>
          <p:spPr bwMode="auto">
            <a:xfrm>
              <a:off x="2454" y="192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4868" name="Rectangle 11">
              <a:extLst>
                <a:ext uri="{FF2B5EF4-FFF2-40B4-BE49-F238E27FC236}">
                  <a16:creationId xmlns:a16="http://schemas.microsoft.com/office/drawing/2014/main" id="{889019B9-C366-4C5C-95F3-AB272A0C2C94}"/>
                </a:ext>
              </a:extLst>
            </p:cNvPr>
            <p:cNvSpPr>
              <a:spLocks noChangeArrowheads="1"/>
            </p:cNvSpPr>
            <p:nvPr/>
          </p:nvSpPr>
          <p:spPr bwMode="auto">
            <a:xfrm>
              <a:off x="2748" y="192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4869" name="Line 12">
              <a:extLst>
                <a:ext uri="{FF2B5EF4-FFF2-40B4-BE49-F238E27FC236}">
                  <a16:creationId xmlns:a16="http://schemas.microsoft.com/office/drawing/2014/main" id="{F84418B1-E2B8-4A3D-B75C-9ECF889195A4}"/>
                </a:ext>
              </a:extLst>
            </p:cNvPr>
            <p:cNvSpPr>
              <a:spLocks noChangeShapeType="1"/>
            </p:cNvSpPr>
            <p:nvPr/>
          </p:nvSpPr>
          <p:spPr bwMode="auto">
            <a:xfrm>
              <a:off x="3018" y="192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70" name="Line 13">
              <a:extLst>
                <a:ext uri="{FF2B5EF4-FFF2-40B4-BE49-F238E27FC236}">
                  <a16:creationId xmlns:a16="http://schemas.microsoft.com/office/drawing/2014/main" id="{451DCD62-9BAE-4F89-9C5D-1F6173127646}"/>
                </a:ext>
              </a:extLst>
            </p:cNvPr>
            <p:cNvSpPr>
              <a:spLocks noChangeShapeType="1"/>
            </p:cNvSpPr>
            <p:nvPr/>
          </p:nvSpPr>
          <p:spPr bwMode="auto">
            <a:xfrm>
              <a:off x="3018" y="221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4871" name="Group 14">
              <a:extLst>
                <a:ext uri="{FF2B5EF4-FFF2-40B4-BE49-F238E27FC236}">
                  <a16:creationId xmlns:a16="http://schemas.microsoft.com/office/drawing/2014/main" id="{447C6D96-6BC6-4A67-89F6-401634AFFDBF}"/>
                </a:ext>
              </a:extLst>
            </p:cNvPr>
            <p:cNvGrpSpPr>
              <a:grpSpLocks/>
            </p:cNvGrpSpPr>
            <p:nvPr/>
          </p:nvGrpSpPr>
          <p:grpSpPr bwMode="auto">
            <a:xfrm>
              <a:off x="2528" y="2012"/>
              <a:ext cx="138" cy="110"/>
              <a:chOff x="3648" y="3312"/>
              <a:chExt cx="271" cy="215"/>
            </a:xfrm>
          </p:grpSpPr>
          <p:sp>
            <p:nvSpPr>
              <p:cNvPr id="34872" name="Oval 15">
                <a:extLst>
                  <a:ext uri="{FF2B5EF4-FFF2-40B4-BE49-F238E27FC236}">
                    <a16:creationId xmlns:a16="http://schemas.microsoft.com/office/drawing/2014/main" id="{A5870783-7A92-43DB-A44A-B155EAA2EF59}"/>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Comic Sans MS" panose="030F0702030302020204" pitchFamily="66" charset="0"/>
                </a:endParaRPr>
              </a:p>
            </p:txBody>
          </p:sp>
          <p:sp>
            <p:nvSpPr>
              <p:cNvPr id="34873" name="Oval 16">
                <a:extLst>
                  <a:ext uri="{FF2B5EF4-FFF2-40B4-BE49-F238E27FC236}">
                    <a16:creationId xmlns:a16="http://schemas.microsoft.com/office/drawing/2014/main" id="{4AF6353E-E3E1-4C8E-BF95-AA6AC0F56B25}"/>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sp>
        <p:nvSpPr>
          <p:cNvPr id="34824" name="AutoShape 17">
            <a:extLst>
              <a:ext uri="{FF2B5EF4-FFF2-40B4-BE49-F238E27FC236}">
                <a16:creationId xmlns:a16="http://schemas.microsoft.com/office/drawing/2014/main" id="{227B151E-249A-4C54-AB58-52599285AE5B}"/>
              </a:ext>
            </a:extLst>
          </p:cNvPr>
          <p:cNvSpPr>
            <a:spLocks noChangeArrowheads="1"/>
          </p:cNvSpPr>
          <p:nvPr/>
        </p:nvSpPr>
        <p:spPr bwMode="auto">
          <a:xfrm>
            <a:off x="2971800" y="4191000"/>
            <a:ext cx="2743200" cy="990600"/>
          </a:xfrm>
          <a:prstGeom prst="leftRightArrow">
            <a:avLst>
              <a:gd name="adj1" fmla="val 50000"/>
              <a:gd name="adj2" fmla="val 55385"/>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Method call</a:t>
            </a:r>
          </a:p>
        </p:txBody>
      </p:sp>
      <p:grpSp>
        <p:nvGrpSpPr>
          <p:cNvPr id="34825" name="Group 18">
            <a:extLst>
              <a:ext uri="{FF2B5EF4-FFF2-40B4-BE49-F238E27FC236}">
                <a16:creationId xmlns:a16="http://schemas.microsoft.com/office/drawing/2014/main" id="{712D19BF-9D55-422B-9F11-7D0312AE1B5B}"/>
              </a:ext>
            </a:extLst>
          </p:cNvPr>
          <p:cNvGrpSpPr>
            <a:grpSpLocks/>
          </p:cNvGrpSpPr>
          <p:nvPr/>
        </p:nvGrpSpPr>
        <p:grpSpPr bwMode="auto">
          <a:xfrm>
            <a:off x="4495800" y="3200400"/>
            <a:ext cx="219075" cy="174625"/>
            <a:chOff x="2640" y="1426"/>
            <a:chExt cx="138" cy="110"/>
          </a:xfrm>
        </p:grpSpPr>
        <p:sp>
          <p:nvSpPr>
            <p:cNvPr id="34863" name="Oval 19">
              <a:extLst>
                <a:ext uri="{FF2B5EF4-FFF2-40B4-BE49-F238E27FC236}">
                  <a16:creationId xmlns:a16="http://schemas.microsoft.com/office/drawing/2014/main" id="{2723F75F-0CB0-4EEA-B6C1-BE32450414DB}"/>
                </a:ext>
              </a:extLst>
            </p:cNvPr>
            <p:cNvSpPr>
              <a:spLocks noChangeArrowheads="1"/>
            </p:cNvSpPr>
            <p:nvPr/>
          </p:nvSpPr>
          <p:spPr bwMode="auto">
            <a:xfrm>
              <a:off x="2640" y="142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Comic Sans MS" panose="030F0702030302020204" pitchFamily="66" charset="0"/>
              </a:endParaRPr>
            </a:p>
          </p:txBody>
        </p:sp>
        <p:sp>
          <p:nvSpPr>
            <p:cNvPr id="34864" name="Oval 20">
              <a:extLst>
                <a:ext uri="{FF2B5EF4-FFF2-40B4-BE49-F238E27FC236}">
                  <a16:creationId xmlns:a16="http://schemas.microsoft.com/office/drawing/2014/main" id="{FFF20EFB-9C0A-4708-913E-BEEE8F780290}"/>
                </a:ext>
              </a:extLst>
            </p:cNvPr>
            <p:cNvSpPr>
              <a:spLocks noChangeArrowheads="1"/>
            </p:cNvSpPr>
            <p:nvPr/>
          </p:nvSpPr>
          <p:spPr bwMode="auto">
            <a:xfrm>
              <a:off x="2718" y="144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nvGrpSpPr>
          <p:cNvPr id="34826" name="Group 21">
            <a:extLst>
              <a:ext uri="{FF2B5EF4-FFF2-40B4-BE49-F238E27FC236}">
                <a16:creationId xmlns:a16="http://schemas.microsoft.com/office/drawing/2014/main" id="{BCBE3D78-6C93-4AAA-9279-8E2DBCD70DAD}"/>
              </a:ext>
            </a:extLst>
          </p:cNvPr>
          <p:cNvGrpSpPr>
            <a:grpSpLocks/>
          </p:cNvGrpSpPr>
          <p:nvPr/>
        </p:nvGrpSpPr>
        <p:grpSpPr bwMode="auto">
          <a:xfrm>
            <a:off x="469900" y="2019300"/>
            <a:ext cx="3111500" cy="3086100"/>
            <a:chOff x="296" y="1272"/>
            <a:chExt cx="1960" cy="1944"/>
          </a:xfrm>
        </p:grpSpPr>
        <p:sp>
          <p:nvSpPr>
            <p:cNvPr id="34844" name="AutoShape 22">
              <a:extLst>
                <a:ext uri="{FF2B5EF4-FFF2-40B4-BE49-F238E27FC236}">
                  <a16:creationId xmlns:a16="http://schemas.microsoft.com/office/drawing/2014/main" id="{071ADD39-8F9A-4CAA-BF99-EA4F06424E97}"/>
                </a:ext>
              </a:extLst>
            </p:cNvPr>
            <p:cNvSpPr>
              <a:spLocks noChangeArrowheads="1"/>
            </p:cNvSpPr>
            <p:nvPr/>
          </p:nvSpPr>
          <p:spPr bwMode="auto">
            <a:xfrm>
              <a:off x="432" y="1272"/>
              <a:ext cx="1296" cy="528"/>
            </a:xfrm>
            <a:prstGeom prst="wedgeRoundRectCallout">
              <a:avLst>
                <a:gd name="adj1" fmla="val 59181"/>
                <a:gd name="adj2" fmla="val 13163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b="0">
                  <a:latin typeface="Comic Sans MS" panose="030F0702030302020204" pitchFamily="66" charset="0"/>
                  <a:ea typeface="宋体" panose="02010600030101010101" pitchFamily="2" charset="-122"/>
                </a:rPr>
                <a:t>invocation </a:t>
              </a:r>
              <a:r>
                <a:rPr lang="en-US" altLang="zh-CN" sz="2800" b="0">
                  <a:ea typeface="宋体" panose="02010600030101010101" pitchFamily="2" charset="-122"/>
                </a:rPr>
                <a:t>12:00</a:t>
              </a:r>
            </a:p>
          </p:txBody>
        </p:sp>
        <p:grpSp>
          <p:nvGrpSpPr>
            <p:cNvPr id="34845" name="Group 23">
              <a:extLst>
                <a:ext uri="{FF2B5EF4-FFF2-40B4-BE49-F238E27FC236}">
                  <a16:creationId xmlns:a16="http://schemas.microsoft.com/office/drawing/2014/main" id="{50BE9C50-7864-4F14-9010-2B357DE01571}"/>
                </a:ext>
              </a:extLst>
            </p:cNvPr>
            <p:cNvGrpSpPr>
              <a:grpSpLocks/>
            </p:cNvGrpSpPr>
            <p:nvPr/>
          </p:nvGrpSpPr>
          <p:grpSpPr bwMode="auto">
            <a:xfrm>
              <a:off x="1248" y="2208"/>
              <a:ext cx="1008" cy="1008"/>
              <a:chOff x="3312" y="2112"/>
              <a:chExt cx="1632" cy="1632"/>
            </a:xfrm>
          </p:grpSpPr>
          <p:sp>
            <p:nvSpPr>
              <p:cNvPr id="34850" name="Freeform 24">
                <a:extLst>
                  <a:ext uri="{FF2B5EF4-FFF2-40B4-BE49-F238E27FC236}">
                    <a16:creationId xmlns:a16="http://schemas.microsoft.com/office/drawing/2014/main" id="{C2717A02-7320-426A-8AD4-40204ABF29D1}"/>
                  </a:ext>
                </a:extLst>
              </p:cNvPr>
              <p:cNvSpPr>
                <a:spLocks/>
              </p:cNvSpPr>
              <p:nvPr/>
            </p:nvSpPr>
            <p:spPr bwMode="auto">
              <a:xfrm>
                <a:off x="4176" y="2112"/>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nvGrpSpPr>
              <p:cNvPr id="34851" name="Group 25">
                <a:extLst>
                  <a:ext uri="{FF2B5EF4-FFF2-40B4-BE49-F238E27FC236}">
                    <a16:creationId xmlns:a16="http://schemas.microsoft.com/office/drawing/2014/main" id="{09760A42-C711-4262-89E8-E4A6571B32B3}"/>
                  </a:ext>
                </a:extLst>
              </p:cNvPr>
              <p:cNvGrpSpPr>
                <a:grpSpLocks/>
              </p:cNvGrpSpPr>
              <p:nvPr/>
            </p:nvGrpSpPr>
            <p:grpSpPr bwMode="auto">
              <a:xfrm>
                <a:off x="3312" y="2640"/>
                <a:ext cx="1056" cy="1104"/>
                <a:chOff x="3312" y="2640"/>
                <a:chExt cx="1056" cy="1104"/>
              </a:xfrm>
            </p:grpSpPr>
            <p:sp>
              <p:nvSpPr>
                <p:cNvPr id="34853" name="Freeform 26">
                  <a:extLst>
                    <a:ext uri="{FF2B5EF4-FFF2-40B4-BE49-F238E27FC236}">
                      <a16:creationId xmlns:a16="http://schemas.microsoft.com/office/drawing/2014/main" id="{CEAFE6D9-A293-4ACD-B6EE-BC54C1DEEB54}"/>
                    </a:ext>
                  </a:extLst>
                </p:cNvPr>
                <p:cNvSpPr>
                  <a:spLocks/>
                </p:cNvSpPr>
                <p:nvPr/>
              </p:nvSpPr>
              <p:spPr bwMode="auto">
                <a:xfrm>
                  <a:off x="3792" y="2640"/>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nvGrpSpPr>
                <p:cNvPr id="34854" name="Group 27">
                  <a:extLst>
                    <a:ext uri="{FF2B5EF4-FFF2-40B4-BE49-F238E27FC236}">
                      <a16:creationId xmlns:a16="http://schemas.microsoft.com/office/drawing/2014/main" id="{459BC266-0666-46E1-ADF9-A32957A60075}"/>
                    </a:ext>
                  </a:extLst>
                </p:cNvPr>
                <p:cNvGrpSpPr>
                  <a:grpSpLocks/>
                </p:cNvGrpSpPr>
                <p:nvPr/>
              </p:nvGrpSpPr>
              <p:grpSpPr bwMode="auto">
                <a:xfrm>
                  <a:off x="3312" y="2928"/>
                  <a:ext cx="837" cy="816"/>
                  <a:chOff x="3312" y="2928"/>
                  <a:chExt cx="837" cy="816"/>
                </a:xfrm>
              </p:grpSpPr>
              <p:sp>
                <p:nvSpPr>
                  <p:cNvPr id="34856" name="Freeform 28">
                    <a:extLst>
                      <a:ext uri="{FF2B5EF4-FFF2-40B4-BE49-F238E27FC236}">
                        <a16:creationId xmlns:a16="http://schemas.microsoft.com/office/drawing/2014/main" id="{05BC3AD8-B30A-46E7-82D4-2DA1E74297A0}"/>
                      </a:ext>
                    </a:extLst>
                  </p:cNvPr>
                  <p:cNvSpPr>
                    <a:spLocks/>
                  </p:cNvSpPr>
                  <p:nvPr/>
                </p:nvSpPr>
                <p:spPr bwMode="auto">
                  <a:xfrm flipH="1">
                    <a:off x="3312" y="316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4857" name="Freeform 29">
                    <a:extLst>
                      <a:ext uri="{FF2B5EF4-FFF2-40B4-BE49-F238E27FC236}">
                        <a16:creationId xmlns:a16="http://schemas.microsoft.com/office/drawing/2014/main" id="{73A2F8B2-CCC2-4A48-94C5-7CBE07F2BD08}"/>
                      </a:ext>
                    </a:extLst>
                  </p:cNvPr>
                  <p:cNvSpPr>
                    <a:spLocks/>
                  </p:cNvSpPr>
                  <p:nvPr/>
                </p:nvSpPr>
                <p:spPr bwMode="auto">
                  <a:xfrm flipH="1">
                    <a:off x="3520" y="302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4858" name="Freeform 30">
                    <a:extLst>
                      <a:ext uri="{FF2B5EF4-FFF2-40B4-BE49-F238E27FC236}">
                        <a16:creationId xmlns:a16="http://schemas.microsoft.com/office/drawing/2014/main" id="{0531994D-4F6C-4CF7-8582-E0585CE29222}"/>
                      </a:ext>
                    </a:extLst>
                  </p:cNvPr>
                  <p:cNvSpPr>
                    <a:spLocks/>
                  </p:cNvSpPr>
                  <p:nvPr/>
                </p:nvSpPr>
                <p:spPr bwMode="auto">
                  <a:xfrm flipH="1">
                    <a:off x="3360" y="292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4859" name="Freeform 31">
                    <a:extLst>
                      <a:ext uri="{FF2B5EF4-FFF2-40B4-BE49-F238E27FC236}">
                        <a16:creationId xmlns:a16="http://schemas.microsoft.com/office/drawing/2014/main" id="{753BFC47-ADE0-4933-A923-C152646CAC74}"/>
                      </a:ext>
                    </a:extLst>
                  </p:cNvPr>
                  <p:cNvSpPr>
                    <a:spLocks/>
                  </p:cNvSpPr>
                  <p:nvPr/>
                </p:nvSpPr>
                <p:spPr bwMode="auto">
                  <a:xfrm flipH="1">
                    <a:off x="3648" y="302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4860" name="Freeform 32">
                    <a:extLst>
                      <a:ext uri="{FF2B5EF4-FFF2-40B4-BE49-F238E27FC236}">
                        <a16:creationId xmlns:a16="http://schemas.microsoft.com/office/drawing/2014/main" id="{2BE33813-7357-4904-898D-DBB1837E03A8}"/>
                      </a:ext>
                    </a:extLst>
                  </p:cNvPr>
                  <p:cNvSpPr>
                    <a:spLocks/>
                  </p:cNvSpPr>
                  <p:nvPr/>
                </p:nvSpPr>
                <p:spPr bwMode="auto">
                  <a:xfrm flipH="1">
                    <a:off x="3360" y="326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4861" name="Freeform 33">
                    <a:extLst>
                      <a:ext uri="{FF2B5EF4-FFF2-40B4-BE49-F238E27FC236}">
                        <a16:creationId xmlns:a16="http://schemas.microsoft.com/office/drawing/2014/main" id="{DB89B478-90C6-4690-9EFB-A1D40CC733A6}"/>
                      </a:ext>
                    </a:extLst>
                  </p:cNvPr>
                  <p:cNvSpPr>
                    <a:spLocks/>
                  </p:cNvSpPr>
                  <p:nvPr/>
                </p:nvSpPr>
                <p:spPr bwMode="auto">
                  <a:xfrm flipH="1">
                    <a:off x="3648" y="3408"/>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4862" name="Freeform 34">
                    <a:extLst>
                      <a:ext uri="{FF2B5EF4-FFF2-40B4-BE49-F238E27FC236}">
                        <a16:creationId xmlns:a16="http://schemas.microsoft.com/office/drawing/2014/main" id="{CBF5377E-D4A5-4760-88B7-8665282A9164}"/>
                      </a:ext>
                    </a:extLst>
                  </p:cNvPr>
                  <p:cNvSpPr>
                    <a:spLocks/>
                  </p:cNvSpPr>
                  <p:nvPr/>
                </p:nvSpPr>
                <p:spPr bwMode="auto">
                  <a:xfrm flipH="1">
                    <a:off x="3840" y="3264"/>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4855" name="Freeform 35">
                  <a:extLst>
                    <a:ext uri="{FF2B5EF4-FFF2-40B4-BE49-F238E27FC236}">
                      <a16:creationId xmlns:a16="http://schemas.microsoft.com/office/drawing/2014/main" id="{7DCBC602-2EF9-49B3-B83D-ECD8AE5ADE1E}"/>
                    </a:ext>
                  </a:extLst>
                </p:cNvPr>
                <p:cNvSpPr>
                  <a:spLocks/>
                </p:cNvSpPr>
                <p:nvPr/>
              </p:nvSpPr>
              <p:spPr bwMode="auto">
                <a:xfrm>
                  <a:off x="4032" y="273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4852" name="Freeform 36">
                <a:extLst>
                  <a:ext uri="{FF2B5EF4-FFF2-40B4-BE49-F238E27FC236}">
                    <a16:creationId xmlns:a16="http://schemas.microsoft.com/office/drawing/2014/main" id="{1D05FE16-8501-4452-9E1D-DCA728A9BA7F}"/>
                  </a:ext>
                </a:extLst>
              </p:cNvPr>
              <p:cNvSpPr>
                <a:spLocks/>
              </p:cNvSpPr>
              <p:nvPr/>
            </p:nvSpPr>
            <p:spPr bwMode="auto">
              <a:xfrm>
                <a:off x="4416" y="2208"/>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4846" name="AutoShape 37">
              <a:extLst>
                <a:ext uri="{FF2B5EF4-FFF2-40B4-BE49-F238E27FC236}">
                  <a16:creationId xmlns:a16="http://schemas.microsoft.com/office/drawing/2014/main" id="{69BC8A2D-5D1A-4E94-BFD2-73B29A6A5070}"/>
                </a:ext>
              </a:extLst>
            </p:cNvPr>
            <p:cNvSpPr>
              <a:spLocks noChangeArrowheads="1"/>
            </p:cNvSpPr>
            <p:nvPr/>
          </p:nvSpPr>
          <p:spPr bwMode="auto">
            <a:xfrm>
              <a:off x="296" y="2112"/>
              <a:ext cx="1432" cy="480"/>
            </a:xfrm>
            <a:prstGeom prst="cloudCallout">
              <a:avLst>
                <a:gd name="adj1" fmla="val 29597"/>
                <a:gd name="adj2" fmla="val 72708"/>
              </a:avLst>
            </a:prstGeom>
            <a:noFill/>
            <a:ln w="38100">
              <a:solidFill>
                <a:srgbClr val="6666FF"/>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000">
                  <a:solidFill>
                    <a:schemeClr val="tx1"/>
                  </a:solidFill>
                  <a:ea typeface="宋体" panose="02010600030101010101" pitchFamily="2" charset="-122"/>
                </a:rPr>
                <a:t>q.enq(</a:t>
              </a:r>
              <a:r>
                <a:rPr lang="en-US" altLang="zh-CN" sz="1000">
                  <a:solidFill>
                    <a:schemeClr val="tx1"/>
                  </a:solidFill>
                  <a:ea typeface="宋体" panose="02010600030101010101" pitchFamily="2" charset="-122"/>
                </a:rPr>
                <a:t>...</a:t>
              </a:r>
              <a:r>
                <a:rPr lang="en-US" altLang="zh-CN" sz="2000">
                  <a:solidFill>
                    <a:schemeClr val="tx1"/>
                  </a:solidFill>
                  <a:ea typeface="宋体" panose="02010600030101010101" pitchFamily="2" charset="-122"/>
                </a:rPr>
                <a:t>)</a:t>
              </a:r>
            </a:p>
          </p:txBody>
        </p:sp>
        <p:grpSp>
          <p:nvGrpSpPr>
            <p:cNvPr id="34847" name="Group 38">
              <a:extLst>
                <a:ext uri="{FF2B5EF4-FFF2-40B4-BE49-F238E27FC236}">
                  <a16:creationId xmlns:a16="http://schemas.microsoft.com/office/drawing/2014/main" id="{81FB1531-60A1-4617-869B-2728007C1FAC}"/>
                </a:ext>
              </a:extLst>
            </p:cNvPr>
            <p:cNvGrpSpPr>
              <a:grpSpLocks/>
            </p:cNvGrpSpPr>
            <p:nvPr/>
          </p:nvGrpSpPr>
          <p:grpSpPr bwMode="auto">
            <a:xfrm>
              <a:off x="1152" y="2304"/>
              <a:ext cx="138" cy="110"/>
              <a:chOff x="2640" y="1426"/>
              <a:chExt cx="138" cy="110"/>
            </a:xfrm>
          </p:grpSpPr>
          <p:sp>
            <p:nvSpPr>
              <p:cNvPr id="34848" name="Oval 39">
                <a:extLst>
                  <a:ext uri="{FF2B5EF4-FFF2-40B4-BE49-F238E27FC236}">
                    <a16:creationId xmlns:a16="http://schemas.microsoft.com/office/drawing/2014/main" id="{9580D42B-A713-4142-8043-CFFCC435AB81}"/>
                  </a:ext>
                </a:extLst>
              </p:cNvPr>
              <p:cNvSpPr>
                <a:spLocks noChangeArrowheads="1"/>
              </p:cNvSpPr>
              <p:nvPr/>
            </p:nvSpPr>
            <p:spPr bwMode="auto">
              <a:xfrm>
                <a:off x="2640" y="142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Comic Sans MS" panose="030F0702030302020204" pitchFamily="66" charset="0"/>
                </a:endParaRPr>
              </a:p>
            </p:txBody>
          </p:sp>
          <p:sp>
            <p:nvSpPr>
              <p:cNvPr id="34849" name="Oval 40">
                <a:extLst>
                  <a:ext uri="{FF2B5EF4-FFF2-40B4-BE49-F238E27FC236}">
                    <a16:creationId xmlns:a16="http://schemas.microsoft.com/office/drawing/2014/main" id="{FAE08AA4-5E0A-451A-9BCB-356861EC2CDC}"/>
                  </a:ext>
                </a:extLst>
              </p:cNvPr>
              <p:cNvSpPr>
                <a:spLocks noChangeArrowheads="1"/>
              </p:cNvSpPr>
              <p:nvPr/>
            </p:nvSpPr>
            <p:spPr bwMode="auto">
              <a:xfrm>
                <a:off x="2718" y="144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grpSp>
        <p:nvGrpSpPr>
          <p:cNvPr id="34827" name="Group 41">
            <a:extLst>
              <a:ext uri="{FF2B5EF4-FFF2-40B4-BE49-F238E27FC236}">
                <a16:creationId xmlns:a16="http://schemas.microsoft.com/office/drawing/2014/main" id="{E9DA209A-1F50-4E85-B743-9E66E2BF0D11}"/>
              </a:ext>
            </a:extLst>
          </p:cNvPr>
          <p:cNvGrpSpPr>
            <a:grpSpLocks/>
          </p:cNvGrpSpPr>
          <p:nvPr/>
        </p:nvGrpSpPr>
        <p:grpSpPr bwMode="auto">
          <a:xfrm>
            <a:off x="838200" y="5257800"/>
            <a:ext cx="7391400" cy="762000"/>
            <a:chOff x="528" y="3312"/>
            <a:chExt cx="4656" cy="480"/>
          </a:xfrm>
        </p:grpSpPr>
        <p:sp>
          <p:nvSpPr>
            <p:cNvPr id="34842" name="AutoShape 42">
              <a:extLst>
                <a:ext uri="{FF2B5EF4-FFF2-40B4-BE49-F238E27FC236}">
                  <a16:creationId xmlns:a16="http://schemas.microsoft.com/office/drawing/2014/main" id="{E48D2FCB-C933-4D62-BA74-250983A162C6}"/>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4843" name="Text Box 43">
              <a:extLst>
                <a:ext uri="{FF2B5EF4-FFF2-40B4-BE49-F238E27FC236}">
                  <a16:creationId xmlns:a16="http://schemas.microsoft.com/office/drawing/2014/main" id="{0659EFEF-6EA1-45A3-BBA6-CAA9900C6817}"/>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grpSp>
        <p:nvGrpSpPr>
          <p:cNvPr id="34828" name="Group 44">
            <a:extLst>
              <a:ext uri="{FF2B5EF4-FFF2-40B4-BE49-F238E27FC236}">
                <a16:creationId xmlns:a16="http://schemas.microsoft.com/office/drawing/2014/main" id="{1BCFBF1B-8243-48F1-9432-791B779664F3}"/>
              </a:ext>
            </a:extLst>
          </p:cNvPr>
          <p:cNvGrpSpPr>
            <a:grpSpLocks/>
          </p:cNvGrpSpPr>
          <p:nvPr/>
        </p:nvGrpSpPr>
        <p:grpSpPr bwMode="auto">
          <a:xfrm>
            <a:off x="5334000" y="2057400"/>
            <a:ext cx="2705100" cy="3009900"/>
            <a:chOff x="3360" y="1272"/>
            <a:chExt cx="1704" cy="1896"/>
          </a:xfrm>
        </p:grpSpPr>
        <p:grpSp>
          <p:nvGrpSpPr>
            <p:cNvPr id="34829" name="Group 45">
              <a:extLst>
                <a:ext uri="{FF2B5EF4-FFF2-40B4-BE49-F238E27FC236}">
                  <a16:creationId xmlns:a16="http://schemas.microsoft.com/office/drawing/2014/main" id="{DA48ECF9-1A9D-4E18-83BD-9C6DD5AEF932}"/>
                </a:ext>
              </a:extLst>
            </p:cNvPr>
            <p:cNvGrpSpPr>
              <a:grpSpLocks/>
            </p:cNvGrpSpPr>
            <p:nvPr/>
          </p:nvGrpSpPr>
          <p:grpSpPr bwMode="auto">
            <a:xfrm>
              <a:off x="3744" y="2736"/>
              <a:ext cx="576" cy="432"/>
              <a:chOff x="624" y="2832"/>
              <a:chExt cx="912" cy="816"/>
            </a:xfrm>
          </p:grpSpPr>
          <p:sp>
            <p:nvSpPr>
              <p:cNvPr id="34833" name="Freeform 46">
                <a:extLst>
                  <a:ext uri="{FF2B5EF4-FFF2-40B4-BE49-F238E27FC236}">
                    <a16:creationId xmlns:a16="http://schemas.microsoft.com/office/drawing/2014/main" id="{4C88A9E5-67B7-40F4-A317-665F2DD333C5}"/>
                  </a:ext>
                </a:extLst>
              </p:cNvPr>
              <p:cNvSpPr>
                <a:spLocks/>
              </p:cNvSpPr>
              <p:nvPr/>
            </p:nvSpPr>
            <p:spPr bwMode="auto">
              <a:xfrm flipH="1">
                <a:off x="624" y="307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4834" name="Freeform 47">
                <a:extLst>
                  <a:ext uri="{FF2B5EF4-FFF2-40B4-BE49-F238E27FC236}">
                    <a16:creationId xmlns:a16="http://schemas.microsoft.com/office/drawing/2014/main" id="{DF2E894E-7AAE-4C5F-BCCA-C48E9440EE52}"/>
                  </a:ext>
                </a:extLst>
              </p:cNvPr>
              <p:cNvSpPr>
                <a:spLocks/>
              </p:cNvSpPr>
              <p:nvPr/>
            </p:nvSpPr>
            <p:spPr bwMode="auto">
              <a:xfrm flipH="1">
                <a:off x="832" y="292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4835" name="Freeform 48">
                <a:extLst>
                  <a:ext uri="{FF2B5EF4-FFF2-40B4-BE49-F238E27FC236}">
                    <a16:creationId xmlns:a16="http://schemas.microsoft.com/office/drawing/2014/main" id="{99F76408-6892-45D5-9B43-317CFAC26D59}"/>
                  </a:ext>
                </a:extLst>
              </p:cNvPr>
              <p:cNvSpPr>
                <a:spLocks/>
              </p:cNvSpPr>
              <p:nvPr/>
            </p:nvSpPr>
            <p:spPr bwMode="auto">
              <a:xfrm flipH="1">
                <a:off x="1056" y="2832"/>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4836" name="Freeform 49">
                <a:extLst>
                  <a:ext uri="{FF2B5EF4-FFF2-40B4-BE49-F238E27FC236}">
                    <a16:creationId xmlns:a16="http://schemas.microsoft.com/office/drawing/2014/main" id="{51FEFD0A-353A-4527-8E72-627A731D7C70}"/>
                  </a:ext>
                </a:extLst>
              </p:cNvPr>
              <p:cNvSpPr>
                <a:spLocks/>
              </p:cNvSpPr>
              <p:nvPr/>
            </p:nvSpPr>
            <p:spPr bwMode="auto">
              <a:xfrm flipH="1">
                <a:off x="672" y="2832"/>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4837" name="Freeform 50">
                <a:extLst>
                  <a:ext uri="{FF2B5EF4-FFF2-40B4-BE49-F238E27FC236}">
                    <a16:creationId xmlns:a16="http://schemas.microsoft.com/office/drawing/2014/main" id="{F699ADE8-C14F-4D02-8837-19F9876E22BB}"/>
                  </a:ext>
                </a:extLst>
              </p:cNvPr>
              <p:cNvSpPr>
                <a:spLocks/>
              </p:cNvSpPr>
              <p:nvPr/>
            </p:nvSpPr>
            <p:spPr bwMode="auto">
              <a:xfrm flipH="1">
                <a:off x="960" y="2928"/>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4838" name="Freeform 51">
                <a:extLst>
                  <a:ext uri="{FF2B5EF4-FFF2-40B4-BE49-F238E27FC236}">
                    <a16:creationId xmlns:a16="http://schemas.microsoft.com/office/drawing/2014/main" id="{921F447B-9ED9-4132-9B62-CE05139CF1C3}"/>
                  </a:ext>
                </a:extLst>
              </p:cNvPr>
              <p:cNvSpPr>
                <a:spLocks/>
              </p:cNvSpPr>
              <p:nvPr/>
            </p:nvSpPr>
            <p:spPr bwMode="auto">
              <a:xfrm flipH="1">
                <a:off x="672" y="3168"/>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4839" name="Freeform 52">
                <a:extLst>
                  <a:ext uri="{FF2B5EF4-FFF2-40B4-BE49-F238E27FC236}">
                    <a16:creationId xmlns:a16="http://schemas.microsoft.com/office/drawing/2014/main" id="{E95E180E-4148-4F3F-A46F-C7341F493EA0}"/>
                  </a:ext>
                </a:extLst>
              </p:cNvPr>
              <p:cNvSpPr>
                <a:spLocks/>
              </p:cNvSpPr>
              <p:nvPr/>
            </p:nvSpPr>
            <p:spPr bwMode="auto">
              <a:xfrm flipH="1">
                <a:off x="960" y="3312"/>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4840" name="Freeform 53">
                <a:extLst>
                  <a:ext uri="{FF2B5EF4-FFF2-40B4-BE49-F238E27FC236}">
                    <a16:creationId xmlns:a16="http://schemas.microsoft.com/office/drawing/2014/main" id="{6228F1A6-8C22-46BB-8427-B9ADD41AAF10}"/>
                  </a:ext>
                </a:extLst>
              </p:cNvPr>
              <p:cNvSpPr>
                <a:spLocks/>
              </p:cNvSpPr>
              <p:nvPr/>
            </p:nvSpPr>
            <p:spPr bwMode="auto">
              <a:xfrm flipH="1">
                <a:off x="1152" y="3168"/>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4841" name="Freeform 54">
                <a:extLst>
                  <a:ext uri="{FF2B5EF4-FFF2-40B4-BE49-F238E27FC236}">
                    <a16:creationId xmlns:a16="http://schemas.microsoft.com/office/drawing/2014/main" id="{A63B18D4-64F2-47D5-B193-7FE35FE689C4}"/>
                  </a:ext>
                </a:extLst>
              </p:cNvPr>
              <p:cNvSpPr>
                <a:spLocks/>
              </p:cNvSpPr>
              <p:nvPr/>
            </p:nvSpPr>
            <p:spPr bwMode="auto">
              <a:xfrm flipH="1">
                <a:off x="1344" y="3024"/>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4830" name="AutoShape 55">
              <a:extLst>
                <a:ext uri="{FF2B5EF4-FFF2-40B4-BE49-F238E27FC236}">
                  <a16:creationId xmlns:a16="http://schemas.microsoft.com/office/drawing/2014/main" id="{E0DE3965-FD2A-448F-9BC2-29EC872BB35B}"/>
                </a:ext>
              </a:extLst>
            </p:cNvPr>
            <p:cNvSpPr>
              <a:spLocks noChangeArrowheads="1"/>
            </p:cNvSpPr>
            <p:nvPr/>
          </p:nvSpPr>
          <p:spPr bwMode="auto">
            <a:xfrm>
              <a:off x="4152" y="2112"/>
              <a:ext cx="912" cy="480"/>
            </a:xfrm>
            <a:prstGeom prst="cloudCallout">
              <a:avLst>
                <a:gd name="adj1" fmla="val -44736"/>
                <a:gd name="adj2" fmla="val 70000"/>
              </a:avLst>
            </a:prstGeom>
            <a:noFill/>
            <a:ln w="38100">
              <a:solidFill>
                <a:srgbClr val="6666FF"/>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tx1"/>
                  </a:solidFill>
                  <a:ea typeface="宋体" panose="02010600030101010101" pitchFamily="2" charset="-122"/>
                </a:rPr>
                <a:t>void</a:t>
              </a:r>
            </a:p>
          </p:txBody>
        </p:sp>
        <p:sp>
          <p:nvSpPr>
            <p:cNvPr id="34831" name="Freeform 56">
              <a:extLst>
                <a:ext uri="{FF2B5EF4-FFF2-40B4-BE49-F238E27FC236}">
                  <a16:creationId xmlns:a16="http://schemas.microsoft.com/office/drawing/2014/main" id="{462DE319-ADE6-4E88-BB6E-B9D0CB283CF5}"/>
                </a:ext>
              </a:extLst>
            </p:cNvPr>
            <p:cNvSpPr>
              <a:spLocks/>
            </p:cNvSpPr>
            <p:nvPr/>
          </p:nvSpPr>
          <p:spPr bwMode="auto">
            <a:xfrm flipH="1">
              <a:off x="3504" y="2256"/>
              <a:ext cx="326" cy="297"/>
            </a:xfrm>
            <a:custGeom>
              <a:avLst/>
              <a:gdLst>
                <a:gd name="T0" fmla="*/ 0 w 528"/>
                <a:gd name="T1" fmla="*/ 44 h 480"/>
                <a:gd name="T2" fmla="*/ 22 w 528"/>
                <a:gd name="T3" fmla="*/ 22 h 480"/>
                <a:gd name="T4" fmla="*/ 0 w 528"/>
                <a:gd name="T5" fmla="*/ 22 h 480"/>
                <a:gd name="T6" fmla="*/ 48 w 528"/>
                <a:gd name="T7" fmla="*/ 0 h 480"/>
                <a:gd name="T8" fmla="*/ 26 w 528"/>
                <a:gd name="T9" fmla="*/ 17 h 480"/>
                <a:gd name="T10" fmla="*/ 39 w 528"/>
                <a:gd name="T11" fmla="*/ 17 h 480"/>
                <a:gd name="T12" fmla="*/ 0 w 528"/>
                <a:gd name="T13" fmla="*/ 44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4832" name="AutoShape 57">
              <a:extLst>
                <a:ext uri="{FF2B5EF4-FFF2-40B4-BE49-F238E27FC236}">
                  <a16:creationId xmlns:a16="http://schemas.microsoft.com/office/drawing/2014/main" id="{E0AC20BE-BADE-4BEA-8A32-B3986EA68159}"/>
                </a:ext>
              </a:extLst>
            </p:cNvPr>
            <p:cNvSpPr>
              <a:spLocks noChangeArrowheads="1"/>
            </p:cNvSpPr>
            <p:nvPr/>
          </p:nvSpPr>
          <p:spPr bwMode="auto">
            <a:xfrm>
              <a:off x="3360" y="1272"/>
              <a:ext cx="1248" cy="528"/>
            </a:xfrm>
            <a:prstGeom prst="wedgeRoundRectCallout">
              <a:avLst>
                <a:gd name="adj1" fmla="val -27644"/>
                <a:gd name="adj2" fmla="val 132574"/>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b="0">
                  <a:latin typeface="Comic Sans MS" panose="030F0702030302020204" pitchFamily="66" charset="0"/>
                  <a:ea typeface="宋体" panose="02010600030101010101" pitchFamily="2" charset="-122"/>
                </a:rPr>
                <a:t>response </a:t>
              </a:r>
              <a:r>
                <a:rPr lang="en-US" altLang="zh-CN" sz="2800" b="0">
                  <a:ea typeface="宋体" panose="02010600030101010101" pitchFamily="2" charset="-122"/>
                </a:rPr>
                <a:t>12:01</a:t>
              </a:r>
            </a:p>
          </p:txBody>
        </p:sp>
      </p:grpSp>
    </p:spTree>
  </p:cSld>
  <p:clrMapOvr>
    <a:masterClrMapping/>
  </p:clrMapOvr>
  <p:transition>
    <p:blinds dir="vert"/>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318D37CA-0832-465C-BDBC-BEDF01A87A82}"/>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79550C6-7210-47E3-91BA-D285378E1FC2}" type="slidenum">
              <a:rPr lang="ar-SA" altLang="zh-CN" sz="1400" b="0">
                <a:solidFill>
                  <a:schemeClr val="tx1"/>
                </a:solidFill>
                <a:latin typeface="Comic Sans MS" panose="030F0702030302020204" pitchFamily="66" charset="0"/>
              </a:rPr>
              <a:pPr/>
              <a:t>35</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35844" name="Picture 4" descr="magic">
            <a:extLst>
              <a:ext uri="{FF2B5EF4-FFF2-40B4-BE49-F238E27FC236}">
                <a16:creationId xmlns:a16="http://schemas.microsoft.com/office/drawing/2014/main" id="{56E17078-F262-4CF6-97B7-D39C6B8D16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5845" name="Rectangle 2">
            <a:extLst>
              <a:ext uri="{FF2B5EF4-FFF2-40B4-BE49-F238E27FC236}">
                <a16:creationId xmlns:a16="http://schemas.microsoft.com/office/drawing/2014/main" id="{EC48DD29-5D7C-4627-9981-248A60088538}"/>
              </a:ext>
            </a:extLst>
          </p:cNvPr>
          <p:cNvSpPr>
            <a:spLocks noGrp="1" noChangeArrowheads="1"/>
          </p:cNvSpPr>
          <p:nvPr>
            <p:ph type="title"/>
          </p:nvPr>
        </p:nvSpPr>
        <p:spPr/>
        <p:txBody>
          <a:bodyPr/>
          <a:lstStyle/>
          <a:p>
            <a:pPr eaLnBrk="1" hangingPunct="1"/>
            <a:r>
              <a:rPr lang="en-US" altLang="zh-CN">
                <a:ea typeface="宋体" panose="02010600030101010101" pitchFamily="2" charset="-122"/>
              </a:rPr>
              <a:t>Sequential vs Concurrent</a:t>
            </a:r>
          </a:p>
        </p:txBody>
      </p:sp>
      <p:sp>
        <p:nvSpPr>
          <p:cNvPr id="35846" name="Rectangle 3">
            <a:extLst>
              <a:ext uri="{FF2B5EF4-FFF2-40B4-BE49-F238E27FC236}">
                <a16:creationId xmlns:a16="http://schemas.microsoft.com/office/drawing/2014/main" id="{FE5BB5A4-C3FB-44C9-8289-20342E680158}"/>
              </a:ext>
            </a:extLst>
          </p:cNvPr>
          <p:cNvSpPr>
            <a:spLocks noGrp="1" noChangeArrowheads="1"/>
          </p:cNvSpPr>
          <p:nvPr>
            <p:ph type="body" idx="1"/>
          </p:nvPr>
        </p:nvSpPr>
        <p:spPr/>
        <p:txBody>
          <a:bodyPr/>
          <a:lstStyle/>
          <a:p>
            <a:pPr eaLnBrk="1" hangingPunct="1"/>
            <a:r>
              <a:rPr lang="en-US" altLang="zh-CN">
                <a:ea typeface="宋体" panose="02010600030101010101" pitchFamily="2" charset="-122"/>
              </a:rPr>
              <a:t>Sequential</a:t>
            </a:r>
          </a:p>
          <a:p>
            <a:pPr lvl="1" eaLnBrk="1" hangingPunct="1"/>
            <a:r>
              <a:rPr lang="en-US" altLang="zh-CN">
                <a:ea typeface="宋体" panose="02010600030101010101" pitchFamily="2" charset="-122"/>
              </a:rPr>
              <a:t>Methods take time? Who knew?</a:t>
            </a:r>
          </a:p>
          <a:p>
            <a:pPr eaLnBrk="1" hangingPunct="1"/>
            <a:r>
              <a:rPr lang="en-US" altLang="zh-CN">
                <a:ea typeface="宋体" panose="02010600030101010101" pitchFamily="2" charset="-122"/>
              </a:rPr>
              <a:t>Concurrent</a:t>
            </a:r>
          </a:p>
          <a:p>
            <a:pPr lvl="1" eaLnBrk="1" hangingPunct="1"/>
            <a:r>
              <a:rPr lang="en-US" altLang="zh-CN">
                <a:ea typeface="宋体" panose="02010600030101010101" pitchFamily="2" charset="-122"/>
              </a:rPr>
              <a:t>Method call is not an </a:t>
            </a:r>
            <a:r>
              <a:rPr lang="en-US" altLang="zh-CN">
                <a:solidFill>
                  <a:schemeClr val="tx1"/>
                </a:solidFill>
                <a:ea typeface="宋体" panose="02010600030101010101" pitchFamily="2" charset="-122"/>
              </a:rPr>
              <a:t>event</a:t>
            </a:r>
          </a:p>
          <a:p>
            <a:pPr lvl="1" eaLnBrk="1" hangingPunct="1"/>
            <a:r>
              <a:rPr lang="en-US" altLang="zh-CN">
                <a:ea typeface="宋体" panose="02010600030101010101" pitchFamily="2" charset="-122"/>
              </a:rPr>
              <a:t>Method call is an </a:t>
            </a:r>
            <a:r>
              <a:rPr lang="en-US" altLang="zh-CN">
                <a:solidFill>
                  <a:schemeClr val="tx1"/>
                </a:solidFill>
                <a:ea typeface="宋体" panose="02010600030101010101" pitchFamily="2" charset="-122"/>
              </a:rPr>
              <a:t>interval</a:t>
            </a:r>
            <a:r>
              <a:rPr lang="en-US" altLang="zh-CN">
                <a:ea typeface="宋体" panose="02010600030101010101" pitchFamily="2" charset="-122"/>
              </a:rPr>
              <a:t>.</a:t>
            </a:r>
          </a:p>
          <a:p>
            <a:pPr lvl="1" eaLnBrk="1" hangingPunct="1"/>
            <a:endParaRPr lang="en-US" altLang="zh-CN">
              <a:ea typeface="宋体" panose="0201060003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Slide Number Placeholder 3">
            <a:extLst>
              <a:ext uri="{FF2B5EF4-FFF2-40B4-BE49-F238E27FC236}">
                <a16:creationId xmlns:a16="http://schemas.microsoft.com/office/drawing/2014/main" id="{0483F4A1-379D-4580-B77B-4A2127903267}"/>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5EB6BB6-8F5E-4E9B-A887-7F6704D51F72}" type="slidenum">
              <a:rPr lang="ar-SA" altLang="zh-CN" sz="1400" b="0">
                <a:solidFill>
                  <a:schemeClr val="tx1"/>
                </a:solidFill>
                <a:latin typeface="Comic Sans MS" panose="030F0702030302020204" pitchFamily="66" charset="0"/>
              </a:rPr>
              <a:pPr/>
              <a:t>36</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36868" name="Picture 74" descr="magic">
            <a:extLst>
              <a:ext uri="{FF2B5EF4-FFF2-40B4-BE49-F238E27FC236}">
                <a16:creationId xmlns:a16="http://schemas.microsoft.com/office/drawing/2014/main" id="{0A9A54C4-FC4C-42B5-9B9A-9610200D02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36869" name="Group 71">
            <a:extLst>
              <a:ext uri="{FF2B5EF4-FFF2-40B4-BE49-F238E27FC236}">
                <a16:creationId xmlns:a16="http://schemas.microsoft.com/office/drawing/2014/main" id="{CAA03169-8205-4C95-AF8A-3D8949A2A261}"/>
              </a:ext>
            </a:extLst>
          </p:cNvPr>
          <p:cNvGrpSpPr>
            <a:grpSpLocks/>
          </p:cNvGrpSpPr>
          <p:nvPr/>
        </p:nvGrpSpPr>
        <p:grpSpPr bwMode="auto">
          <a:xfrm>
            <a:off x="838200" y="5257800"/>
            <a:ext cx="7391400" cy="762000"/>
            <a:chOff x="528" y="3312"/>
            <a:chExt cx="4656" cy="480"/>
          </a:xfrm>
        </p:grpSpPr>
        <p:sp>
          <p:nvSpPr>
            <p:cNvPr id="36886" name="AutoShape 72">
              <a:extLst>
                <a:ext uri="{FF2B5EF4-FFF2-40B4-BE49-F238E27FC236}">
                  <a16:creationId xmlns:a16="http://schemas.microsoft.com/office/drawing/2014/main" id="{0E28AB80-BE33-4890-AEEA-3455CF5CC753}"/>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6887" name="Text Box 73">
              <a:extLst>
                <a:ext uri="{FF2B5EF4-FFF2-40B4-BE49-F238E27FC236}">
                  <a16:creationId xmlns:a16="http://schemas.microsoft.com/office/drawing/2014/main" id="{A60CD1C8-D036-42C7-BECF-1A2195964EB1}"/>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36870" name="Rectangle 2">
            <a:extLst>
              <a:ext uri="{FF2B5EF4-FFF2-40B4-BE49-F238E27FC236}">
                <a16:creationId xmlns:a16="http://schemas.microsoft.com/office/drawing/2014/main" id="{44785B27-D124-4470-980C-82893DED9DA9}"/>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Concurrent Methods Take </a:t>
            </a:r>
            <a:r>
              <a:rPr lang="en-US" altLang="zh-CN" sz="4000">
                <a:solidFill>
                  <a:srgbClr val="0000FF"/>
                </a:solidFill>
                <a:ea typeface="宋体" panose="02010600030101010101" pitchFamily="2" charset="-122"/>
              </a:rPr>
              <a:t>Overlapping</a:t>
            </a:r>
            <a:r>
              <a:rPr lang="en-US" altLang="zh-CN" sz="4000">
                <a:ea typeface="宋体" panose="02010600030101010101" pitchFamily="2" charset="-122"/>
              </a:rPr>
              <a:t> Time</a:t>
            </a:r>
          </a:p>
        </p:txBody>
      </p:sp>
      <p:sp>
        <p:nvSpPr>
          <p:cNvPr id="36871" name="Text Box 4">
            <a:extLst>
              <a:ext uri="{FF2B5EF4-FFF2-40B4-BE49-F238E27FC236}">
                <a16:creationId xmlns:a16="http://schemas.microsoft.com/office/drawing/2014/main" id="{751C22C6-8E3C-4061-B1E2-84EF26186B6C}"/>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nvGrpSpPr>
          <p:cNvPr id="36872" name="Group 6">
            <a:extLst>
              <a:ext uri="{FF2B5EF4-FFF2-40B4-BE49-F238E27FC236}">
                <a16:creationId xmlns:a16="http://schemas.microsoft.com/office/drawing/2014/main" id="{4922E137-91C9-4B41-B271-D677E13EA526}"/>
              </a:ext>
            </a:extLst>
          </p:cNvPr>
          <p:cNvGrpSpPr>
            <a:grpSpLocks/>
          </p:cNvGrpSpPr>
          <p:nvPr/>
        </p:nvGrpSpPr>
        <p:grpSpPr bwMode="auto">
          <a:xfrm>
            <a:off x="3429000" y="2352675"/>
            <a:ext cx="1828800" cy="466725"/>
            <a:chOff x="2160" y="1200"/>
            <a:chExt cx="1152" cy="294"/>
          </a:xfrm>
        </p:grpSpPr>
        <p:grpSp>
          <p:nvGrpSpPr>
            <p:cNvPr id="36873" name="Group 7">
              <a:extLst>
                <a:ext uri="{FF2B5EF4-FFF2-40B4-BE49-F238E27FC236}">
                  <a16:creationId xmlns:a16="http://schemas.microsoft.com/office/drawing/2014/main" id="{DA0EF50E-E38A-4F09-BED6-8188B2EF7D06}"/>
                </a:ext>
              </a:extLst>
            </p:cNvPr>
            <p:cNvGrpSpPr>
              <a:grpSpLocks/>
            </p:cNvGrpSpPr>
            <p:nvPr/>
          </p:nvGrpSpPr>
          <p:grpSpPr bwMode="auto">
            <a:xfrm>
              <a:off x="2234" y="1292"/>
              <a:ext cx="138" cy="110"/>
              <a:chOff x="2928" y="1465"/>
              <a:chExt cx="271" cy="215"/>
            </a:xfrm>
          </p:grpSpPr>
          <p:sp>
            <p:nvSpPr>
              <p:cNvPr id="36884" name="Oval 8">
                <a:extLst>
                  <a:ext uri="{FF2B5EF4-FFF2-40B4-BE49-F238E27FC236}">
                    <a16:creationId xmlns:a16="http://schemas.microsoft.com/office/drawing/2014/main" id="{6A60E6CE-C2FB-459D-A7ED-4B1160190927}"/>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36885" name="Oval 9">
                <a:extLst>
                  <a:ext uri="{FF2B5EF4-FFF2-40B4-BE49-F238E27FC236}">
                    <a16:creationId xmlns:a16="http://schemas.microsoft.com/office/drawing/2014/main" id="{757A28BD-455B-44FF-8A27-3555D8DF2AEA}"/>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6874" name="Rectangle 10">
              <a:extLst>
                <a:ext uri="{FF2B5EF4-FFF2-40B4-BE49-F238E27FC236}">
                  <a16:creationId xmlns:a16="http://schemas.microsoft.com/office/drawing/2014/main" id="{88C04A5B-E4F6-4DC1-8214-CC2519036B65}"/>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6875" name="Rectangle 11">
              <a:extLst>
                <a:ext uri="{FF2B5EF4-FFF2-40B4-BE49-F238E27FC236}">
                  <a16:creationId xmlns:a16="http://schemas.microsoft.com/office/drawing/2014/main" id="{65462B0D-743E-409A-BD1C-BFFE5990A313}"/>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6876" name="Rectangle 12">
              <a:extLst>
                <a:ext uri="{FF2B5EF4-FFF2-40B4-BE49-F238E27FC236}">
                  <a16:creationId xmlns:a16="http://schemas.microsoft.com/office/drawing/2014/main" id="{9A5BAEE2-2B8C-47DE-A396-C98E5F141EF0}"/>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6877" name="Line 13">
              <a:extLst>
                <a:ext uri="{FF2B5EF4-FFF2-40B4-BE49-F238E27FC236}">
                  <a16:creationId xmlns:a16="http://schemas.microsoft.com/office/drawing/2014/main" id="{5937E100-B481-43DD-8603-36E053FB061D}"/>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878" name="Line 14">
              <a:extLst>
                <a:ext uri="{FF2B5EF4-FFF2-40B4-BE49-F238E27FC236}">
                  <a16:creationId xmlns:a16="http://schemas.microsoft.com/office/drawing/2014/main" id="{F86BF0C3-9A13-4DA7-BAF8-2E3B4FEC2256}"/>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6879" name="Group 15">
              <a:extLst>
                <a:ext uri="{FF2B5EF4-FFF2-40B4-BE49-F238E27FC236}">
                  <a16:creationId xmlns:a16="http://schemas.microsoft.com/office/drawing/2014/main" id="{FDBA03E1-E606-4871-9506-4FD50F46032F}"/>
                </a:ext>
              </a:extLst>
            </p:cNvPr>
            <p:cNvGrpSpPr>
              <a:grpSpLocks/>
            </p:cNvGrpSpPr>
            <p:nvPr/>
          </p:nvGrpSpPr>
          <p:grpSpPr bwMode="auto">
            <a:xfrm>
              <a:off x="2528" y="1292"/>
              <a:ext cx="138" cy="110"/>
              <a:chOff x="3648" y="3312"/>
              <a:chExt cx="271" cy="215"/>
            </a:xfrm>
          </p:grpSpPr>
          <p:sp>
            <p:nvSpPr>
              <p:cNvPr id="36882" name="Oval 16">
                <a:extLst>
                  <a:ext uri="{FF2B5EF4-FFF2-40B4-BE49-F238E27FC236}">
                    <a16:creationId xmlns:a16="http://schemas.microsoft.com/office/drawing/2014/main" id="{1C5073BD-B8E0-48AC-8451-1C8479CBC362}"/>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36883" name="Oval 17">
                <a:extLst>
                  <a:ext uri="{FF2B5EF4-FFF2-40B4-BE49-F238E27FC236}">
                    <a16:creationId xmlns:a16="http://schemas.microsoft.com/office/drawing/2014/main" id="{7944B313-3180-40F6-941A-A822184150AC}"/>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6880" name="Oval 18">
              <a:extLst>
                <a:ext uri="{FF2B5EF4-FFF2-40B4-BE49-F238E27FC236}">
                  <a16:creationId xmlns:a16="http://schemas.microsoft.com/office/drawing/2014/main" id="{9D78CC47-5C55-4396-A0F3-2369F446351F}"/>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36881" name="Oval 19">
              <a:extLst>
                <a:ext uri="{FF2B5EF4-FFF2-40B4-BE49-F238E27FC236}">
                  <a16:creationId xmlns:a16="http://schemas.microsoft.com/office/drawing/2014/main" id="{A8800FF0-A4A6-46D3-B110-BFDFC11F93CD}"/>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 name="Slide Number Placeholder 3">
            <a:extLst>
              <a:ext uri="{FF2B5EF4-FFF2-40B4-BE49-F238E27FC236}">
                <a16:creationId xmlns:a16="http://schemas.microsoft.com/office/drawing/2014/main" id="{35820378-5F6E-4D85-9060-E48D5788E150}"/>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75128C0-2ED8-4130-A0DE-8FD36E885B60}" type="slidenum">
              <a:rPr lang="ar-SA" altLang="zh-CN" sz="1400" b="0">
                <a:solidFill>
                  <a:schemeClr val="tx1"/>
                </a:solidFill>
                <a:latin typeface="Comic Sans MS" panose="030F0702030302020204" pitchFamily="66" charset="0"/>
              </a:rPr>
              <a:pPr/>
              <a:t>37</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37892" name="Picture 2" descr="magic">
            <a:extLst>
              <a:ext uri="{FF2B5EF4-FFF2-40B4-BE49-F238E27FC236}">
                <a16:creationId xmlns:a16="http://schemas.microsoft.com/office/drawing/2014/main" id="{9AF3C730-E32B-485D-A1B5-49FA764869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37893" name="Group 3">
            <a:extLst>
              <a:ext uri="{FF2B5EF4-FFF2-40B4-BE49-F238E27FC236}">
                <a16:creationId xmlns:a16="http://schemas.microsoft.com/office/drawing/2014/main" id="{F1598F4C-3039-48E7-BDF9-AE45B84C1145}"/>
              </a:ext>
            </a:extLst>
          </p:cNvPr>
          <p:cNvGrpSpPr>
            <a:grpSpLocks/>
          </p:cNvGrpSpPr>
          <p:nvPr/>
        </p:nvGrpSpPr>
        <p:grpSpPr bwMode="auto">
          <a:xfrm>
            <a:off x="838200" y="5257800"/>
            <a:ext cx="7391400" cy="762000"/>
            <a:chOff x="528" y="3312"/>
            <a:chExt cx="4656" cy="480"/>
          </a:xfrm>
        </p:grpSpPr>
        <p:sp>
          <p:nvSpPr>
            <p:cNvPr id="37925" name="AutoShape 4">
              <a:extLst>
                <a:ext uri="{FF2B5EF4-FFF2-40B4-BE49-F238E27FC236}">
                  <a16:creationId xmlns:a16="http://schemas.microsoft.com/office/drawing/2014/main" id="{689A1B07-E8AF-44D4-B381-8733C59C5B07}"/>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7926" name="Text Box 5">
              <a:extLst>
                <a:ext uri="{FF2B5EF4-FFF2-40B4-BE49-F238E27FC236}">
                  <a16:creationId xmlns:a16="http://schemas.microsoft.com/office/drawing/2014/main" id="{F215039B-1859-4C7C-9E13-8A7393C2B0FD}"/>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37894" name="Rectangle 6">
            <a:extLst>
              <a:ext uri="{FF2B5EF4-FFF2-40B4-BE49-F238E27FC236}">
                <a16:creationId xmlns:a16="http://schemas.microsoft.com/office/drawing/2014/main" id="{1B6A4F71-A42C-4FBA-A527-3032881D1303}"/>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Concurrent Methods Take </a:t>
            </a:r>
            <a:r>
              <a:rPr lang="en-US" altLang="zh-CN" sz="4000">
                <a:solidFill>
                  <a:srgbClr val="0000FF"/>
                </a:solidFill>
                <a:ea typeface="宋体" panose="02010600030101010101" pitchFamily="2" charset="-122"/>
              </a:rPr>
              <a:t>Overlapping</a:t>
            </a:r>
            <a:r>
              <a:rPr lang="en-US" altLang="zh-CN" sz="4000">
                <a:ea typeface="宋体" panose="02010600030101010101" pitchFamily="2" charset="-122"/>
              </a:rPr>
              <a:t> Time</a:t>
            </a:r>
          </a:p>
        </p:txBody>
      </p:sp>
      <p:sp>
        <p:nvSpPr>
          <p:cNvPr id="37895" name="Text Box 7">
            <a:extLst>
              <a:ext uri="{FF2B5EF4-FFF2-40B4-BE49-F238E27FC236}">
                <a16:creationId xmlns:a16="http://schemas.microsoft.com/office/drawing/2014/main" id="{91040F8D-7526-4907-9985-766FE3102A73}"/>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37896" name="AutoShape 8">
            <a:extLst>
              <a:ext uri="{FF2B5EF4-FFF2-40B4-BE49-F238E27FC236}">
                <a16:creationId xmlns:a16="http://schemas.microsoft.com/office/drawing/2014/main" id="{29EA5890-802D-497D-964B-2B9668127C38}"/>
              </a:ext>
            </a:extLst>
          </p:cNvPr>
          <p:cNvSpPr>
            <a:spLocks noChangeArrowheads="1"/>
          </p:cNvSpPr>
          <p:nvPr/>
        </p:nvSpPr>
        <p:spPr bwMode="auto">
          <a:xfrm>
            <a:off x="1447800" y="3352800"/>
            <a:ext cx="2743200" cy="990600"/>
          </a:xfrm>
          <a:prstGeom prst="leftRightArrow">
            <a:avLst>
              <a:gd name="adj1" fmla="val 50000"/>
              <a:gd name="adj2" fmla="val 55385"/>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Method call</a:t>
            </a:r>
          </a:p>
        </p:txBody>
      </p:sp>
      <p:grpSp>
        <p:nvGrpSpPr>
          <p:cNvPr id="37897" name="Group 9">
            <a:extLst>
              <a:ext uri="{FF2B5EF4-FFF2-40B4-BE49-F238E27FC236}">
                <a16:creationId xmlns:a16="http://schemas.microsoft.com/office/drawing/2014/main" id="{E79F3FB6-E5C4-442F-80EF-2695F46BAEA8}"/>
              </a:ext>
            </a:extLst>
          </p:cNvPr>
          <p:cNvGrpSpPr>
            <a:grpSpLocks/>
          </p:cNvGrpSpPr>
          <p:nvPr/>
        </p:nvGrpSpPr>
        <p:grpSpPr bwMode="auto">
          <a:xfrm>
            <a:off x="3429000" y="2352675"/>
            <a:ext cx="1828800" cy="466725"/>
            <a:chOff x="2160" y="1200"/>
            <a:chExt cx="1152" cy="294"/>
          </a:xfrm>
        </p:grpSpPr>
        <p:grpSp>
          <p:nvGrpSpPr>
            <p:cNvPr id="37912" name="Group 10">
              <a:extLst>
                <a:ext uri="{FF2B5EF4-FFF2-40B4-BE49-F238E27FC236}">
                  <a16:creationId xmlns:a16="http://schemas.microsoft.com/office/drawing/2014/main" id="{61DDA052-49FB-4933-8078-61F41D0F2BDD}"/>
                </a:ext>
              </a:extLst>
            </p:cNvPr>
            <p:cNvGrpSpPr>
              <a:grpSpLocks/>
            </p:cNvGrpSpPr>
            <p:nvPr/>
          </p:nvGrpSpPr>
          <p:grpSpPr bwMode="auto">
            <a:xfrm>
              <a:off x="2234" y="1292"/>
              <a:ext cx="138" cy="110"/>
              <a:chOff x="2928" y="1465"/>
              <a:chExt cx="271" cy="215"/>
            </a:xfrm>
          </p:grpSpPr>
          <p:sp>
            <p:nvSpPr>
              <p:cNvPr id="37923" name="Oval 11">
                <a:extLst>
                  <a:ext uri="{FF2B5EF4-FFF2-40B4-BE49-F238E27FC236}">
                    <a16:creationId xmlns:a16="http://schemas.microsoft.com/office/drawing/2014/main" id="{416B9068-83E3-4DC8-8899-B00318F7613F}"/>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37924" name="Oval 12">
                <a:extLst>
                  <a:ext uri="{FF2B5EF4-FFF2-40B4-BE49-F238E27FC236}">
                    <a16:creationId xmlns:a16="http://schemas.microsoft.com/office/drawing/2014/main" id="{AA3ECC27-1851-4287-95E4-2F1F21147A05}"/>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7913" name="Rectangle 13">
              <a:extLst>
                <a:ext uri="{FF2B5EF4-FFF2-40B4-BE49-F238E27FC236}">
                  <a16:creationId xmlns:a16="http://schemas.microsoft.com/office/drawing/2014/main" id="{064FD269-27ED-4C4A-A620-E133DDB7F601}"/>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7914" name="Rectangle 14">
              <a:extLst>
                <a:ext uri="{FF2B5EF4-FFF2-40B4-BE49-F238E27FC236}">
                  <a16:creationId xmlns:a16="http://schemas.microsoft.com/office/drawing/2014/main" id="{8E501189-CE0E-453B-92CD-21DE9367A520}"/>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7915" name="Rectangle 15">
              <a:extLst>
                <a:ext uri="{FF2B5EF4-FFF2-40B4-BE49-F238E27FC236}">
                  <a16:creationId xmlns:a16="http://schemas.microsoft.com/office/drawing/2014/main" id="{06A12957-4196-4A72-8A4A-37DAC14F1D32}"/>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7916" name="Line 16">
              <a:extLst>
                <a:ext uri="{FF2B5EF4-FFF2-40B4-BE49-F238E27FC236}">
                  <a16:creationId xmlns:a16="http://schemas.microsoft.com/office/drawing/2014/main" id="{3B52D2A5-12B5-474C-B1F1-91134AD3F6CF}"/>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7917" name="Line 17">
              <a:extLst>
                <a:ext uri="{FF2B5EF4-FFF2-40B4-BE49-F238E27FC236}">
                  <a16:creationId xmlns:a16="http://schemas.microsoft.com/office/drawing/2014/main" id="{87F8A262-BEE9-478A-BEE8-6F5D89735DCB}"/>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7918" name="Group 18">
              <a:extLst>
                <a:ext uri="{FF2B5EF4-FFF2-40B4-BE49-F238E27FC236}">
                  <a16:creationId xmlns:a16="http://schemas.microsoft.com/office/drawing/2014/main" id="{ADD6F053-A8E1-40F2-9086-EB4D50C8093D}"/>
                </a:ext>
              </a:extLst>
            </p:cNvPr>
            <p:cNvGrpSpPr>
              <a:grpSpLocks/>
            </p:cNvGrpSpPr>
            <p:nvPr/>
          </p:nvGrpSpPr>
          <p:grpSpPr bwMode="auto">
            <a:xfrm>
              <a:off x="2528" y="1292"/>
              <a:ext cx="138" cy="110"/>
              <a:chOff x="3648" y="3312"/>
              <a:chExt cx="271" cy="215"/>
            </a:xfrm>
          </p:grpSpPr>
          <p:sp>
            <p:nvSpPr>
              <p:cNvPr id="37921" name="Oval 19">
                <a:extLst>
                  <a:ext uri="{FF2B5EF4-FFF2-40B4-BE49-F238E27FC236}">
                    <a16:creationId xmlns:a16="http://schemas.microsoft.com/office/drawing/2014/main" id="{ED22C141-A216-4025-8A00-CE14D595C2D3}"/>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37922" name="Oval 20">
                <a:extLst>
                  <a:ext uri="{FF2B5EF4-FFF2-40B4-BE49-F238E27FC236}">
                    <a16:creationId xmlns:a16="http://schemas.microsoft.com/office/drawing/2014/main" id="{00E0A756-81F0-4AF9-8B29-01A95E79CBBC}"/>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7919" name="Oval 21">
              <a:extLst>
                <a:ext uri="{FF2B5EF4-FFF2-40B4-BE49-F238E27FC236}">
                  <a16:creationId xmlns:a16="http://schemas.microsoft.com/office/drawing/2014/main" id="{7FBF9639-AFC8-4280-8CFA-2272739978F2}"/>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37920" name="Oval 22">
              <a:extLst>
                <a:ext uri="{FF2B5EF4-FFF2-40B4-BE49-F238E27FC236}">
                  <a16:creationId xmlns:a16="http://schemas.microsoft.com/office/drawing/2014/main" id="{AC6AF8A0-C318-4776-9680-C0EB2A904BE4}"/>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nvGrpSpPr>
          <p:cNvPr id="37898" name="Group 25">
            <a:extLst>
              <a:ext uri="{FF2B5EF4-FFF2-40B4-BE49-F238E27FC236}">
                <a16:creationId xmlns:a16="http://schemas.microsoft.com/office/drawing/2014/main" id="{F4968582-56FA-46CE-A6CB-DAB50D76EE71}"/>
              </a:ext>
            </a:extLst>
          </p:cNvPr>
          <p:cNvGrpSpPr>
            <a:grpSpLocks/>
          </p:cNvGrpSpPr>
          <p:nvPr/>
        </p:nvGrpSpPr>
        <p:grpSpPr bwMode="auto">
          <a:xfrm>
            <a:off x="892175" y="3005138"/>
            <a:ext cx="1600200" cy="1600200"/>
            <a:chOff x="3312" y="2112"/>
            <a:chExt cx="1632" cy="1632"/>
          </a:xfrm>
        </p:grpSpPr>
        <p:sp>
          <p:nvSpPr>
            <p:cNvPr id="37899" name="Freeform 26">
              <a:extLst>
                <a:ext uri="{FF2B5EF4-FFF2-40B4-BE49-F238E27FC236}">
                  <a16:creationId xmlns:a16="http://schemas.microsoft.com/office/drawing/2014/main" id="{F509DA6C-3183-4A24-B417-E5E70F5CC369}"/>
                </a:ext>
              </a:extLst>
            </p:cNvPr>
            <p:cNvSpPr>
              <a:spLocks/>
            </p:cNvSpPr>
            <p:nvPr/>
          </p:nvSpPr>
          <p:spPr bwMode="auto">
            <a:xfrm>
              <a:off x="4176" y="2112"/>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nvGrpSpPr>
            <p:cNvPr id="37900" name="Group 27">
              <a:extLst>
                <a:ext uri="{FF2B5EF4-FFF2-40B4-BE49-F238E27FC236}">
                  <a16:creationId xmlns:a16="http://schemas.microsoft.com/office/drawing/2014/main" id="{C566464A-0F09-4CF7-BBB5-489AE5923B26}"/>
                </a:ext>
              </a:extLst>
            </p:cNvPr>
            <p:cNvGrpSpPr>
              <a:grpSpLocks/>
            </p:cNvGrpSpPr>
            <p:nvPr/>
          </p:nvGrpSpPr>
          <p:grpSpPr bwMode="auto">
            <a:xfrm>
              <a:off x="3312" y="2640"/>
              <a:ext cx="1056" cy="1104"/>
              <a:chOff x="3312" y="2640"/>
              <a:chExt cx="1056" cy="1104"/>
            </a:xfrm>
          </p:grpSpPr>
          <p:sp>
            <p:nvSpPr>
              <p:cNvPr id="37902" name="Freeform 28">
                <a:extLst>
                  <a:ext uri="{FF2B5EF4-FFF2-40B4-BE49-F238E27FC236}">
                    <a16:creationId xmlns:a16="http://schemas.microsoft.com/office/drawing/2014/main" id="{8B97A89E-6AE7-43FA-A021-41F2372E5C7C}"/>
                  </a:ext>
                </a:extLst>
              </p:cNvPr>
              <p:cNvSpPr>
                <a:spLocks/>
              </p:cNvSpPr>
              <p:nvPr/>
            </p:nvSpPr>
            <p:spPr bwMode="auto">
              <a:xfrm>
                <a:off x="3792" y="2640"/>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nvGrpSpPr>
              <p:cNvPr id="37903" name="Group 29">
                <a:extLst>
                  <a:ext uri="{FF2B5EF4-FFF2-40B4-BE49-F238E27FC236}">
                    <a16:creationId xmlns:a16="http://schemas.microsoft.com/office/drawing/2014/main" id="{38A70D65-7898-429B-B1F5-40DC12DB1D0A}"/>
                  </a:ext>
                </a:extLst>
              </p:cNvPr>
              <p:cNvGrpSpPr>
                <a:grpSpLocks/>
              </p:cNvGrpSpPr>
              <p:nvPr/>
            </p:nvGrpSpPr>
            <p:grpSpPr bwMode="auto">
              <a:xfrm>
                <a:off x="3312" y="2928"/>
                <a:ext cx="837" cy="816"/>
                <a:chOff x="3312" y="2928"/>
                <a:chExt cx="837" cy="816"/>
              </a:xfrm>
            </p:grpSpPr>
            <p:sp>
              <p:nvSpPr>
                <p:cNvPr id="37905" name="Freeform 30">
                  <a:extLst>
                    <a:ext uri="{FF2B5EF4-FFF2-40B4-BE49-F238E27FC236}">
                      <a16:creationId xmlns:a16="http://schemas.microsoft.com/office/drawing/2014/main" id="{337C152D-32BA-4C0D-9A95-8D5949B66124}"/>
                    </a:ext>
                  </a:extLst>
                </p:cNvPr>
                <p:cNvSpPr>
                  <a:spLocks/>
                </p:cNvSpPr>
                <p:nvPr/>
              </p:nvSpPr>
              <p:spPr bwMode="auto">
                <a:xfrm flipH="1">
                  <a:off x="3312" y="316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7906" name="Freeform 31">
                  <a:extLst>
                    <a:ext uri="{FF2B5EF4-FFF2-40B4-BE49-F238E27FC236}">
                      <a16:creationId xmlns:a16="http://schemas.microsoft.com/office/drawing/2014/main" id="{28A29899-170F-4621-86A0-016D9697303B}"/>
                    </a:ext>
                  </a:extLst>
                </p:cNvPr>
                <p:cNvSpPr>
                  <a:spLocks/>
                </p:cNvSpPr>
                <p:nvPr/>
              </p:nvSpPr>
              <p:spPr bwMode="auto">
                <a:xfrm flipH="1">
                  <a:off x="3520" y="302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7907" name="Freeform 32">
                  <a:extLst>
                    <a:ext uri="{FF2B5EF4-FFF2-40B4-BE49-F238E27FC236}">
                      <a16:creationId xmlns:a16="http://schemas.microsoft.com/office/drawing/2014/main" id="{42AA2D9B-A95D-4402-BD28-467D90226F74}"/>
                    </a:ext>
                  </a:extLst>
                </p:cNvPr>
                <p:cNvSpPr>
                  <a:spLocks/>
                </p:cNvSpPr>
                <p:nvPr/>
              </p:nvSpPr>
              <p:spPr bwMode="auto">
                <a:xfrm flipH="1">
                  <a:off x="3360" y="292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7908" name="Freeform 33">
                  <a:extLst>
                    <a:ext uri="{FF2B5EF4-FFF2-40B4-BE49-F238E27FC236}">
                      <a16:creationId xmlns:a16="http://schemas.microsoft.com/office/drawing/2014/main" id="{B5D3A467-7974-48B7-8541-3D8C33CD39D7}"/>
                    </a:ext>
                  </a:extLst>
                </p:cNvPr>
                <p:cNvSpPr>
                  <a:spLocks/>
                </p:cNvSpPr>
                <p:nvPr/>
              </p:nvSpPr>
              <p:spPr bwMode="auto">
                <a:xfrm flipH="1">
                  <a:off x="3648" y="302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7909" name="Freeform 34">
                  <a:extLst>
                    <a:ext uri="{FF2B5EF4-FFF2-40B4-BE49-F238E27FC236}">
                      <a16:creationId xmlns:a16="http://schemas.microsoft.com/office/drawing/2014/main" id="{A5C88E26-8324-4637-A8B6-0E7023AE4C8D}"/>
                    </a:ext>
                  </a:extLst>
                </p:cNvPr>
                <p:cNvSpPr>
                  <a:spLocks/>
                </p:cNvSpPr>
                <p:nvPr/>
              </p:nvSpPr>
              <p:spPr bwMode="auto">
                <a:xfrm flipH="1">
                  <a:off x="3360" y="326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7910" name="Freeform 35">
                  <a:extLst>
                    <a:ext uri="{FF2B5EF4-FFF2-40B4-BE49-F238E27FC236}">
                      <a16:creationId xmlns:a16="http://schemas.microsoft.com/office/drawing/2014/main" id="{625F2830-1E22-4091-A744-C6B722FF34B4}"/>
                    </a:ext>
                  </a:extLst>
                </p:cNvPr>
                <p:cNvSpPr>
                  <a:spLocks/>
                </p:cNvSpPr>
                <p:nvPr/>
              </p:nvSpPr>
              <p:spPr bwMode="auto">
                <a:xfrm flipH="1">
                  <a:off x="3648" y="3408"/>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7911" name="Freeform 36">
                  <a:extLst>
                    <a:ext uri="{FF2B5EF4-FFF2-40B4-BE49-F238E27FC236}">
                      <a16:creationId xmlns:a16="http://schemas.microsoft.com/office/drawing/2014/main" id="{2BF6DBCC-B71E-4A0C-90F5-B365FAD505A5}"/>
                    </a:ext>
                  </a:extLst>
                </p:cNvPr>
                <p:cNvSpPr>
                  <a:spLocks/>
                </p:cNvSpPr>
                <p:nvPr/>
              </p:nvSpPr>
              <p:spPr bwMode="auto">
                <a:xfrm flipH="1">
                  <a:off x="3840" y="3264"/>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7904" name="Freeform 37">
                <a:extLst>
                  <a:ext uri="{FF2B5EF4-FFF2-40B4-BE49-F238E27FC236}">
                    <a16:creationId xmlns:a16="http://schemas.microsoft.com/office/drawing/2014/main" id="{3C32D107-962E-40BB-9344-5C0B245A79D2}"/>
                  </a:ext>
                </a:extLst>
              </p:cNvPr>
              <p:cNvSpPr>
                <a:spLocks/>
              </p:cNvSpPr>
              <p:nvPr/>
            </p:nvSpPr>
            <p:spPr bwMode="auto">
              <a:xfrm>
                <a:off x="4032" y="273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7901" name="Freeform 38">
              <a:extLst>
                <a:ext uri="{FF2B5EF4-FFF2-40B4-BE49-F238E27FC236}">
                  <a16:creationId xmlns:a16="http://schemas.microsoft.com/office/drawing/2014/main" id="{8D6B4B30-EDEC-4B88-A56D-A84F0A010D7E}"/>
                </a:ext>
              </a:extLst>
            </p:cNvPr>
            <p:cNvSpPr>
              <a:spLocks/>
            </p:cNvSpPr>
            <p:nvPr/>
          </p:nvSpPr>
          <p:spPr bwMode="auto">
            <a:xfrm>
              <a:off x="4416" y="2208"/>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Tree>
  </p:cSld>
  <p:clrMapOvr>
    <a:masterClrMapping/>
  </p:clrMapOvr>
  <p:transition>
    <p:blinds/>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 name="Slide Number Placeholder 3">
            <a:extLst>
              <a:ext uri="{FF2B5EF4-FFF2-40B4-BE49-F238E27FC236}">
                <a16:creationId xmlns:a16="http://schemas.microsoft.com/office/drawing/2014/main" id="{80BA5875-1536-48B5-9F8A-3414A96BC232}"/>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CCA4511-291E-49FB-B9B1-C91FE2691940}" type="slidenum">
              <a:rPr lang="ar-SA" altLang="zh-CN" sz="1400" b="0">
                <a:solidFill>
                  <a:schemeClr val="tx1"/>
                </a:solidFill>
                <a:latin typeface="Comic Sans MS" panose="030F0702030302020204" pitchFamily="66" charset="0"/>
              </a:rPr>
              <a:pPr/>
              <a:t>38</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38916" name="Picture 2" descr="magic">
            <a:extLst>
              <a:ext uri="{FF2B5EF4-FFF2-40B4-BE49-F238E27FC236}">
                <a16:creationId xmlns:a16="http://schemas.microsoft.com/office/drawing/2014/main" id="{DDF6BCD8-B99E-496A-AC62-60D97AA34C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38917" name="Group 3">
            <a:extLst>
              <a:ext uri="{FF2B5EF4-FFF2-40B4-BE49-F238E27FC236}">
                <a16:creationId xmlns:a16="http://schemas.microsoft.com/office/drawing/2014/main" id="{615588A0-4B57-431A-A4A4-2B3C28E3A1FC}"/>
              </a:ext>
            </a:extLst>
          </p:cNvPr>
          <p:cNvGrpSpPr>
            <a:grpSpLocks/>
          </p:cNvGrpSpPr>
          <p:nvPr/>
        </p:nvGrpSpPr>
        <p:grpSpPr bwMode="auto">
          <a:xfrm>
            <a:off x="838200" y="5257800"/>
            <a:ext cx="7391400" cy="762000"/>
            <a:chOff x="528" y="3312"/>
            <a:chExt cx="4656" cy="480"/>
          </a:xfrm>
        </p:grpSpPr>
        <p:sp>
          <p:nvSpPr>
            <p:cNvPr id="38964" name="AutoShape 4">
              <a:extLst>
                <a:ext uri="{FF2B5EF4-FFF2-40B4-BE49-F238E27FC236}">
                  <a16:creationId xmlns:a16="http://schemas.microsoft.com/office/drawing/2014/main" id="{AC1D4D31-58F1-429C-9CBA-67474395F3E0}"/>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8965" name="Text Box 5">
              <a:extLst>
                <a:ext uri="{FF2B5EF4-FFF2-40B4-BE49-F238E27FC236}">
                  <a16:creationId xmlns:a16="http://schemas.microsoft.com/office/drawing/2014/main" id="{3F90AE07-D83A-4E1A-826F-3CCFEAA08247}"/>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38918" name="Rectangle 6">
            <a:extLst>
              <a:ext uri="{FF2B5EF4-FFF2-40B4-BE49-F238E27FC236}">
                <a16:creationId xmlns:a16="http://schemas.microsoft.com/office/drawing/2014/main" id="{A1AAA24D-B200-4D17-8BF0-D250CEF1E522}"/>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Concurrent Methods Take </a:t>
            </a:r>
            <a:r>
              <a:rPr lang="en-US" altLang="zh-CN" sz="4000">
                <a:solidFill>
                  <a:srgbClr val="0000FF"/>
                </a:solidFill>
                <a:ea typeface="宋体" panose="02010600030101010101" pitchFamily="2" charset="-122"/>
              </a:rPr>
              <a:t>Overlapping</a:t>
            </a:r>
            <a:r>
              <a:rPr lang="en-US" altLang="zh-CN" sz="4000">
                <a:ea typeface="宋体" panose="02010600030101010101" pitchFamily="2" charset="-122"/>
              </a:rPr>
              <a:t> Time</a:t>
            </a:r>
          </a:p>
        </p:txBody>
      </p:sp>
      <p:sp>
        <p:nvSpPr>
          <p:cNvPr id="38919" name="Text Box 7">
            <a:extLst>
              <a:ext uri="{FF2B5EF4-FFF2-40B4-BE49-F238E27FC236}">
                <a16:creationId xmlns:a16="http://schemas.microsoft.com/office/drawing/2014/main" id="{FF7F5B2B-DEC5-4A39-B750-2E8469355649}"/>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38920" name="AutoShape 8">
            <a:extLst>
              <a:ext uri="{FF2B5EF4-FFF2-40B4-BE49-F238E27FC236}">
                <a16:creationId xmlns:a16="http://schemas.microsoft.com/office/drawing/2014/main" id="{2B5B9B24-22A7-490A-AECE-4C5F4ECC7452}"/>
              </a:ext>
            </a:extLst>
          </p:cNvPr>
          <p:cNvSpPr>
            <a:spLocks noChangeArrowheads="1"/>
          </p:cNvSpPr>
          <p:nvPr/>
        </p:nvSpPr>
        <p:spPr bwMode="auto">
          <a:xfrm>
            <a:off x="1447800" y="3352800"/>
            <a:ext cx="2743200" cy="990600"/>
          </a:xfrm>
          <a:prstGeom prst="leftRightArrow">
            <a:avLst>
              <a:gd name="adj1" fmla="val 50000"/>
              <a:gd name="adj2" fmla="val 55385"/>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Method call</a:t>
            </a:r>
          </a:p>
        </p:txBody>
      </p:sp>
      <p:grpSp>
        <p:nvGrpSpPr>
          <p:cNvPr id="38921" name="Group 9">
            <a:extLst>
              <a:ext uri="{FF2B5EF4-FFF2-40B4-BE49-F238E27FC236}">
                <a16:creationId xmlns:a16="http://schemas.microsoft.com/office/drawing/2014/main" id="{0195F1A2-2FE6-4EA3-A094-57CE17DDD28A}"/>
              </a:ext>
            </a:extLst>
          </p:cNvPr>
          <p:cNvGrpSpPr>
            <a:grpSpLocks/>
          </p:cNvGrpSpPr>
          <p:nvPr/>
        </p:nvGrpSpPr>
        <p:grpSpPr bwMode="auto">
          <a:xfrm>
            <a:off x="3429000" y="2352675"/>
            <a:ext cx="1828800" cy="466725"/>
            <a:chOff x="2160" y="1200"/>
            <a:chExt cx="1152" cy="294"/>
          </a:xfrm>
        </p:grpSpPr>
        <p:grpSp>
          <p:nvGrpSpPr>
            <p:cNvPr id="38951" name="Group 10">
              <a:extLst>
                <a:ext uri="{FF2B5EF4-FFF2-40B4-BE49-F238E27FC236}">
                  <a16:creationId xmlns:a16="http://schemas.microsoft.com/office/drawing/2014/main" id="{53BD8689-7E98-42F0-98F5-245BE6AF1B38}"/>
                </a:ext>
              </a:extLst>
            </p:cNvPr>
            <p:cNvGrpSpPr>
              <a:grpSpLocks/>
            </p:cNvGrpSpPr>
            <p:nvPr/>
          </p:nvGrpSpPr>
          <p:grpSpPr bwMode="auto">
            <a:xfrm>
              <a:off x="2234" y="1292"/>
              <a:ext cx="138" cy="110"/>
              <a:chOff x="2928" y="1465"/>
              <a:chExt cx="271" cy="215"/>
            </a:xfrm>
          </p:grpSpPr>
          <p:sp>
            <p:nvSpPr>
              <p:cNvPr id="38962" name="Oval 11">
                <a:extLst>
                  <a:ext uri="{FF2B5EF4-FFF2-40B4-BE49-F238E27FC236}">
                    <a16:creationId xmlns:a16="http://schemas.microsoft.com/office/drawing/2014/main" id="{1846035E-3C23-4415-8EF2-FB3E56AB034E}"/>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38963" name="Oval 12">
                <a:extLst>
                  <a:ext uri="{FF2B5EF4-FFF2-40B4-BE49-F238E27FC236}">
                    <a16:creationId xmlns:a16="http://schemas.microsoft.com/office/drawing/2014/main" id="{A57DB39B-2D30-4B4E-914D-EB1686F3E944}"/>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8952" name="Rectangle 13">
              <a:extLst>
                <a:ext uri="{FF2B5EF4-FFF2-40B4-BE49-F238E27FC236}">
                  <a16:creationId xmlns:a16="http://schemas.microsoft.com/office/drawing/2014/main" id="{9D180A62-0279-4778-A849-28A4B2BDF99D}"/>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8953" name="Rectangle 14">
              <a:extLst>
                <a:ext uri="{FF2B5EF4-FFF2-40B4-BE49-F238E27FC236}">
                  <a16:creationId xmlns:a16="http://schemas.microsoft.com/office/drawing/2014/main" id="{E57B880E-36E9-4465-8932-B91E5B141493}"/>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8954" name="Rectangle 15">
              <a:extLst>
                <a:ext uri="{FF2B5EF4-FFF2-40B4-BE49-F238E27FC236}">
                  <a16:creationId xmlns:a16="http://schemas.microsoft.com/office/drawing/2014/main" id="{D43D9560-361F-48EE-91DA-D92CC84BE44C}"/>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8955" name="Line 16">
              <a:extLst>
                <a:ext uri="{FF2B5EF4-FFF2-40B4-BE49-F238E27FC236}">
                  <a16:creationId xmlns:a16="http://schemas.microsoft.com/office/drawing/2014/main" id="{6C1AF7D8-C927-47A5-B73A-057DEA7641CF}"/>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8956" name="Line 17">
              <a:extLst>
                <a:ext uri="{FF2B5EF4-FFF2-40B4-BE49-F238E27FC236}">
                  <a16:creationId xmlns:a16="http://schemas.microsoft.com/office/drawing/2014/main" id="{F56D4DC2-4B6B-48D8-A5D4-FAB52F202548}"/>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8957" name="Group 18">
              <a:extLst>
                <a:ext uri="{FF2B5EF4-FFF2-40B4-BE49-F238E27FC236}">
                  <a16:creationId xmlns:a16="http://schemas.microsoft.com/office/drawing/2014/main" id="{71C98D38-5437-46A1-B905-1205B788130E}"/>
                </a:ext>
              </a:extLst>
            </p:cNvPr>
            <p:cNvGrpSpPr>
              <a:grpSpLocks/>
            </p:cNvGrpSpPr>
            <p:nvPr/>
          </p:nvGrpSpPr>
          <p:grpSpPr bwMode="auto">
            <a:xfrm>
              <a:off x="2528" y="1292"/>
              <a:ext cx="138" cy="110"/>
              <a:chOff x="3648" y="3312"/>
              <a:chExt cx="271" cy="215"/>
            </a:xfrm>
          </p:grpSpPr>
          <p:sp>
            <p:nvSpPr>
              <p:cNvPr id="38960" name="Oval 19">
                <a:extLst>
                  <a:ext uri="{FF2B5EF4-FFF2-40B4-BE49-F238E27FC236}">
                    <a16:creationId xmlns:a16="http://schemas.microsoft.com/office/drawing/2014/main" id="{4C6BD900-2769-49B9-89F9-C18073886C7D}"/>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38961" name="Oval 20">
                <a:extLst>
                  <a:ext uri="{FF2B5EF4-FFF2-40B4-BE49-F238E27FC236}">
                    <a16:creationId xmlns:a16="http://schemas.microsoft.com/office/drawing/2014/main" id="{FAD7A349-1D5E-43F1-A8F8-0D464FA50115}"/>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8958" name="Oval 21">
              <a:extLst>
                <a:ext uri="{FF2B5EF4-FFF2-40B4-BE49-F238E27FC236}">
                  <a16:creationId xmlns:a16="http://schemas.microsoft.com/office/drawing/2014/main" id="{FD671E1E-5B82-4845-8917-096C25FAE7BE}"/>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38959" name="Oval 22">
              <a:extLst>
                <a:ext uri="{FF2B5EF4-FFF2-40B4-BE49-F238E27FC236}">
                  <a16:creationId xmlns:a16="http://schemas.microsoft.com/office/drawing/2014/main" id="{A83C4AFE-9CC2-4D9E-9EF8-8FC8C6888ED0}"/>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8922" name="AutoShape 24">
            <a:extLst>
              <a:ext uri="{FF2B5EF4-FFF2-40B4-BE49-F238E27FC236}">
                <a16:creationId xmlns:a16="http://schemas.microsoft.com/office/drawing/2014/main" id="{D1DBECC2-456D-4993-B860-E651A434092A}"/>
              </a:ext>
            </a:extLst>
          </p:cNvPr>
          <p:cNvSpPr>
            <a:spLocks noChangeArrowheads="1"/>
          </p:cNvSpPr>
          <p:nvPr/>
        </p:nvSpPr>
        <p:spPr bwMode="auto">
          <a:xfrm>
            <a:off x="2895600" y="4343400"/>
            <a:ext cx="2743200" cy="990600"/>
          </a:xfrm>
          <a:prstGeom prst="leftRightArrow">
            <a:avLst>
              <a:gd name="adj1" fmla="val 50000"/>
              <a:gd name="adj2" fmla="val 55385"/>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Method call</a:t>
            </a:r>
          </a:p>
        </p:txBody>
      </p:sp>
      <p:grpSp>
        <p:nvGrpSpPr>
          <p:cNvPr id="38923" name="Group 25">
            <a:extLst>
              <a:ext uri="{FF2B5EF4-FFF2-40B4-BE49-F238E27FC236}">
                <a16:creationId xmlns:a16="http://schemas.microsoft.com/office/drawing/2014/main" id="{F9A5EAD9-0187-4BD5-B575-9EB98820842A}"/>
              </a:ext>
            </a:extLst>
          </p:cNvPr>
          <p:cNvGrpSpPr>
            <a:grpSpLocks/>
          </p:cNvGrpSpPr>
          <p:nvPr/>
        </p:nvGrpSpPr>
        <p:grpSpPr bwMode="auto">
          <a:xfrm>
            <a:off x="892175" y="3005138"/>
            <a:ext cx="1600200" cy="1600200"/>
            <a:chOff x="3312" y="2112"/>
            <a:chExt cx="1632" cy="1632"/>
          </a:xfrm>
        </p:grpSpPr>
        <p:sp>
          <p:nvSpPr>
            <p:cNvPr id="38938" name="Freeform 26">
              <a:extLst>
                <a:ext uri="{FF2B5EF4-FFF2-40B4-BE49-F238E27FC236}">
                  <a16:creationId xmlns:a16="http://schemas.microsoft.com/office/drawing/2014/main" id="{9721003D-6953-438C-9819-A8970613397D}"/>
                </a:ext>
              </a:extLst>
            </p:cNvPr>
            <p:cNvSpPr>
              <a:spLocks/>
            </p:cNvSpPr>
            <p:nvPr/>
          </p:nvSpPr>
          <p:spPr bwMode="auto">
            <a:xfrm>
              <a:off x="4176" y="2112"/>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nvGrpSpPr>
            <p:cNvPr id="38939" name="Group 27">
              <a:extLst>
                <a:ext uri="{FF2B5EF4-FFF2-40B4-BE49-F238E27FC236}">
                  <a16:creationId xmlns:a16="http://schemas.microsoft.com/office/drawing/2014/main" id="{A66A161D-2B19-4CC4-A566-61241C2FFFBB}"/>
                </a:ext>
              </a:extLst>
            </p:cNvPr>
            <p:cNvGrpSpPr>
              <a:grpSpLocks/>
            </p:cNvGrpSpPr>
            <p:nvPr/>
          </p:nvGrpSpPr>
          <p:grpSpPr bwMode="auto">
            <a:xfrm>
              <a:off x="3312" y="2640"/>
              <a:ext cx="1056" cy="1104"/>
              <a:chOff x="3312" y="2640"/>
              <a:chExt cx="1056" cy="1104"/>
            </a:xfrm>
          </p:grpSpPr>
          <p:sp>
            <p:nvSpPr>
              <p:cNvPr id="38941" name="Freeform 28">
                <a:extLst>
                  <a:ext uri="{FF2B5EF4-FFF2-40B4-BE49-F238E27FC236}">
                    <a16:creationId xmlns:a16="http://schemas.microsoft.com/office/drawing/2014/main" id="{E472B3FB-55B8-40ED-BDEC-12B132747DB5}"/>
                  </a:ext>
                </a:extLst>
              </p:cNvPr>
              <p:cNvSpPr>
                <a:spLocks/>
              </p:cNvSpPr>
              <p:nvPr/>
            </p:nvSpPr>
            <p:spPr bwMode="auto">
              <a:xfrm>
                <a:off x="3792" y="2640"/>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nvGrpSpPr>
              <p:cNvPr id="38942" name="Group 29">
                <a:extLst>
                  <a:ext uri="{FF2B5EF4-FFF2-40B4-BE49-F238E27FC236}">
                    <a16:creationId xmlns:a16="http://schemas.microsoft.com/office/drawing/2014/main" id="{6AD11C05-7664-4EAD-84E8-47B09BC9BF28}"/>
                  </a:ext>
                </a:extLst>
              </p:cNvPr>
              <p:cNvGrpSpPr>
                <a:grpSpLocks/>
              </p:cNvGrpSpPr>
              <p:nvPr/>
            </p:nvGrpSpPr>
            <p:grpSpPr bwMode="auto">
              <a:xfrm>
                <a:off x="3312" y="2928"/>
                <a:ext cx="837" cy="816"/>
                <a:chOff x="3312" y="2928"/>
                <a:chExt cx="837" cy="816"/>
              </a:xfrm>
            </p:grpSpPr>
            <p:sp>
              <p:nvSpPr>
                <p:cNvPr id="38944" name="Freeform 30">
                  <a:extLst>
                    <a:ext uri="{FF2B5EF4-FFF2-40B4-BE49-F238E27FC236}">
                      <a16:creationId xmlns:a16="http://schemas.microsoft.com/office/drawing/2014/main" id="{7454DDB3-3F56-42C6-8079-EBBE2E97590E}"/>
                    </a:ext>
                  </a:extLst>
                </p:cNvPr>
                <p:cNvSpPr>
                  <a:spLocks/>
                </p:cNvSpPr>
                <p:nvPr/>
              </p:nvSpPr>
              <p:spPr bwMode="auto">
                <a:xfrm flipH="1">
                  <a:off x="3312" y="316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8945" name="Freeform 31">
                  <a:extLst>
                    <a:ext uri="{FF2B5EF4-FFF2-40B4-BE49-F238E27FC236}">
                      <a16:creationId xmlns:a16="http://schemas.microsoft.com/office/drawing/2014/main" id="{A4A84877-301F-4930-9B85-C189D3962429}"/>
                    </a:ext>
                  </a:extLst>
                </p:cNvPr>
                <p:cNvSpPr>
                  <a:spLocks/>
                </p:cNvSpPr>
                <p:nvPr/>
              </p:nvSpPr>
              <p:spPr bwMode="auto">
                <a:xfrm flipH="1">
                  <a:off x="3520" y="302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8946" name="Freeform 32">
                  <a:extLst>
                    <a:ext uri="{FF2B5EF4-FFF2-40B4-BE49-F238E27FC236}">
                      <a16:creationId xmlns:a16="http://schemas.microsoft.com/office/drawing/2014/main" id="{26745686-EF26-4F6C-9AB4-B5BC0FC3180A}"/>
                    </a:ext>
                  </a:extLst>
                </p:cNvPr>
                <p:cNvSpPr>
                  <a:spLocks/>
                </p:cNvSpPr>
                <p:nvPr/>
              </p:nvSpPr>
              <p:spPr bwMode="auto">
                <a:xfrm flipH="1">
                  <a:off x="3360" y="292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8947" name="Freeform 33">
                  <a:extLst>
                    <a:ext uri="{FF2B5EF4-FFF2-40B4-BE49-F238E27FC236}">
                      <a16:creationId xmlns:a16="http://schemas.microsoft.com/office/drawing/2014/main" id="{E858A3EC-CF4D-456C-A671-F1FA7348B122}"/>
                    </a:ext>
                  </a:extLst>
                </p:cNvPr>
                <p:cNvSpPr>
                  <a:spLocks/>
                </p:cNvSpPr>
                <p:nvPr/>
              </p:nvSpPr>
              <p:spPr bwMode="auto">
                <a:xfrm flipH="1">
                  <a:off x="3648" y="302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8948" name="Freeform 34">
                  <a:extLst>
                    <a:ext uri="{FF2B5EF4-FFF2-40B4-BE49-F238E27FC236}">
                      <a16:creationId xmlns:a16="http://schemas.microsoft.com/office/drawing/2014/main" id="{49DAB50C-EFA8-4D21-8D29-BDE26378D27B}"/>
                    </a:ext>
                  </a:extLst>
                </p:cNvPr>
                <p:cNvSpPr>
                  <a:spLocks/>
                </p:cNvSpPr>
                <p:nvPr/>
              </p:nvSpPr>
              <p:spPr bwMode="auto">
                <a:xfrm flipH="1">
                  <a:off x="3360" y="326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8949" name="Freeform 35">
                  <a:extLst>
                    <a:ext uri="{FF2B5EF4-FFF2-40B4-BE49-F238E27FC236}">
                      <a16:creationId xmlns:a16="http://schemas.microsoft.com/office/drawing/2014/main" id="{BA672806-D394-4703-A177-62B309EE9057}"/>
                    </a:ext>
                  </a:extLst>
                </p:cNvPr>
                <p:cNvSpPr>
                  <a:spLocks/>
                </p:cNvSpPr>
                <p:nvPr/>
              </p:nvSpPr>
              <p:spPr bwMode="auto">
                <a:xfrm flipH="1">
                  <a:off x="3648" y="3408"/>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8950" name="Freeform 36">
                  <a:extLst>
                    <a:ext uri="{FF2B5EF4-FFF2-40B4-BE49-F238E27FC236}">
                      <a16:creationId xmlns:a16="http://schemas.microsoft.com/office/drawing/2014/main" id="{1E43BBAE-41C8-4174-9B81-83A2C2A7BC16}"/>
                    </a:ext>
                  </a:extLst>
                </p:cNvPr>
                <p:cNvSpPr>
                  <a:spLocks/>
                </p:cNvSpPr>
                <p:nvPr/>
              </p:nvSpPr>
              <p:spPr bwMode="auto">
                <a:xfrm flipH="1">
                  <a:off x="3840" y="3264"/>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8943" name="Freeform 37">
                <a:extLst>
                  <a:ext uri="{FF2B5EF4-FFF2-40B4-BE49-F238E27FC236}">
                    <a16:creationId xmlns:a16="http://schemas.microsoft.com/office/drawing/2014/main" id="{00D91BCC-5531-42AF-B026-44E9705B20C4}"/>
                  </a:ext>
                </a:extLst>
              </p:cNvPr>
              <p:cNvSpPr>
                <a:spLocks/>
              </p:cNvSpPr>
              <p:nvPr/>
            </p:nvSpPr>
            <p:spPr bwMode="auto">
              <a:xfrm>
                <a:off x="4032" y="273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8940" name="Freeform 38">
              <a:extLst>
                <a:ext uri="{FF2B5EF4-FFF2-40B4-BE49-F238E27FC236}">
                  <a16:creationId xmlns:a16="http://schemas.microsoft.com/office/drawing/2014/main" id="{5B612E34-A953-4CF0-84BE-AF808881D2F3}"/>
                </a:ext>
              </a:extLst>
            </p:cNvPr>
            <p:cNvSpPr>
              <a:spLocks/>
            </p:cNvSpPr>
            <p:nvPr/>
          </p:nvSpPr>
          <p:spPr bwMode="auto">
            <a:xfrm>
              <a:off x="4416" y="2208"/>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nvGrpSpPr>
          <p:cNvPr id="38924" name="Group 53">
            <a:extLst>
              <a:ext uri="{FF2B5EF4-FFF2-40B4-BE49-F238E27FC236}">
                <a16:creationId xmlns:a16="http://schemas.microsoft.com/office/drawing/2014/main" id="{FC77B3B0-B867-48D0-A5CA-92D0A5EC8F4C}"/>
              </a:ext>
            </a:extLst>
          </p:cNvPr>
          <p:cNvGrpSpPr>
            <a:grpSpLocks/>
          </p:cNvGrpSpPr>
          <p:nvPr/>
        </p:nvGrpSpPr>
        <p:grpSpPr bwMode="auto">
          <a:xfrm>
            <a:off x="2376488" y="3954463"/>
            <a:ext cx="1600200" cy="1600200"/>
            <a:chOff x="3312" y="2112"/>
            <a:chExt cx="1632" cy="1632"/>
          </a:xfrm>
        </p:grpSpPr>
        <p:sp>
          <p:nvSpPr>
            <p:cNvPr id="38925" name="Freeform 54">
              <a:extLst>
                <a:ext uri="{FF2B5EF4-FFF2-40B4-BE49-F238E27FC236}">
                  <a16:creationId xmlns:a16="http://schemas.microsoft.com/office/drawing/2014/main" id="{95FC6E2C-075A-4B10-87BF-0D55FCC65958}"/>
                </a:ext>
              </a:extLst>
            </p:cNvPr>
            <p:cNvSpPr>
              <a:spLocks/>
            </p:cNvSpPr>
            <p:nvPr/>
          </p:nvSpPr>
          <p:spPr bwMode="auto">
            <a:xfrm>
              <a:off x="4176" y="2112"/>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nvGrpSpPr>
            <p:cNvPr id="38926" name="Group 55">
              <a:extLst>
                <a:ext uri="{FF2B5EF4-FFF2-40B4-BE49-F238E27FC236}">
                  <a16:creationId xmlns:a16="http://schemas.microsoft.com/office/drawing/2014/main" id="{40CBB56E-BA35-41A8-A039-E0DDA7DB94EB}"/>
                </a:ext>
              </a:extLst>
            </p:cNvPr>
            <p:cNvGrpSpPr>
              <a:grpSpLocks/>
            </p:cNvGrpSpPr>
            <p:nvPr/>
          </p:nvGrpSpPr>
          <p:grpSpPr bwMode="auto">
            <a:xfrm>
              <a:off x="3312" y="2640"/>
              <a:ext cx="1056" cy="1104"/>
              <a:chOff x="3312" y="2640"/>
              <a:chExt cx="1056" cy="1104"/>
            </a:xfrm>
          </p:grpSpPr>
          <p:sp>
            <p:nvSpPr>
              <p:cNvPr id="38928" name="Freeform 56">
                <a:extLst>
                  <a:ext uri="{FF2B5EF4-FFF2-40B4-BE49-F238E27FC236}">
                    <a16:creationId xmlns:a16="http://schemas.microsoft.com/office/drawing/2014/main" id="{8A001309-4F87-4500-A9C6-A2F76FA5E54B}"/>
                  </a:ext>
                </a:extLst>
              </p:cNvPr>
              <p:cNvSpPr>
                <a:spLocks/>
              </p:cNvSpPr>
              <p:nvPr/>
            </p:nvSpPr>
            <p:spPr bwMode="auto">
              <a:xfrm>
                <a:off x="3792" y="2640"/>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nvGrpSpPr>
              <p:cNvPr id="38929" name="Group 57">
                <a:extLst>
                  <a:ext uri="{FF2B5EF4-FFF2-40B4-BE49-F238E27FC236}">
                    <a16:creationId xmlns:a16="http://schemas.microsoft.com/office/drawing/2014/main" id="{4891199C-B55E-479A-8A15-E8EAC3914C1D}"/>
                  </a:ext>
                </a:extLst>
              </p:cNvPr>
              <p:cNvGrpSpPr>
                <a:grpSpLocks/>
              </p:cNvGrpSpPr>
              <p:nvPr/>
            </p:nvGrpSpPr>
            <p:grpSpPr bwMode="auto">
              <a:xfrm>
                <a:off x="3312" y="2928"/>
                <a:ext cx="837" cy="816"/>
                <a:chOff x="3312" y="2928"/>
                <a:chExt cx="837" cy="816"/>
              </a:xfrm>
            </p:grpSpPr>
            <p:sp>
              <p:nvSpPr>
                <p:cNvPr id="38931" name="Freeform 58">
                  <a:extLst>
                    <a:ext uri="{FF2B5EF4-FFF2-40B4-BE49-F238E27FC236}">
                      <a16:creationId xmlns:a16="http://schemas.microsoft.com/office/drawing/2014/main" id="{2DD12EAD-6279-40D3-AC24-FD614287F4B8}"/>
                    </a:ext>
                  </a:extLst>
                </p:cNvPr>
                <p:cNvSpPr>
                  <a:spLocks/>
                </p:cNvSpPr>
                <p:nvPr/>
              </p:nvSpPr>
              <p:spPr bwMode="auto">
                <a:xfrm flipH="1">
                  <a:off x="3312" y="316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8932" name="Freeform 59">
                  <a:extLst>
                    <a:ext uri="{FF2B5EF4-FFF2-40B4-BE49-F238E27FC236}">
                      <a16:creationId xmlns:a16="http://schemas.microsoft.com/office/drawing/2014/main" id="{4A6B206A-3B0F-485B-8310-DEC384F3B18C}"/>
                    </a:ext>
                  </a:extLst>
                </p:cNvPr>
                <p:cNvSpPr>
                  <a:spLocks/>
                </p:cNvSpPr>
                <p:nvPr/>
              </p:nvSpPr>
              <p:spPr bwMode="auto">
                <a:xfrm flipH="1">
                  <a:off x="3520" y="302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8933" name="Freeform 60">
                  <a:extLst>
                    <a:ext uri="{FF2B5EF4-FFF2-40B4-BE49-F238E27FC236}">
                      <a16:creationId xmlns:a16="http://schemas.microsoft.com/office/drawing/2014/main" id="{1413C424-1C28-4FE9-8ECA-458400507232}"/>
                    </a:ext>
                  </a:extLst>
                </p:cNvPr>
                <p:cNvSpPr>
                  <a:spLocks/>
                </p:cNvSpPr>
                <p:nvPr/>
              </p:nvSpPr>
              <p:spPr bwMode="auto">
                <a:xfrm flipH="1">
                  <a:off x="3360" y="292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66FF33"/>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8934" name="Freeform 61">
                  <a:extLst>
                    <a:ext uri="{FF2B5EF4-FFF2-40B4-BE49-F238E27FC236}">
                      <a16:creationId xmlns:a16="http://schemas.microsoft.com/office/drawing/2014/main" id="{66DC635E-3E5E-49A1-A419-D52C7E191C6E}"/>
                    </a:ext>
                  </a:extLst>
                </p:cNvPr>
                <p:cNvSpPr>
                  <a:spLocks/>
                </p:cNvSpPr>
                <p:nvPr/>
              </p:nvSpPr>
              <p:spPr bwMode="auto">
                <a:xfrm flipH="1">
                  <a:off x="3648" y="302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66FF33"/>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8935" name="Freeform 62">
                  <a:extLst>
                    <a:ext uri="{FF2B5EF4-FFF2-40B4-BE49-F238E27FC236}">
                      <a16:creationId xmlns:a16="http://schemas.microsoft.com/office/drawing/2014/main" id="{73DAF3FF-AF6E-4792-88A4-213225F3B914}"/>
                    </a:ext>
                  </a:extLst>
                </p:cNvPr>
                <p:cNvSpPr>
                  <a:spLocks/>
                </p:cNvSpPr>
                <p:nvPr/>
              </p:nvSpPr>
              <p:spPr bwMode="auto">
                <a:xfrm flipH="1">
                  <a:off x="3360" y="326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66FF33"/>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8936" name="Freeform 63">
                  <a:extLst>
                    <a:ext uri="{FF2B5EF4-FFF2-40B4-BE49-F238E27FC236}">
                      <a16:creationId xmlns:a16="http://schemas.microsoft.com/office/drawing/2014/main" id="{39C3724E-3999-4BE4-9A55-032002CA3F93}"/>
                    </a:ext>
                  </a:extLst>
                </p:cNvPr>
                <p:cNvSpPr>
                  <a:spLocks/>
                </p:cNvSpPr>
                <p:nvPr/>
              </p:nvSpPr>
              <p:spPr bwMode="auto">
                <a:xfrm flipH="1">
                  <a:off x="3648" y="3408"/>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8937" name="Freeform 64">
                  <a:extLst>
                    <a:ext uri="{FF2B5EF4-FFF2-40B4-BE49-F238E27FC236}">
                      <a16:creationId xmlns:a16="http://schemas.microsoft.com/office/drawing/2014/main" id="{88602798-452A-4BB1-96B1-E6F01100FB0B}"/>
                    </a:ext>
                  </a:extLst>
                </p:cNvPr>
                <p:cNvSpPr>
                  <a:spLocks/>
                </p:cNvSpPr>
                <p:nvPr/>
              </p:nvSpPr>
              <p:spPr bwMode="auto">
                <a:xfrm flipH="1">
                  <a:off x="3840" y="3264"/>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8930" name="Freeform 65">
                <a:extLst>
                  <a:ext uri="{FF2B5EF4-FFF2-40B4-BE49-F238E27FC236}">
                    <a16:creationId xmlns:a16="http://schemas.microsoft.com/office/drawing/2014/main" id="{3899CC5E-E517-4516-8AE7-7A2E0EB0C8CA}"/>
                  </a:ext>
                </a:extLst>
              </p:cNvPr>
              <p:cNvSpPr>
                <a:spLocks/>
              </p:cNvSpPr>
              <p:nvPr/>
            </p:nvSpPr>
            <p:spPr bwMode="auto">
              <a:xfrm>
                <a:off x="4032" y="273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8927" name="Freeform 66">
              <a:extLst>
                <a:ext uri="{FF2B5EF4-FFF2-40B4-BE49-F238E27FC236}">
                  <a16:creationId xmlns:a16="http://schemas.microsoft.com/office/drawing/2014/main" id="{EDD551EE-2243-4D16-B231-91C62FDA38C0}"/>
                </a:ext>
              </a:extLst>
            </p:cNvPr>
            <p:cNvSpPr>
              <a:spLocks/>
            </p:cNvSpPr>
            <p:nvPr/>
          </p:nvSpPr>
          <p:spPr bwMode="auto">
            <a:xfrm>
              <a:off x="4416" y="2208"/>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Tree>
  </p:cSld>
  <p:clrMapOvr>
    <a:masterClrMapping/>
  </p:clrMapOvr>
  <p:transition>
    <p:blinds/>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 name="Slide Number Placeholder 3">
            <a:extLst>
              <a:ext uri="{FF2B5EF4-FFF2-40B4-BE49-F238E27FC236}">
                <a16:creationId xmlns:a16="http://schemas.microsoft.com/office/drawing/2014/main" id="{BDC2BA2A-99F0-4846-9840-70420038F89D}"/>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8843F65-17F1-4599-A040-E971D8156278}" type="slidenum">
              <a:rPr lang="ar-SA" altLang="zh-CN" sz="1400" b="0">
                <a:solidFill>
                  <a:schemeClr val="tx1"/>
                </a:solidFill>
                <a:latin typeface="Comic Sans MS" panose="030F0702030302020204" pitchFamily="66" charset="0"/>
              </a:rPr>
              <a:pPr/>
              <a:t>39</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39940" name="Picture 2" descr="magic">
            <a:extLst>
              <a:ext uri="{FF2B5EF4-FFF2-40B4-BE49-F238E27FC236}">
                <a16:creationId xmlns:a16="http://schemas.microsoft.com/office/drawing/2014/main" id="{F7255501-E175-41C5-A3BC-7FC29D478C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39941" name="Group 3">
            <a:extLst>
              <a:ext uri="{FF2B5EF4-FFF2-40B4-BE49-F238E27FC236}">
                <a16:creationId xmlns:a16="http://schemas.microsoft.com/office/drawing/2014/main" id="{20EF138B-9042-4B31-94C2-39D48C643DC8}"/>
              </a:ext>
            </a:extLst>
          </p:cNvPr>
          <p:cNvGrpSpPr>
            <a:grpSpLocks/>
          </p:cNvGrpSpPr>
          <p:nvPr/>
        </p:nvGrpSpPr>
        <p:grpSpPr bwMode="auto">
          <a:xfrm>
            <a:off x="838200" y="5257800"/>
            <a:ext cx="7391400" cy="762000"/>
            <a:chOff x="528" y="3312"/>
            <a:chExt cx="4656" cy="480"/>
          </a:xfrm>
        </p:grpSpPr>
        <p:sp>
          <p:nvSpPr>
            <p:cNvPr id="40003" name="AutoShape 4">
              <a:extLst>
                <a:ext uri="{FF2B5EF4-FFF2-40B4-BE49-F238E27FC236}">
                  <a16:creationId xmlns:a16="http://schemas.microsoft.com/office/drawing/2014/main" id="{040E7539-1597-4751-882E-5763208BB1EA}"/>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40004" name="Text Box 5">
              <a:extLst>
                <a:ext uri="{FF2B5EF4-FFF2-40B4-BE49-F238E27FC236}">
                  <a16:creationId xmlns:a16="http://schemas.microsoft.com/office/drawing/2014/main" id="{F9EB34A5-CFC2-4C02-8ABC-64FF897E01C6}"/>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39942" name="Rectangle 6">
            <a:extLst>
              <a:ext uri="{FF2B5EF4-FFF2-40B4-BE49-F238E27FC236}">
                <a16:creationId xmlns:a16="http://schemas.microsoft.com/office/drawing/2014/main" id="{2DB60B72-9540-49B9-B797-B17A6FCB7EBF}"/>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Concurrent Methods Take </a:t>
            </a:r>
            <a:r>
              <a:rPr lang="en-US" altLang="zh-CN" sz="4000">
                <a:solidFill>
                  <a:srgbClr val="0000FF"/>
                </a:solidFill>
                <a:ea typeface="宋体" panose="02010600030101010101" pitchFamily="2" charset="-122"/>
              </a:rPr>
              <a:t>Overlapping</a:t>
            </a:r>
            <a:r>
              <a:rPr lang="en-US" altLang="zh-CN" sz="4000">
                <a:ea typeface="宋体" panose="02010600030101010101" pitchFamily="2" charset="-122"/>
              </a:rPr>
              <a:t> Time</a:t>
            </a:r>
          </a:p>
        </p:txBody>
      </p:sp>
      <p:sp>
        <p:nvSpPr>
          <p:cNvPr id="39943" name="Text Box 7">
            <a:extLst>
              <a:ext uri="{FF2B5EF4-FFF2-40B4-BE49-F238E27FC236}">
                <a16:creationId xmlns:a16="http://schemas.microsoft.com/office/drawing/2014/main" id="{3CB1D019-F35E-4E67-806A-C41C5B513D55}"/>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39944" name="AutoShape 8">
            <a:extLst>
              <a:ext uri="{FF2B5EF4-FFF2-40B4-BE49-F238E27FC236}">
                <a16:creationId xmlns:a16="http://schemas.microsoft.com/office/drawing/2014/main" id="{76BC8D3F-4A51-480F-B076-123D4BB7E293}"/>
              </a:ext>
            </a:extLst>
          </p:cNvPr>
          <p:cNvSpPr>
            <a:spLocks noChangeArrowheads="1"/>
          </p:cNvSpPr>
          <p:nvPr/>
        </p:nvSpPr>
        <p:spPr bwMode="auto">
          <a:xfrm>
            <a:off x="1447800" y="3352800"/>
            <a:ext cx="2743200" cy="990600"/>
          </a:xfrm>
          <a:prstGeom prst="leftRightArrow">
            <a:avLst>
              <a:gd name="adj1" fmla="val 50000"/>
              <a:gd name="adj2" fmla="val 55385"/>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Method call</a:t>
            </a:r>
          </a:p>
        </p:txBody>
      </p:sp>
      <p:grpSp>
        <p:nvGrpSpPr>
          <p:cNvPr id="39945" name="Group 9">
            <a:extLst>
              <a:ext uri="{FF2B5EF4-FFF2-40B4-BE49-F238E27FC236}">
                <a16:creationId xmlns:a16="http://schemas.microsoft.com/office/drawing/2014/main" id="{0A4AEB5F-FE20-4D05-8306-1EE45EDB60AF}"/>
              </a:ext>
            </a:extLst>
          </p:cNvPr>
          <p:cNvGrpSpPr>
            <a:grpSpLocks/>
          </p:cNvGrpSpPr>
          <p:nvPr/>
        </p:nvGrpSpPr>
        <p:grpSpPr bwMode="auto">
          <a:xfrm>
            <a:off x="3429000" y="2352675"/>
            <a:ext cx="1828800" cy="466725"/>
            <a:chOff x="2160" y="1200"/>
            <a:chExt cx="1152" cy="294"/>
          </a:xfrm>
        </p:grpSpPr>
        <p:grpSp>
          <p:nvGrpSpPr>
            <p:cNvPr id="39990" name="Group 10">
              <a:extLst>
                <a:ext uri="{FF2B5EF4-FFF2-40B4-BE49-F238E27FC236}">
                  <a16:creationId xmlns:a16="http://schemas.microsoft.com/office/drawing/2014/main" id="{449C7DA1-BC33-491C-91A9-182CA12F6D4B}"/>
                </a:ext>
              </a:extLst>
            </p:cNvPr>
            <p:cNvGrpSpPr>
              <a:grpSpLocks/>
            </p:cNvGrpSpPr>
            <p:nvPr/>
          </p:nvGrpSpPr>
          <p:grpSpPr bwMode="auto">
            <a:xfrm>
              <a:off x="2234" y="1292"/>
              <a:ext cx="138" cy="110"/>
              <a:chOff x="2928" y="1465"/>
              <a:chExt cx="271" cy="215"/>
            </a:xfrm>
          </p:grpSpPr>
          <p:sp>
            <p:nvSpPr>
              <p:cNvPr id="40001" name="Oval 11">
                <a:extLst>
                  <a:ext uri="{FF2B5EF4-FFF2-40B4-BE49-F238E27FC236}">
                    <a16:creationId xmlns:a16="http://schemas.microsoft.com/office/drawing/2014/main" id="{87890E9E-8F95-4B8E-931D-917ED691BE7C}"/>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40002" name="Oval 12">
                <a:extLst>
                  <a:ext uri="{FF2B5EF4-FFF2-40B4-BE49-F238E27FC236}">
                    <a16:creationId xmlns:a16="http://schemas.microsoft.com/office/drawing/2014/main" id="{A68974A1-9243-4068-8C37-C8B41976F522}"/>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9991" name="Rectangle 13">
              <a:extLst>
                <a:ext uri="{FF2B5EF4-FFF2-40B4-BE49-F238E27FC236}">
                  <a16:creationId xmlns:a16="http://schemas.microsoft.com/office/drawing/2014/main" id="{BC3B706D-CBC7-4604-BB5E-BBF4DF25EC71}"/>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9992" name="Rectangle 14">
              <a:extLst>
                <a:ext uri="{FF2B5EF4-FFF2-40B4-BE49-F238E27FC236}">
                  <a16:creationId xmlns:a16="http://schemas.microsoft.com/office/drawing/2014/main" id="{B8A510DA-719E-4BE6-9876-ADF6F81075A0}"/>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9993" name="Rectangle 15">
              <a:extLst>
                <a:ext uri="{FF2B5EF4-FFF2-40B4-BE49-F238E27FC236}">
                  <a16:creationId xmlns:a16="http://schemas.microsoft.com/office/drawing/2014/main" id="{1479843A-4980-4F04-944C-FCC1FD4D6D31}"/>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9994" name="Line 16">
              <a:extLst>
                <a:ext uri="{FF2B5EF4-FFF2-40B4-BE49-F238E27FC236}">
                  <a16:creationId xmlns:a16="http://schemas.microsoft.com/office/drawing/2014/main" id="{93B00BD2-D78A-44AA-9605-127619D4BEA6}"/>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95" name="Line 17">
              <a:extLst>
                <a:ext uri="{FF2B5EF4-FFF2-40B4-BE49-F238E27FC236}">
                  <a16:creationId xmlns:a16="http://schemas.microsoft.com/office/drawing/2014/main" id="{2DFB9B5B-38A2-4B64-8FBA-0817EC1D149C}"/>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9996" name="Group 18">
              <a:extLst>
                <a:ext uri="{FF2B5EF4-FFF2-40B4-BE49-F238E27FC236}">
                  <a16:creationId xmlns:a16="http://schemas.microsoft.com/office/drawing/2014/main" id="{58A1BBFF-FEFD-46A7-87E4-D86B3D4978BD}"/>
                </a:ext>
              </a:extLst>
            </p:cNvPr>
            <p:cNvGrpSpPr>
              <a:grpSpLocks/>
            </p:cNvGrpSpPr>
            <p:nvPr/>
          </p:nvGrpSpPr>
          <p:grpSpPr bwMode="auto">
            <a:xfrm>
              <a:off x="2528" y="1292"/>
              <a:ext cx="138" cy="110"/>
              <a:chOff x="3648" y="3312"/>
              <a:chExt cx="271" cy="215"/>
            </a:xfrm>
          </p:grpSpPr>
          <p:sp>
            <p:nvSpPr>
              <p:cNvPr id="39999" name="Oval 19">
                <a:extLst>
                  <a:ext uri="{FF2B5EF4-FFF2-40B4-BE49-F238E27FC236}">
                    <a16:creationId xmlns:a16="http://schemas.microsoft.com/office/drawing/2014/main" id="{9B39965F-A678-49E2-A612-D0E26870C94B}"/>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40000" name="Oval 20">
                <a:extLst>
                  <a:ext uri="{FF2B5EF4-FFF2-40B4-BE49-F238E27FC236}">
                    <a16:creationId xmlns:a16="http://schemas.microsoft.com/office/drawing/2014/main" id="{1389CD88-ED7D-4E3D-A1EE-CF1A8C08E149}"/>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9997" name="Oval 21">
              <a:extLst>
                <a:ext uri="{FF2B5EF4-FFF2-40B4-BE49-F238E27FC236}">
                  <a16:creationId xmlns:a16="http://schemas.microsoft.com/office/drawing/2014/main" id="{2A6736A8-96E7-4FE6-A915-2BAFC0B27E2D}"/>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39998" name="Oval 22">
              <a:extLst>
                <a:ext uri="{FF2B5EF4-FFF2-40B4-BE49-F238E27FC236}">
                  <a16:creationId xmlns:a16="http://schemas.microsoft.com/office/drawing/2014/main" id="{623CCD28-2A39-4974-B677-F4FC6640D787}"/>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9946" name="AutoShape 23">
            <a:extLst>
              <a:ext uri="{FF2B5EF4-FFF2-40B4-BE49-F238E27FC236}">
                <a16:creationId xmlns:a16="http://schemas.microsoft.com/office/drawing/2014/main" id="{E323D936-7336-4B87-B53F-0DF18F99BC3F}"/>
              </a:ext>
            </a:extLst>
          </p:cNvPr>
          <p:cNvSpPr>
            <a:spLocks noChangeArrowheads="1"/>
          </p:cNvSpPr>
          <p:nvPr/>
        </p:nvSpPr>
        <p:spPr bwMode="auto">
          <a:xfrm>
            <a:off x="4876800" y="3352800"/>
            <a:ext cx="2743200" cy="990600"/>
          </a:xfrm>
          <a:prstGeom prst="leftRightArrow">
            <a:avLst>
              <a:gd name="adj1" fmla="val 50000"/>
              <a:gd name="adj2" fmla="val 55385"/>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Method call</a:t>
            </a:r>
          </a:p>
        </p:txBody>
      </p:sp>
      <p:sp>
        <p:nvSpPr>
          <p:cNvPr id="39947" name="AutoShape 24">
            <a:extLst>
              <a:ext uri="{FF2B5EF4-FFF2-40B4-BE49-F238E27FC236}">
                <a16:creationId xmlns:a16="http://schemas.microsoft.com/office/drawing/2014/main" id="{6963E30C-F1BB-449C-9AD2-FC551DF7B26D}"/>
              </a:ext>
            </a:extLst>
          </p:cNvPr>
          <p:cNvSpPr>
            <a:spLocks noChangeArrowheads="1"/>
          </p:cNvSpPr>
          <p:nvPr/>
        </p:nvSpPr>
        <p:spPr bwMode="auto">
          <a:xfrm>
            <a:off x="2895600" y="4343400"/>
            <a:ext cx="2743200" cy="990600"/>
          </a:xfrm>
          <a:prstGeom prst="leftRightArrow">
            <a:avLst>
              <a:gd name="adj1" fmla="val 50000"/>
              <a:gd name="adj2" fmla="val 55385"/>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Method call</a:t>
            </a:r>
          </a:p>
        </p:txBody>
      </p:sp>
      <p:grpSp>
        <p:nvGrpSpPr>
          <p:cNvPr id="39948" name="Group 25">
            <a:extLst>
              <a:ext uri="{FF2B5EF4-FFF2-40B4-BE49-F238E27FC236}">
                <a16:creationId xmlns:a16="http://schemas.microsoft.com/office/drawing/2014/main" id="{4BE9AD1C-84F8-4D42-BB44-7367E7E2D499}"/>
              </a:ext>
            </a:extLst>
          </p:cNvPr>
          <p:cNvGrpSpPr>
            <a:grpSpLocks/>
          </p:cNvGrpSpPr>
          <p:nvPr/>
        </p:nvGrpSpPr>
        <p:grpSpPr bwMode="auto">
          <a:xfrm>
            <a:off x="892175" y="3005138"/>
            <a:ext cx="1600200" cy="1600200"/>
            <a:chOff x="3312" y="2112"/>
            <a:chExt cx="1632" cy="1632"/>
          </a:xfrm>
        </p:grpSpPr>
        <p:sp>
          <p:nvSpPr>
            <p:cNvPr id="39977" name="Freeform 26">
              <a:extLst>
                <a:ext uri="{FF2B5EF4-FFF2-40B4-BE49-F238E27FC236}">
                  <a16:creationId xmlns:a16="http://schemas.microsoft.com/office/drawing/2014/main" id="{EC0BF815-37BF-4E39-9D7D-4E6075DD33CA}"/>
                </a:ext>
              </a:extLst>
            </p:cNvPr>
            <p:cNvSpPr>
              <a:spLocks/>
            </p:cNvSpPr>
            <p:nvPr/>
          </p:nvSpPr>
          <p:spPr bwMode="auto">
            <a:xfrm>
              <a:off x="4176" y="2112"/>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nvGrpSpPr>
            <p:cNvPr id="39978" name="Group 27">
              <a:extLst>
                <a:ext uri="{FF2B5EF4-FFF2-40B4-BE49-F238E27FC236}">
                  <a16:creationId xmlns:a16="http://schemas.microsoft.com/office/drawing/2014/main" id="{46143421-4F29-488D-8F9A-32A8C7AF06CB}"/>
                </a:ext>
              </a:extLst>
            </p:cNvPr>
            <p:cNvGrpSpPr>
              <a:grpSpLocks/>
            </p:cNvGrpSpPr>
            <p:nvPr/>
          </p:nvGrpSpPr>
          <p:grpSpPr bwMode="auto">
            <a:xfrm>
              <a:off x="3312" y="2640"/>
              <a:ext cx="1056" cy="1104"/>
              <a:chOff x="3312" y="2640"/>
              <a:chExt cx="1056" cy="1104"/>
            </a:xfrm>
          </p:grpSpPr>
          <p:sp>
            <p:nvSpPr>
              <p:cNvPr id="39980" name="Freeform 28">
                <a:extLst>
                  <a:ext uri="{FF2B5EF4-FFF2-40B4-BE49-F238E27FC236}">
                    <a16:creationId xmlns:a16="http://schemas.microsoft.com/office/drawing/2014/main" id="{CC059299-B524-4FC4-83B2-902C6A46A4CE}"/>
                  </a:ext>
                </a:extLst>
              </p:cNvPr>
              <p:cNvSpPr>
                <a:spLocks/>
              </p:cNvSpPr>
              <p:nvPr/>
            </p:nvSpPr>
            <p:spPr bwMode="auto">
              <a:xfrm>
                <a:off x="3792" y="2640"/>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nvGrpSpPr>
              <p:cNvPr id="39981" name="Group 29">
                <a:extLst>
                  <a:ext uri="{FF2B5EF4-FFF2-40B4-BE49-F238E27FC236}">
                    <a16:creationId xmlns:a16="http://schemas.microsoft.com/office/drawing/2014/main" id="{0C7B0FB6-59F3-4F04-AC5F-7531E077AF91}"/>
                  </a:ext>
                </a:extLst>
              </p:cNvPr>
              <p:cNvGrpSpPr>
                <a:grpSpLocks/>
              </p:cNvGrpSpPr>
              <p:nvPr/>
            </p:nvGrpSpPr>
            <p:grpSpPr bwMode="auto">
              <a:xfrm>
                <a:off x="3312" y="2928"/>
                <a:ext cx="837" cy="816"/>
                <a:chOff x="3312" y="2928"/>
                <a:chExt cx="837" cy="816"/>
              </a:xfrm>
            </p:grpSpPr>
            <p:sp>
              <p:nvSpPr>
                <p:cNvPr id="39983" name="Freeform 30">
                  <a:extLst>
                    <a:ext uri="{FF2B5EF4-FFF2-40B4-BE49-F238E27FC236}">
                      <a16:creationId xmlns:a16="http://schemas.microsoft.com/office/drawing/2014/main" id="{249717CA-A40C-440E-AB00-EDEC759BBC78}"/>
                    </a:ext>
                  </a:extLst>
                </p:cNvPr>
                <p:cNvSpPr>
                  <a:spLocks/>
                </p:cNvSpPr>
                <p:nvPr/>
              </p:nvSpPr>
              <p:spPr bwMode="auto">
                <a:xfrm flipH="1">
                  <a:off x="3312" y="316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9984" name="Freeform 31">
                  <a:extLst>
                    <a:ext uri="{FF2B5EF4-FFF2-40B4-BE49-F238E27FC236}">
                      <a16:creationId xmlns:a16="http://schemas.microsoft.com/office/drawing/2014/main" id="{0FC7BB17-99ED-4E91-BCEE-4740BA3F4802}"/>
                    </a:ext>
                  </a:extLst>
                </p:cNvPr>
                <p:cNvSpPr>
                  <a:spLocks/>
                </p:cNvSpPr>
                <p:nvPr/>
              </p:nvSpPr>
              <p:spPr bwMode="auto">
                <a:xfrm flipH="1">
                  <a:off x="3520" y="302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9985" name="Freeform 32">
                  <a:extLst>
                    <a:ext uri="{FF2B5EF4-FFF2-40B4-BE49-F238E27FC236}">
                      <a16:creationId xmlns:a16="http://schemas.microsoft.com/office/drawing/2014/main" id="{5D0EAACC-B1C7-4862-A56E-C10BDE2BF961}"/>
                    </a:ext>
                  </a:extLst>
                </p:cNvPr>
                <p:cNvSpPr>
                  <a:spLocks/>
                </p:cNvSpPr>
                <p:nvPr/>
              </p:nvSpPr>
              <p:spPr bwMode="auto">
                <a:xfrm flipH="1">
                  <a:off x="3360" y="292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9986" name="Freeform 33">
                  <a:extLst>
                    <a:ext uri="{FF2B5EF4-FFF2-40B4-BE49-F238E27FC236}">
                      <a16:creationId xmlns:a16="http://schemas.microsoft.com/office/drawing/2014/main" id="{9A040EF6-2489-4804-B87A-B271327B92AA}"/>
                    </a:ext>
                  </a:extLst>
                </p:cNvPr>
                <p:cNvSpPr>
                  <a:spLocks/>
                </p:cNvSpPr>
                <p:nvPr/>
              </p:nvSpPr>
              <p:spPr bwMode="auto">
                <a:xfrm flipH="1">
                  <a:off x="3648" y="302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9987" name="Freeform 34">
                  <a:extLst>
                    <a:ext uri="{FF2B5EF4-FFF2-40B4-BE49-F238E27FC236}">
                      <a16:creationId xmlns:a16="http://schemas.microsoft.com/office/drawing/2014/main" id="{32765598-80CF-4924-94B4-CF9B3F67F3B9}"/>
                    </a:ext>
                  </a:extLst>
                </p:cNvPr>
                <p:cNvSpPr>
                  <a:spLocks/>
                </p:cNvSpPr>
                <p:nvPr/>
              </p:nvSpPr>
              <p:spPr bwMode="auto">
                <a:xfrm flipH="1">
                  <a:off x="3360" y="326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9988" name="Freeform 35">
                  <a:extLst>
                    <a:ext uri="{FF2B5EF4-FFF2-40B4-BE49-F238E27FC236}">
                      <a16:creationId xmlns:a16="http://schemas.microsoft.com/office/drawing/2014/main" id="{26FFDAAF-273B-495D-9B30-31DDB8299B26}"/>
                    </a:ext>
                  </a:extLst>
                </p:cNvPr>
                <p:cNvSpPr>
                  <a:spLocks/>
                </p:cNvSpPr>
                <p:nvPr/>
              </p:nvSpPr>
              <p:spPr bwMode="auto">
                <a:xfrm flipH="1">
                  <a:off x="3648" y="3408"/>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9989" name="Freeform 36">
                  <a:extLst>
                    <a:ext uri="{FF2B5EF4-FFF2-40B4-BE49-F238E27FC236}">
                      <a16:creationId xmlns:a16="http://schemas.microsoft.com/office/drawing/2014/main" id="{276E91DA-152D-4567-A459-1DA2865330A6}"/>
                    </a:ext>
                  </a:extLst>
                </p:cNvPr>
                <p:cNvSpPr>
                  <a:spLocks/>
                </p:cNvSpPr>
                <p:nvPr/>
              </p:nvSpPr>
              <p:spPr bwMode="auto">
                <a:xfrm flipH="1">
                  <a:off x="3840" y="3264"/>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9982" name="Freeform 37">
                <a:extLst>
                  <a:ext uri="{FF2B5EF4-FFF2-40B4-BE49-F238E27FC236}">
                    <a16:creationId xmlns:a16="http://schemas.microsoft.com/office/drawing/2014/main" id="{ACA52305-6A0E-4435-AE1A-1A934BED9356}"/>
                  </a:ext>
                </a:extLst>
              </p:cNvPr>
              <p:cNvSpPr>
                <a:spLocks/>
              </p:cNvSpPr>
              <p:nvPr/>
            </p:nvSpPr>
            <p:spPr bwMode="auto">
              <a:xfrm>
                <a:off x="4032" y="273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9979" name="Freeform 38">
              <a:extLst>
                <a:ext uri="{FF2B5EF4-FFF2-40B4-BE49-F238E27FC236}">
                  <a16:creationId xmlns:a16="http://schemas.microsoft.com/office/drawing/2014/main" id="{D6DA5D30-545F-43C7-8881-ED08812F854E}"/>
                </a:ext>
              </a:extLst>
            </p:cNvPr>
            <p:cNvSpPr>
              <a:spLocks/>
            </p:cNvSpPr>
            <p:nvPr/>
          </p:nvSpPr>
          <p:spPr bwMode="auto">
            <a:xfrm>
              <a:off x="4416" y="2208"/>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nvGrpSpPr>
          <p:cNvPr id="39949" name="Group 39">
            <a:extLst>
              <a:ext uri="{FF2B5EF4-FFF2-40B4-BE49-F238E27FC236}">
                <a16:creationId xmlns:a16="http://schemas.microsoft.com/office/drawing/2014/main" id="{A84E53B9-999C-4FE2-A4FB-CE35BAD4FFD4}"/>
              </a:ext>
            </a:extLst>
          </p:cNvPr>
          <p:cNvGrpSpPr>
            <a:grpSpLocks/>
          </p:cNvGrpSpPr>
          <p:nvPr/>
        </p:nvGrpSpPr>
        <p:grpSpPr bwMode="auto">
          <a:xfrm>
            <a:off x="4352925" y="2954338"/>
            <a:ext cx="1600200" cy="1600200"/>
            <a:chOff x="3312" y="2112"/>
            <a:chExt cx="1632" cy="1632"/>
          </a:xfrm>
        </p:grpSpPr>
        <p:sp>
          <p:nvSpPr>
            <p:cNvPr id="39964" name="Freeform 40">
              <a:extLst>
                <a:ext uri="{FF2B5EF4-FFF2-40B4-BE49-F238E27FC236}">
                  <a16:creationId xmlns:a16="http://schemas.microsoft.com/office/drawing/2014/main" id="{6311FBC2-EDCA-416E-909A-CC9B30390B78}"/>
                </a:ext>
              </a:extLst>
            </p:cNvPr>
            <p:cNvSpPr>
              <a:spLocks/>
            </p:cNvSpPr>
            <p:nvPr/>
          </p:nvSpPr>
          <p:spPr bwMode="auto">
            <a:xfrm>
              <a:off x="4176" y="2112"/>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nvGrpSpPr>
            <p:cNvPr id="39965" name="Group 41">
              <a:extLst>
                <a:ext uri="{FF2B5EF4-FFF2-40B4-BE49-F238E27FC236}">
                  <a16:creationId xmlns:a16="http://schemas.microsoft.com/office/drawing/2014/main" id="{96BEB994-14AA-4E52-BE6A-8F4A5974EC09}"/>
                </a:ext>
              </a:extLst>
            </p:cNvPr>
            <p:cNvGrpSpPr>
              <a:grpSpLocks/>
            </p:cNvGrpSpPr>
            <p:nvPr/>
          </p:nvGrpSpPr>
          <p:grpSpPr bwMode="auto">
            <a:xfrm>
              <a:off x="3312" y="2640"/>
              <a:ext cx="1056" cy="1104"/>
              <a:chOff x="3312" y="2640"/>
              <a:chExt cx="1056" cy="1104"/>
            </a:xfrm>
          </p:grpSpPr>
          <p:sp>
            <p:nvSpPr>
              <p:cNvPr id="39967" name="Freeform 42">
                <a:extLst>
                  <a:ext uri="{FF2B5EF4-FFF2-40B4-BE49-F238E27FC236}">
                    <a16:creationId xmlns:a16="http://schemas.microsoft.com/office/drawing/2014/main" id="{17EC8F9A-5EF4-4B07-8629-C7D845446D4F}"/>
                  </a:ext>
                </a:extLst>
              </p:cNvPr>
              <p:cNvSpPr>
                <a:spLocks/>
              </p:cNvSpPr>
              <p:nvPr/>
            </p:nvSpPr>
            <p:spPr bwMode="auto">
              <a:xfrm>
                <a:off x="3792" y="2640"/>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nvGrpSpPr>
              <p:cNvPr id="39968" name="Group 43">
                <a:extLst>
                  <a:ext uri="{FF2B5EF4-FFF2-40B4-BE49-F238E27FC236}">
                    <a16:creationId xmlns:a16="http://schemas.microsoft.com/office/drawing/2014/main" id="{41D23D99-6114-4494-ADB3-8C383B021DDB}"/>
                  </a:ext>
                </a:extLst>
              </p:cNvPr>
              <p:cNvGrpSpPr>
                <a:grpSpLocks/>
              </p:cNvGrpSpPr>
              <p:nvPr/>
            </p:nvGrpSpPr>
            <p:grpSpPr bwMode="auto">
              <a:xfrm>
                <a:off x="3312" y="2928"/>
                <a:ext cx="837" cy="816"/>
                <a:chOff x="3312" y="2928"/>
                <a:chExt cx="837" cy="816"/>
              </a:xfrm>
            </p:grpSpPr>
            <p:sp>
              <p:nvSpPr>
                <p:cNvPr id="39970" name="Freeform 44">
                  <a:extLst>
                    <a:ext uri="{FF2B5EF4-FFF2-40B4-BE49-F238E27FC236}">
                      <a16:creationId xmlns:a16="http://schemas.microsoft.com/office/drawing/2014/main" id="{1352A682-6EC4-4C84-A21F-7296A9A6D323}"/>
                    </a:ext>
                  </a:extLst>
                </p:cNvPr>
                <p:cNvSpPr>
                  <a:spLocks/>
                </p:cNvSpPr>
                <p:nvPr/>
              </p:nvSpPr>
              <p:spPr bwMode="auto">
                <a:xfrm flipH="1">
                  <a:off x="3312" y="316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9971" name="Freeform 45">
                  <a:extLst>
                    <a:ext uri="{FF2B5EF4-FFF2-40B4-BE49-F238E27FC236}">
                      <a16:creationId xmlns:a16="http://schemas.microsoft.com/office/drawing/2014/main" id="{C217316B-9C5D-48EA-A777-4F05C0CDAA3B}"/>
                    </a:ext>
                  </a:extLst>
                </p:cNvPr>
                <p:cNvSpPr>
                  <a:spLocks/>
                </p:cNvSpPr>
                <p:nvPr/>
              </p:nvSpPr>
              <p:spPr bwMode="auto">
                <a:xfrm flipH="1">
                  <a:off x="3520" y="302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9972" name="Freeform 46">
                  <a:extLst>
                    <a:ext uri="{FF2B5EF4-FFF2-40B4-BE49-F238E27FC236}">
                      <a16:creationId xmlns:a16="http://schemas.microsoft.com/office/drawing/2014/main" id="{2AD1FA6F-6E2D-4FC7-B20A-8D895EE83610}"/>
                    </a:ext>
                  </a:extLst>
                </p:cNvPr>
                <p:cNvSpPr>
                  <a:spLocks/>
                </p:cNvSpPr>
                <p:nvPr/>
              </p:nvSpPr>
              <p:spPr bwMode="auto">
                <a:xfrm flipH="1">
                  <a:off x="3360" y="292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FF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9973" name="Freeform 47">
                  <a:extLst>
                    <a:ext uri="{FF2B5EF4-FFF2-40B4-BE49-F238E27FC236}">
                      <a16:creationId xmlns:a16="http://schemas.microsoft.com/office/drawing/2014/main" id="{6BEFC2D0-1CC7-49B0-973A-CB4F15A3EA32}"/>
                    </a:ext>
                  </a:extLst>
                </p:cNvPr>
                <p:cNvSpPr>
                  <a:spLocks/>
                </p:cNvSpPr>
                <p:nvPr/>
              </p:nvSpPr>
              <p:spPr bwMode="auto">
                <a:xfrm flipH="1">
                  <a:off x="3648" y="302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FF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9974" name="Freeform 48">
                  <a:extLst>
                    <a:ext uri="{FF2B5EF4-FFF2-40B4-BE49-F238E27FC236}">
                      <a16:creationId xmlns:a16="http://schemas.microsoft.com/office/drawing/2014/main" id="{08CE6F3C-039E-4F0C-A01D-825FF5CCE7E9}"/>
                    </a:ext>
                  </a:extLst>
                </p:cNvPr>
                <p:cNvSpPr>
                  <a:spLocks/>
                </p:cNvSpPr>
                <p:nvPr/>
              </p:nvSpPr>
              <p:spPr bwMode="auto">
                <a:xfrm flipH="1">
                  <a:off x="3360" y="326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FF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9975" name="Freeform 49">
                  <a:extLst>
                    <a:ext uri="{FF2B5EF4-FFF2-40B4-BE49-F238E27FC236}">
                      <a16:creationId xmlns:a16="http://schemas.microsoft.com/office/drawing/2014/main" id="{7C1F58E4-2F85-4492-A7E3-35C1EE1134EB}"/>
                    </a:ext>
                  </a:extLst>
                </p:cNvPr>
                <p:cNvSpPr>
                  <a:spLocks/>
                </p:cNvSpPr>
                <p:nvPr/>
              </p:nvSpPr>
              <p:spPr bwMode="auto">
                <a:xfrm flipH="1">
                  <a:off x="3648" y="3408"/>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9976" name="Freeform 50">
                  <a:extLst>
                    <a:ext uri="{FF2B5EF4-FFF2-40B4-BE49-F238E27FC236}">
                      <a16:creationId xmlns:a16="http://schemas.microsoft.com/office/drawing/2014/main" id="{21C5592B-3BA5-4126-9697-84F68C96A872}"/>
                    </a:ext>
                  </a:extLst>
                </p:cNvPr>
                <p:cNvSpPr>
                  <a:spLocks/>
                </p:cNvSpPr>
                <p:nvPr/>
              </p:nvSpPr>
              <p:spPr bwMode="auto">
                <a:xfrm flipH="1">
                  <a:off x="3840" y="3264"/>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9969" name="Freeform 51">
                <a:extLst>
                  <a:ext uri="{FF2B5EF4-FFF2-40B4-BE49-F238E27FC236}">
                    <a16:creationId xmlns:a16="http://schemas.microsoft.com/office/drawing/2014/main" id="{7E1F68BC-5425-4A4F-BB1A-35DFB8F3D0D4}"/>
                  </a:ext>
                </a:extLst>
              </p:cNvPr>
              <p:cNvSpPr>
                <a:spLocks/>
              </p:cNvSpPr>
              <p:nvPr/>
            </p:nvSpPr>
            <p:spPr bwMode="auto">
              <a:xfrm>
                <a:off x="4032" y="273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9966" name="Freeform 52">
              <a:extLst>
                <a:ext uri="{FF2B5EF4-FFF2-40B4-BE49-F238E27FC236}">
                  <a16:creationId xmlns:a16="http://schemas.microsoft.com/office/drawing/2014/main" id="{DB8813FB-827B-4787-B185-A365E3D933A0}"/>
                </a:ext>
              </a:extLst>
            </p:cNvPr>
            <p:cNvSpPr>
              <a:spLocks/>
            </p:cNvSpPr>
            <p:nvPr/>
          </p:nvSpPr>
          <p:spPr bwMode="auto">
            <a:xfrm>
              <a:off x="4416" y="2208"/>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nvGrpSpPr>
          <p:cNvPr id="39950" name="Group 53">
            <a:extLst>
              <a:ext uri="{FF2B5EF4-FFF2-40B4-BE49-F238E27FC236}">
                <a16:creationId xmlns:a16="http://schemas.microsoft.com/office/drawing/2014/main" id="{80497970-5CB4-4094-954A-C9E6BFB0EBDA}"/>
              </a:ext>
            </a:extLst>
          </p:cNvPr>
          <p:cNvGrpSpPr>
            <a:grpSpLocks/>
          </p:cNvGrpSpPr>
          <p:nvPr/>
        </p:nvGrpSpPr>
        <p:grpSpPr bwMode="auto">
          <a:xfrm>
            <a:off x="2376488" y="3954463"/>
            <a:ext cx="1600200" cy="1600200"/>
            <a:chOff x="3312" y="2112"/>
            <a:chExt cx="1632" cy="1632"/>
          </a:xfrm>
        </p:grpSpPr>
        <p:sp>
          <p:nvSpPr>
            <p:cNvPr id="39951" name="Freeform 54">
              <a:extLst>
                <a:ext uri="{FF2B5EF4-FFF2-40B4-BE49-F238E27FC236}">
                  <a16:creationId xmlns:a16="http://schemas.microsoft.com/office/drawing/2014/main" id="{D49A9B3F-A4CE-4982-9478-B9E310635000}"/>
                </a:ext>
              </a:extLst>
            </p:cNvPr>
            <p:cNvSpPr>
              <a:spLocks/>
            </p:cNvSpPr>
            <p:nvPr/>
          </p:nvSpPr>
          <p:spPr bwMode="auto">
            <a:xfrm>
              <a:off x="4176" y="2112"/>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nvGrpSpPr>
            <p:cNvPr id="39952" name="Group 55">
              <a:extLst>
                <a:ext uri="{FF2B5EF4-FFF2-40B4-BE49-F238E27FC236}">
                  <a16:creationId xmlns:a16="http://schemas.microsoft.com/office/drawing/2014/main" id="{3DAD89B1-F4D3-474C-98E0-FE25C145F0B3}"/>
                </a:ext>
              </a:extLst>
            </p:cNvPr>
            <p:cNvGrpSpPr>
              <a:grpSpLocks/>
            </p:cNvGrpSpPr>
            <p:nvPr/>
          </p:nvGrpSpPr>
          <p:grpSpPr bwMode="auto">
            <a:xfrm>
              <a:off x="3312" y="2640"/>
              <a:ext cx="1056" cy="1104"/>
              <a:chOff x="3312" y="2640"/>
              <a:chExt cx="1056" cy="1104"/>
            </a:xfrm>
          </p:grpSpPr>
          <p:sp>
            <p:nvSpPr>
              <p:cNvPr id="39954" name="Freeform 56">
                <a:extLst>
                  <a:ext uri="{FF2B5EF4-FFF2-40B4-BE49-F238E27FC236}">
                    <a16:creationId xmlns:a16="http://schemas.microsoft.com/office/drawing/2014/main" id="{56220CBA-65F6-4190-A1FD-3574DC860873}"/>
                  </a:ext>
                </a:extLst>
              </p:cNvPr>
              <p:cNvSpPr>
                <a:spLocks/>
              </p:cNvSpPr>
              <p:nvPr/>
            </p:nvSpPr>
            <p:spPr bwMode="auto">
              <a:xfrm>
                <a:off x="3792" y="2640"/>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nvGrpSpPr>
              <p:cNvPr id="39955" name="Group 57">
                <a:extLst>
                  <a:ext uri="{FF2B5EF4-FFF2-40B4-BE49-F238E27FC236}">
                    <a16:creationId xmlns:a16="http://schemas.microsoft.com/office/drawing/2014/main" id="{3050F2B5-24BF-45CB-A6AC-BD426F175EF2}"/>
                  </a:ext>
                </a:extLst>
              </p:cNvPr>
              <p:cNvGrpSpPr>
                <a:grpSpLocks/>
              </p:cNvGrpSpPr>
              <p:nvPr/>
            </p:nvGrpSpPr>
            <p:grpSpPr bwMode="auto">
              <a:xfrm>
                <a:off x="3312" y="2928"/>
                <a:ext cx="837" cy="816"/>
                <a:chOff x="3312" y="2928"/>
                <a:chExt cx="837" cy="816"/>
              </a:xfrm>
            </p:grpSpPr>
            <p:sp>
              <p:nvSpPr>
                <p:cNvPr id="39957" name="Freeform 58">
                  <a:extLst>
                    <a:ext uri="{FF2B5EF4-FFF2-40B4-BE49-F238E27FC236}">
                      <a16:creationId xmlns:a16="http://schemas.microsoft.com/office/drawing/2014/main" id="{8BA435DF-3006-431B-BFE1-19873EACAAF0}"/>
                    </a:ext>
                  </a:extLst>
                </p:cNvPr>
                <p:cNvSpPr>
                  <a:spLocks/>
                </p:cNvSpPr>
                <p:nvPr/>
              </p:nvSpPr>
              <p:spPr bwMode="auto">
                <a:xfrm flipH="1">
                  <a:off x="3312" y="316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9958" name="Freeform 59">
                  <a:extLst>
                    <a:ext uri="{FF2B5EF4-FFF2-40B4-BE49-F238E27FC236}">
                      <a16:creationId xmlns:a16="http://schemas.microsoft.com/office/drawing/2014/main" id="{CED261D3-036E-45A2-965A-51263702FB27}"/>
                    </a:ext>
                  </a:extLst>
                </p:cNvPr>
                <p:cNvSpPr>
                  <a:spLocks/>
                </p:cNvSpPr>
                <p:nvPr/>
              </p:nvSpPr>
              <p:spPr bwMode="auto">
                <a:xfrm flipH="1">
                  <a:off x="3520" y="302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9959" name="Freeform 60">
                  <a:extLst>
                    <a:ext uri="{FF2B5EF4-FFF2-40B4-BE49-F238E27FC236}">
                      <a16:creationId xmlns:a16="http://schemas.microsoft.com/office/drawing/2014/main" id="{48AA09BE-C714-44D9-9D40-B1132C73A6AF}"/>
                    </a:ext>
                  </a:extLst>
                </p:cNvPr>
                <p:cNvSpPr>
                  <a:spLocks/>
                </p:cNvSpPr>
                <p:nvPr/>
              </p:nvSpPr>
              <p:spPr bwMode="auto">
                <a:xfrm flipH="1">
                  <a:off x="3360" y="292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66FF33"/>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9960" name="Freeform 61">
                  <a:extLst>
                    <a:ext uri="{FF2B5EF4-FFF2-40B4-BE49-F238E27FC236}">
                      <a16:creationId xmlns:a16="http://schemas.microsoft.com/office/drawing/2014/main" id="{D8CCF025-DA79-4B5B-ACD0-8DFFDC5E1ABC}"/>
                    </a:ext>
                  </a:extLst>
                </p:cNvPr>
                <p:cNvSpPr>
                  <a:spLocks/>
                </p:cNvSpPr>
                <p:nvPr/>
              </p:nvSpPr>
              <p:spPr bwMode="auto">
                <a:xfrm flipH="1">
                  <a:off x="3648" y="302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66FF33"/>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9961" name="Freeform 62">
                  <a:extLst>
                    <a:ext uri="{FF2B5EF4-FFF2-40B4-BE49-F238E27FC236}">
                      <a16:creationId xmlns:a16="http://schemas.microsoft.com/office/drawing/2014/main" id="{A8A282E5-BEE6-4D33-9014-F5F4E975B50E}"/>
                    </a:ext>
                  </a:extLst>
                </p:cNvPr>
                <p:cNvSpPr>
                  <a:spLocks/>
                </p:cNvSpPr>
                <p:nvPr/>
              </p:nvSpPr>
              <p:spPr bwMode="auto">
                <a:xfrm flipH="1">
                  <a:off x="3360" y="326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66FF33"/>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9962" name="Freeform 63">
                  <a:extLst>
                    <a:ext uri="{FF2B5EF4-FFF2-40B4-BE49-F238E27FC236}">
                      <a16:creationId xmlns:a16="http://schemas.microsoft.com/office/drawing/2014/main" id="{01C76ABA-F550-42EE-9382-A034856B6B72}"/>
                    </a:ext>
                  </a:extLst>
                </p:cNvPr>
                <p:cNvSpPr>
                  <a:spLocks/>
                </p:cNvSpPr>
                <p:nvPr/>
              </p:nvSpPr>
              <p:spPr bwMode="auto">
                <a:xfrm flipH="1">
                  <a:off x="3648" y="3408"/>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9963" name="Freeform 64">
                  <a:extLst>
                    <a:ext uri="{FF2B5EF4-FFF2-40B4-BE49-F238E27FC236}">
                      <a16:creationId xmlns:a16="http://schemas.microsoft.com/office/drawing/2014/main" id="{62E1512E-33A7-49A0-AAA7-0F26DC48CE36}"/>
                    </a:ext>
                  </a:extLst>
                </p:cNvPr>
                <p:cNvSpPr>
                  <a:spLocks/>
                </p:cNvSpPr>
                <p:nvPr/>
              </p:nvSpPr>
              <p:spPr bwMode="auto">
                <a:xfrm flipH="1">
                  <a:off x="3840" y="3264"/>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9956" name="Freeform 65">
                <a:extLst>
                  <a:ext uri="{FF2B5EF4-FFF2-40B4-BE49-F238E27FC236}">
                    <a16:creationId xmlns:a16="http://schemas.microsoft.com/office/drawing/2014/main" id="{6A0F2889-715E-47F6-A161-02E953138F69}"/>
                  </a:ext>
                </a:extLst>
              </p:cNvPr>
              <p:cNvSpPr>
                <a:spLocks/>
              </p:cNvSpPr>
              <p:nvPr/>
            </p:nvSpPr>
            <p:spPr bwMode="auto">
              <a:xfrm>
                <a:off x="4032" y="273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9953" name="Freeform 66">
              <a:extLst>
                <a:ext uri="{FF2B5EF4-FFF2-40B4-BE49-F238E27FC236}">
                  <a16:creationId xmlns:a16="http://schemas.microsoft.com/office/drawing/2014/main" id="{F04B09BB-E575-43FB-8B88-39E45872D991}"/>
                </a:ext>
              </a:extLst>
            </p:cNvPr>
            <p:cNvSpPr>
              <a:spLocks/>
            </p:cNvSpPr>
            <p:nvPr/>
          </p:nvSpPr>
          <p:spPr bwMode="auto">
            <a:xfrm>
              <a:off x="4416" y="2208"/>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Tree>
  </p:cSld>
  <p:clrMapOvr>
    <a:masterClrMapping/>
  </p:clrMapOvr>
  <p:transition>
    <p:blinds/>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F945933D-B8D5-4A68-BCDA-17F4437265D5}"/>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9B86241-7BEA-4222-8940-F50EACE8CF66}" type="slidenum">
              <a:rPr lang="ar-SA" altLang="zh-CN" sz="1400" b="0">
                <a:solidFill>
                  <a:schemeClr val="tx1"/>
                </a:solidFill>
                <a:latin typeface="Comic Sans MS" panose="030F0702030302020204" pitchFamily="66" charset="0"/>
              </a:rPr>
              <a:pPr/>
              <a:t>4</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5124" name="Picture 2" descr="magic">
            <a:extLst>
              <a:ext uri="{FF2B5EF4-FFF2-40B4-BE49-F238E27FC236}">
                <a16:creationId xmlns:a16="http://schemas.microsoft.com/office/drawing/2014/main" id="{B09A2D3D-FDCC-41F1-B503-E763E9E7C7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125" name="Rectangle 3">
            <a:extLst>
              <a:ext uri="{FF2B5EF4-FFF2-40B4-BE49-F238E27FC236}">
                <a16:creationId xmlns:a16="http://schemas.microsoft.com/office/drawing/2014/main" id="{704FBB09-9789-407A-A09C-294C53D3C446}"/>
              </a:ext>
            </a:extLst>
          </p:cNvPr>
          <p:cNvSpPr>
            <a:spLocks noGrp="1" noChangeArrowheads="1"/>
          </p:cNvSpPr>
          <p:nvPr>
            <p:ph type="title"/>
          </p:nvPr>
        </p:nvSpPr>
        <p:spPr/>
        <p:txBody>
          <a:bodyPr/>
          <a:lstStyle/>
          <a:p>
            <a:pPr eaLnBrk="1" hangingPunct="1"/>
            <a:r>
              <a:rPr lang="en-US" altLang="zh-CN">
                <a:ea typeface="宋体" panose="02010600030101010101" pitchFamily="2" charset="-122"/>
              </a:rPr>
              <a:t>Objectivism</a:t>
            </a:r>
          </a:p>
        </p:txBody>
      </p:sp>
      <p:sp>
        <p:nvSpPr>
          <p:cNvPr id="5126" name="Rectangle 4">
            <a:extLst>
              <a:ext uri="{FF2B5EF4-FFF2-40B4-BE49-F238E27FC236}">
                <a16:creationId xmlns:a16="http://schemas.microsoft.com/office/drawing/2014/main" id="{7715A772-E256-4130-AE42-93588D5678CC}"/>
              </a:ext>
            </a:extLst>
          </p:cNvPr>
          <p:cNvSpPr>
            <a:spLocks noGrp="1" noChangeArrowheads="1"/>
          </p:cNvSpPr>
          <p:nvPr>
            <p:ph type="body" idx="1"/>
          </p:nvPr>
        </p:nvSpPr>
        <p:spPr/>
        <p:txBody>
          <a:bodyPr/>
          <a:lstStyle/>
          <a:p>
            <a:pPr eaLnBrk="1" hangingPunct="1"/>
            <a:r>
              <a:rPr lang="en-US" altLang="zh-CN">
                <a:ea typeface="宋体" panose="02010600030101010101" pitchFamily="2" charset="-122"/>
              </a:rPr>
              <a:t>What is a concurrent object?</a:t>
            </a:r>
          </a:p>
          <a:p>
            <a:pPr lvl="1" eaLnBrk="1" hangingPunct="1"/>
            <a:r>
              <a:rPr lang="en-US" altLang="zh-CN">
                <a:ea typeface="宋体" panose="02010600030101010101" pitchFamily="2" charset="-122"/>
              </a:rPr>
              <a:t>How do we </a:t>
            </a:r>
            <a:r>
              <a:rPr lang="en-US" altLang="zh-CN" b="1">
                <a:solidFill>
                  <a:schemeClr val="tx1"/>
                </a:solidFill>
                <a:ea typeface="宋体" panose="02010600030101010101" pitchFamily="2" charset="-122"/>
              </a:rPr>
              <a:t>describe</a:t>
            </a:r>
            <a:r>
              <a:rPr lang="en-US" altLang="zh-CN">
                <a:ea typeface="宋体" panose="02010600030101010101" pitchFamily="2" charset="-122"/>
              </a:rPr>
              <a:t> one?</a:t>
            </a:r>
          </a:p>
          <a:p>
            <a:pPr lvl="1" eaLnBrk="1" hangingPunct="1"/>
            <a:endParaRPr lang="en-US" altLang="zh-CN">
              <a:ea typeface="宋体" panose="02010600030101010101" pitchFamily="2" charset="-122"/>
            </a:endParaRPr>
          </a:p>
          <a:p>
            <a:pPr lvl="1" eaLnBrk="1" hangingPunct="1"/>
            <a:r>
              <a:rPr lang="en-US" altLang="zh-CN">
                <a:ea typeface="宋体" panose="02010600030101010101" pitchFamily="2" charset="-122"/>
              </a:rPr>
              <a:t>How do we </a:t>
            </a:r>
            <a:r>
              <a:rPr lang="en-US" altLang="zh-CN" b="1">
                <a:solidFill>
                  <a:schemeClr val="tx1"/>
                </a:solidFill>
                <a:ea typeface="宋体" panose="02010600030101010101" pitchFamily="2" charset="-122"/>
              </a:rPr>
              <a:t>tell if we</a:t>
            </a:r>
            <a:r>
              <a:rPr lang="en-US" altLang="zh-CN" b="1">
                <a:solidFill>
                  <a:schemeClr val="tx1"/>
                </a:solidFill>
                <a:latin typeface="Arial" panose="020B0604020202020204" pitchFamily="34" charset="0"/>
                <a:ea typeface="宋体" panose="02010600030101010101" pitchFamily="2" charset="-122"/>
              </a:rPr>
              <a:t>’</a:t>
            </a:r>
            <a:r>
              <a:rPr lang="en-US" altLang="zh-CN" b="1">
                <a:solidFill>
                  <a:schemeClr val="tx1"/>
                </a:solidFill>
                <a:ea typeface="宋体" panose="02010600030101010101" pitchFamily="2" charset="-122"/>
              </a:rPr>
              <a:t>re right</a:t>
            </a:r>
            <a:r>
              <a:rPr lang="en-US" altLang="zh-CN">
                <a:ea typeface="宋体" panose="02010600030101010101" pitchFamily="2" charset="-122"/>
              </a:rPr>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F3EF8F75-2BC8-4E9E-B8B2-E1590E315033}"/>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28D1117-1A28-4604-B49D-9B8A918E7194}" type="slidenum">
              <a:rPr lang="ar-SA" altLang="zh-CN" sz="1400" b="0">
                <a:solidFill>
                  <a:schemeClr val="tx1"/>
                </a:solidFill>
                <a:latin typeface="Comic Sans MS" panose="030F0702030302020204" pitchFamily="66" charset="0"/>
              </a:rPr>
              <a:pPr/>
              <a:t>40</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40964" name="Picture 24" descr="magic">
            <a:extLst>
              <a:ext uri="{FF2B5EF4-FFF2-40B4-BE49-F238E27FC236}">
                <a16:creationId xmlns:a16="http://schemas.microsoft.com/office/drawing/2014/main" id="{368F99EF-66CF-4BFA-8030-790EF63F21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0965" name="Rectangle 2">
            <a:extLst>
              <a:ext uri="{FF2B5EF4-FFF2-40B4-BE49-F238E27FC236}">
                <a16:creationId xmlns:a16="http://schemas.microsoft.com/office/drawing/2014/main" id="{1C5D6512-E1C1-4220-8FA4-3DC439E00D80}"/>
              </a:ext>
            </a:extLst>
          </p:cNvPr>
          <p:cNvSpPr>
            <a:spLocks noGrp="1" noChangeArrowheads="1"/>
          </p:cNvSpPr>
          <p:nvPr>
            <p:ph type="title"/>
          </p:nvPr>
        </p:nvSpPr>
        <p:spPr/>
        <p:txBody>
          <a:bodyPr/>
          <a:lstStyle/>
          <a:p>
            <a:pPr eaLnBrk="1" hangingPunct="1"/>
            <a:r>
              <a:rPr lang="en-US" altLang="zh-CN">
                <a:ea typeface="宋体" panose="02010600030101010101" pitchFamily="2" charset="-122"/>
              </a:rPr>
              <a:t>Sequential vs Concurrent</a:t>
            </a:r>
          </a:p>
        </p:txBody>
      </p:sp>
      <p:sp>
        <p:nvSpPr>
          <p:cNvPr id="40966" name="Rectangle 3">
            <a:extLst>
              <a:ext uri="{FF2B5EF4-FFF2-40B4-BE49-F238E27FC236}">
                <a16:creationId xmlns:a16="http://schemas.microsoft.com/office/drawing/2014/main" id="{8EDF4091-29DE-4324-BF7F-E61F26DEB469}"/>
              </a:ext>
            </a:extLst>
          </p:cNvPr>
          <p:cNvSpPr>
            <a:spLocks noGrp="1" noChangeArrowheads="1"/>
          </p:cNvSpPr>
          <p:nvPr>
            <p:ph type="body" idx="1"/>
          </p:nvPr>
        </p:nvSpPr>
        <p:spPr/>
        <p:txBody>
          <a:bodyPr/>
          <a:lstStyle/>
          <a:p>
            <a:pPr eaLnBrk="1" hangingPunct="1"/>
            <a:r>
              <a:rPr lang="en-US" altLang="zh-CN">
                <a:ea typeface="宋体" panose="02010600030101010101" pitchFamily="2" charset="-122"/>
              </a:rPr>
              <a:t>Sequential:</a:t>
            </a:r>
          </a:p>
          <a:p>
            <a:pPr lvl="1" eaLnBrk="1" hangingPunct="1"/>
            <a:r>
              <a:rPr lang="en-US" altLang="zh-CN">
                <a:ea typeface="宋体" panose="02010600030101010101" pitchFamily="2" charset="-122"/>
              </a:rPr>
              <a:t>Object needs meaningful state only between method calls</a:t>
            </a:r>
          </a:p>
          <a:p>
            <a:pPr eaLnBrk="1" hangingPunct="1"/>
            <a:r>
              <a:rPr lang="en-US" altLang="zh-CN">
                <a:ea typeface="宋体" panose="02010600030101010101" pitchFamily="2" charset="-122"/>
              </a:rPr>
              <a:t>Concurrent</a:t>
            </a:r>
          </a:p>
          <a:p>
            <a:pPr lvl="1" eaLnBrk="1" hangingPunct="1"/>
            <a:r>
              <a:rPr lang="en-US" altLang="zh-CN">
                <a:ea typeface="宋体" panose="02010600030101010101" pitchFamily="2" charset="-122"/>
              </a:rPr>
              <a:t>Because method calls overlap, object might </a:t>
            </a:r>
            <a:r>
              <a:rPr lang="en-US" altLang="zh-CN" b="1" i="1">
                <a:solidFill>
                  <a:schemeClr val="tx1"/>
                </a:solidFill>
                <a:ea typeface="宋体" panose="02010600030101010101" pitchFamily="2" charset="-122"/>
              </a:rPr>
              <a:t>never</a:t>
            </a:r>
            <a:r>
              <a:rPr lang="en-US" altLang="zh-CN">
                <a:ea typeface="宋体" panose="02010600030101010101" pitchFamily="2" charset="-122"/>
              </a:rPr>
              <a:t> be between method calls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2BE3D8CF-7249-4D95-8E56-C5DBEF4166A5}"/>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952788D-A845-479E-BAF5-D787C99691CE}" type="slidenum">
              <a:rPr lang="ar-SA" altLang="zh-CN" sz="1400" b="0">
                <a:solidFill>
                  <a:schemeClr val="tx1"/>
                </a:solidFill>
                <a:latin typeface="Comic Sans MS" panose="030F0702030302020204" pitchFamily="66" charset="0"/>
              </a:rPr>
              <a:pPr/>
              <a:t>41</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41988" name="Picture 4" descr="magic">
            <a:extLst>
              <a:ext uri="{FF2B5EF4-FFF2-40B4-BE49-F238E27FC236}">
                <a16:creationId xmlns:a16="http://schemas.microsoft.com/office/drawing/2014/main" id="{4054D156-91AC-4ACE-AC13-3EA6235EB5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1989" name="Rectangle 2">
            <a:extLst>
              <a:ext uri="{FF2B5EF4-FFF2-40B4-BE49-F238E27FC236}">
                <a16:creationId xmlns:a16="http://schemas.microsoft.com/office/drawing/2014/main" id="{ADE3F861-8847-4008-9F4C-BE6614304C30}"/>
              </a:ext>
            </a:extLst>
          </p:cNvPr>
          <p:cNvSpPr>
            <a:spLocks noGrp="1" noChangeArrowheads="1"/>
          </p:cNvSpPr>
          <p:nvPr>
            <p:ph type="title"/>
          </p:nvPr>
        </p:nvSpPr>
        <p:spPr/>
        <p:txBody>
          <a:bodyPr/>
          <a:lstStyle/>
          <a:p>
            <a:pPr eaLnBrk="1" hangingPunct="1"/>
            <a:r>
              <a:rPr lang="en-US" altLang="zh-CN">
                <a:ea typeface="宋体" panose="02010600030101010101" pitchFamily="2" charset="-122"/>
              </a:rPr>
              <a:t>Sequential vs Concurrent</a:t>
            </a:r>
          </a:p>
        </p:txBody>
      </p:sp>
      <p:sp>
        <p:nvSpPr>
          <p:cNvPr id="41990" name="Rectangle 3">
            <a:extLst>
              <a:ext uri="{FF2B5EF4-FFF2-40B4-BE49-F238E27FC236}">
                <a16:creationId xmlns:a16="http://schemas.microsoft.com/office/drawing/2014/main" id="{9A5FF4FB-9A1F-4A26-9B74-355BFE48F7E7}"/>
              </a:ext>
            </a:extLst>
          </p:cNvPr>
          <p:cNvSpPr>
            <a:spLocks noGrp="1" noChangeArrowheads="1"/>
          </p:cNvSpPr>
          <p:nvPr>
            <p:ph type="body" idx="1"/>
          </p:nvPr>
        </p:nvSpPr>
        <p:spPr/>
        <p:txBody>
          <a:bodyPr/>
          <a:lstStyle/>
          <a:p>
            <a:pPr eaLnBrk="1" hangingPunct="1"/>
            <a:r>
              <a:rPr lang="en-US" altLang="zh-CN">
                <a:ea typeface="宋体" panose="02010600030101010101" pitchFamily="2" charset="-122"/>
              </a:rPr>
              <a:t>Sequential:</a:t>
            </a:r>
          </a:p>
          <a:p>
            <a:pPr lvl="1" eaLnBrk="1" hangingPunct="1"/>
            <a:r>
              <a:rPr lang="en-US" altLang="zh-CN">
                <a:ea typeface="宋体" panose="02010600030101010101" pitchFamily="2" charset="-122"/>
              </a:rPr>
              <a:t>Each method described in isolation</a:t>
            </a:r>
          </a:p>
          <a:p>
            <a:pPr eaLnBrk="1" hangingPunct="1"/>
            <a:r>
              <a:rPr lang="en-US" altLang="zh-CN">
                <a:ea typeface="宋体" panose="02010600030101010101" pitchFamily="2" charset="-122"/>
              </a:rPr>
              <a:t>Concurrent</a:t>
            </a:r>
          </a:p>
          <a:p>
            <a:pPr lvl="1" eaLnBrk="1" hangingPunct="1"/>
            <a:r>
              <a:rPr lang="en-US" altLang="zh-CN">
                <a:ea typeface="宋体" panose="02010600030101010101" pitchFamily="2" charset="-122"/>
              </a:rPr>
              <a:t>Must characterize </a:t>
            </a:r>
            <a:r>
              <a:rPr lang="en-US" altLang="zh-CN" b="1" i="1">
                <a:solidFill>
                  <a:schemeClr val="tx1"/>
                </a:solidFill>
                <a:ea typeface="宋体" panose="02010600030101010101" pitchFamily="2" charset="-122"/>
              </a:rPr>
              <a:t>all</a:t>
            </a:r>
            <a:r>
              <a:rPr lang="en-US" altLang="zh-CN">
                <a:ea typeface="宋体" panose="02010600030101010101" pitchFamily="2" charset="-122"/>
              </a:rPr>
              <a:t> possible interactions with concurrent calls </a:t>
            </a:r>
          </a:p>
          <a:p>
            <a:pPr lvl="2" eaLnBrk="1" hangingPunct="1"/>
            <a:r>
              <a:rPr lang="en-US" altLang="zh-CN">
                <a:ea typeface="宋体" panose="02010600030101010101" pitchFamily="2" charset="-122"/>
              </a:rPr>
              <a:t>What if two </a:t>
            </a:r>
            <a:r>
              <a:rPr lang="en-US" altLang="zh-CN">
                <a:solidFill>
                  <a:schemeClr val="tx1"/>
                </a:solidFill>
                <a:latin typeface="Lucida Console" panose="020B0609040504020204" pitchFamily="49" charset="0"/>
                <a:ea typeface="宋体" panose="02010600030101010101" pitchFamily="2" charset="-122"/>
              </a:rPr>
              <a:t>enq</a:t>
            </a:r>
            <a:r>
              <a:rPr lang="en-US" altLang="zh-CN">
                <a:ea typeface="宋体" panose="02010600030101010101" pitchFamily="2" charset="-122"/>
              </a:rPr>
              <a:t>s overlap?</a:t>
            </a:r>
          </a:p>
          <a:p>
            <a:pPr lvl="2" eaLnBrk="1" hangingPunct="1"/>
            <a:r>
              <a:rPr lang="en-US" altLang="zh-CN">
                <a:ea typeface="宋体" panose="02010600030101010101" pitchFamily="2" charset="-122"/>
              </a:rPr>
              <a:t>Two </a:t>
            </a:r>
            <a:r>
              <a:rPr lang="en-US" altLang="zh-CN">
                <a:solidFill>
                  <a:schemeClr val="tx1"/>
                </a:solidFill>
                <a:latin typeface="Lucida Console" panose="020B0609040504020204" pitchFamily="49" charset="0"/>
                <a:ea typeface="宋体" panose="02010600030101010101" pitchFamily="2" charset="-122"/>
              </a:rPr>
              <a:t>deq</a:t>
            </a:r>
            <a:r>
              <a:rPr lang="en-US" altLang="zh-CN">
                <a:ea typeface="宋体" panose="02010600030101010101" pitchFamily="2" charset="-122"/>
              </a:rPr>
              <a:t>s? </a:t>
            </a:r>
            <a:r>
              <a:rPr lang="en-US" altLang="zh-CN">
                <a:solidFill>
                  <a:schemeClr val="tx1"/>
                </a:solidFill>
                <a:latin typeface="Lucida Console" panose="020B0609040504020204" pitchFamily="49" charset="0"/>
                <a:ea typeface="宋体" panose="02010600030101010101" pitchFamily="2" charset="-122"/>
              </a:rPr>
              <a:t>enq</a:t>
            </a:r>
            <a:r>
              <a:rPr lang="en-US" altLang="zh-CN">
                <a:ea typeface="宋体" panose="02010600030101010101" pitchFamily="2" charset="-122"/>
              </a:rPr>
              <a:t> and </a:t>
            </a:r>
            <a:r>
              <a:rPr lang="en-US" altLang="zh-CN">
                <a:solidFill>
                  <a:schemeClr val="tx1"/>
                </a:solidFill>
                <a:latin typeface="Lucida Console" panose="020B0609040504020204" pitchFamily="49" charset="0"/>
                <a:ea typeface="宋体" panose="02010600030101010101" pitchFamily="2" charset="-122"/>
              </a:rPr>
              <a:t>deq</a:t>
            </a:r>
            <a:r>
              <a:rPr lang="en-US" altLang="zh-CN">
                <a:ea typeface="宋体" panose="02010600030101010101" pitchFamily="2" charset="-122"/>
              </a:rPr>
              <a:t>? </a:t>
            </a:r>
            <a:r>
              <a:rPr lang="en-US" altLang="zh-CN">
                <a:latin typeface="Arial" panose="020B0604020202020204" pitchFamily="34" charset="0"/>
                <a:ea typeface="宋体" panose="02010600030101010101" pitchFamily="2" charset="-122"/>
              </a:rPr>
              <a:t>…</a:t>
            </a:r>
            <a:endParaRPr lang="en-US" altLang="zh-CN">
              <a:ea typeface="宋体" panose="02010600030101010101" pitchFamily="2"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03A258E9-96CB-4B40-B46E-4C63918E8B02}"/>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50C935A-12DC-4E4E-A6B2-AEAC19016A3D}" type="slidenum">
              <a:rPr lang="ar-SA" altLang="zh-CN" sz="1400" b="0">
                <a:solidFill>
                  <a:schemeClr val="tx1"/>
                </a:solidFill>
                <a:latin typeface="Comic Sans MS" panose="030F0702030302020204" pitchFamily="66" charset="0"/>
              </a:rPr>
              <a:pPr/>
              <a:t>42</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43012" name="Picture 5" descr="magic">
            <a:extLst>
              <a:ext uri="{FF2B5EF4-FFF2-40B4-BE49-F238E27FC236}">
                <a16:creationId xmlns:a16="http://schemas.microsoft.com/office/drawing/2014/main" id="{6E260AD8-3F55-4426-AC44-A58A8D014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3013" name="Rectangle 2">
            <a:extLst>
              <a:ext uri="{FF2B5EF4-FFF2-40B4-BE49-F238E27FC236}">
                <a16:creationId xmlns:a16="http://schemas.microsoft.com/office/drawing/2014/main" id="{2D540A48-1F05-47B8-9C71-3E4993956F83}"/>
              </a:ext>
            </a:extLst>
          </p:cNvPr>
          <p:cNvSpPr>
            <a:spLocks noGrp="1" noChangeArrowheads="1"/>
          </p:cNvSpPr>
          <p:nvPr>
            <p:ph type="title"/>
          </p:nvPr>
        </p:nvSpPr>
        <p:spPr/>
        <p:txBody>
          <a:bodyPr/>
          <a:lstStyle/>
          <a:p>
            <a:pPr eaLnBrk="1" hangingPunct="1"/>
            <a:r>
              <a:rPr lang="en-US" altLang="zh-CN">
                <a:ea typeface="宋体" panose="02010600030101010101" pitchFamily="2" charset="-122"/>
              </a:rPr>
              <a:t>Sequential vs Concurrent</a:t>
            </a:r>
          </a:p>
        </p:txBody>
      </p:sp>
      <p:sp>
        <p:nvSpPr>
          <p:cNvPr id="43014" name="Rectangle 3">
            <a:extLst>
              <a:ext uri="{FF2B5EF4-FFF2-40B4-BE49-F238E27FC236}">
                <a16:creationId xmlns:a16="http://schemas.microsoft.com/office/drawing/2014/main" id="{6EE86398-E5A1-4CFF-A96F-CDB76649417C}"/>
              </a:ext>
            </a:extLst>
          </p:cNvPr>
          <p:cNvSpPr>
            <a:spLocks noGrp="1" noChangeArrowheads="1"/>
          </p:cNvSpPr>
          <p:nvPr>
            <p:ph type="body" idx="1"/>
          </p:nvPr>
        </p:nvSpPr>
        <p:spPr/>
        <p:txBody>
          <a:bodyPr/>
          <a:lstStyle/>
          <a:p>
            <a:pPr eaLnBrk="1" hangingPunct="1"/>
            <a:r>
              <a:rPr lang="en-US" altLang="zh-CN">
                <a:ea typeface="宋体" panose="02010600030101010101" pitchFamily="2" charset="-122"/>
              </a:rPr>
              <a:t>Sequential:</a:t>
            </a:r>
          </a:p>
          <a:p>
            <a:pPr lvl="1" eaLnBrk="1" hangingPunct="1"/>
            <a:r>
              <a:rPr lang="en-US" altLang="zh-CN">
                <a:ea typeface="宋体" panose="02010600030101010101" pitchFamily="2" charset="-122"/>
              </a:rPr>
              <a:t>Can add new methods without affecting older methods</a:t>
            </a:r>
            <a:endParaRPr lang="en-US" altLang="zh-CN">
              <a:solidFill>
                <a:srgbClr val="FF0000"/>
              </a:solidFill>
              <a:ea typeface="宋体" panose="02010600030101010101" pitchFamily="2" charset="-122"/>
            </a:endParaRPr>
          </a:p>
          <a:p>
            <a:pPr eaLnBrk="1" hangingPunct="1"/>
            <a:r>
              <a:rPr lang="en-US" altLang="zh-CN">
                <a:ea typeface="宋体" panose="02010600030101010101" pitchFamily="2" charset="-122"/>
              </a:rPr>
              <a:t>Concurrent:</a:t>
            </a:r>
          </a:p>
          <a:p>
            <a:pPr lvl="1" eaLnBrk="1" hangingPunct="1"/>
            <a:r>
              <a:rPr lang="en-US" altLang="zh-CN">
                <a:ea typeface="宋体" panose="02010600030101010101" pitchFamily="2" charset="-122"/>
              </a:rPr>
              <a:t>Everything can potentially interact with everything else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16A2A5D8-E053-48B4-9E2C-1363569253C6}"/>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6E775BA-A70C-49B0-8E81-C71E66176E2C}" type="slidenum">
              <a:rPr lang="ar-SA" altLang="zh-CN" sz="1400" b="0">
                <a:solidFill>
                  <a:schemeClr val="tx1"/>
                </a:solidFill>
                <a:latin typeface="Comic Sans MS" panose="030F0702030302020204" pitchFamily="66" charset="0"/>
              </a:rPr>
              <a:pPr/>
              <a:t>43</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44036" name="Picture 2" descr="magic">
            <a:extLst>
              <a:ext uri="{FF2B5EF4-FFF2-40B4-BE49-F238E27FC236}">
                <a16:creationId xmlns:a16="http://schemas.microsoft.com/office/drawing/2014/main" id="{3A32BF49-FDA7-4870-B11F-E75815665E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4037" name="Rectangle 3">
            <a:extLst>
              <a:ext uri="{FF2B5EF4-FFF2-40B4-BE49-F238E27FC236}">
                <a16:creationId xmlns:a16="http://schemas.microsoft.com/office/drawing/2014/main" id="{4D8CF2A0-8244-4AB5-BDEA-25CA684FF05E}"/>
              </a:ext>
            </a:extLst>
          </p:cNvPr>
          <p:cNvSpPr>
            <a:spLocks noGrp="1" noChangeArrowheads="1"/>
          </p:cNvSpPr>
          <p:nvPr>
            <p:ph type="title"/>
          </p:nvPr>
        </p:nvSpPr>
        <p:spPr/>
        <p:txBody>
          <a:bodyPr/>
          <a:lstStyle/>
          <a:p>
            <a:pPr eaLnBrk="1" hangingPunct="1"/>
            <a:r>
              <a:rPr lang="en-US" altLang="zh-CN">
                <a:ea typeface="宋体" panose="02010600030101010101" pitchFamily="2" charset="-122"/>
              </a:rPr>
              <a:t>Sequential vs Concurrent</a:t>
            </a:r>
          </a:p>
        </p:txBody>
      </p:sp>
      <p:sp>
        <p:nvSpPr>
          <p:cNvPr id="44038" name="Rectangle 4">
            <a:extLst>
              <a:ext uri="{FF2B5EF4-FFF2-40B4-BE49-F238E27FC236}">
                <a16:creationId xmlns:a16="http://schemas.microsoft.com/office/drawing/2014/main" id="{D90FF881-5F63-4A76-B9B7-BE571F1DF107}"/>
              </a:ext>
            </a:extLst>
          </p:cNvPr>
          <p:cNvSpPr>
            <a:spLocks noGrp="1" noChangeArrowheads="1"/>
          </p:cNvSpPr>
          <p:nvPr>
            <p:ph type="body" idx="1"/>
          </p:nvPr>
        </p:nvSpPr>
        <p:spPr/>
        <p:txBody>
          <a:bodyPr/>
          <a:lstStyle/>
          <a:p>
            <a:pPr eaLnBrk="1" hangingPunct="1"/>
            <a:r>
              <a:rPr lang="en-US" altLang="zh-CN">
                <a:ea typeface="宋体" panose="02010600030101010101" pitchFamily="2" charset="-122"/>
              </a:rPr>
              <a:t>Sequential:</a:t>
            </a:r>
          </a:p>
          <a:p>
            <a:pPr lvl="1" eaLnBrk="1" hangingPunct="1"/>
            <a:r>
              <a:rPr lang="en-US" altLang="zh-CN">
                <a:ea typeface="宋体" panose="02010600030101010101" pitchFamily="2" charset="-122"/>
              </a:rPr>
              <a:t>Can add new methods without affecting older methods</a:t>
            </a:r>
            <a:endParaRPr lang="en-US" altLang="zh-CN">
              <a:solidFill>
                <a:srgbClr val="FF0000"/>
              </a:solidFill>
              <a:ea typeface="宋体" panose="02010600030101010101" pitchFamily="2" charset="-122"/>
            </a:endParaRPr>
          </a:p>
          <a:p>
            <a:pPr eaLnBrk="1" hangingPunct="1"/>
            <a:r>
              <a:rPr lang="en-US" altLang="zh-CN">
                <a:ea typeface="宋体" panose="02010600030101010101" pitchFamily="2" charset="-122"/>
              </a:rPr>
              <a:t>Concurrent:</a:t>
            </a:r>
          </a:p>
          <a:p>
            <a:pPr lvl="1" eaLnBrk="1" hangingPunct="1"/>
            <a:r>
              <a:rPr lang="en-US" altLang="zh-CN">
                <a:ea typeface="宋体" panose="02010600030101010101" pitchFamily="2" charset="-122"/>
              </a:rPr>
              <a:t>Everything can potentially interact with everything else</a:t>
            </a:r>
          </a:p>
        </p:txBody>
      </p:sp>
      <p:sp>
        <p:nvSpPr>
          <p:cNvPr id="44039" name="Text Box 5">
            <a:extLst>
              <a:ext uri="{FF2B5EF4-FFF2-40B4-BE49-F238E27FC236}">
                <a16:creationId xmlns:a16="http://schemas.microsoft.com/office/drawing/2014/main" id="{7C0D196C-0645-4750-AF81-671043548EFF}"/>
              </a:ext>
            </a:extLst>
          </p:cNvPr>
          <p:cNvSpPr txBox="1">
            <a:spLocks noChangeArrowheads="1"/>
          </p:cNvSpPr>
          <p:nvPr/>
        </p:nvSpPr>
        <p:spPr bwMode="auto">
          <a:xfrm rot="-1436910">
            <a:off x="4540250" y="3963988"/>
            <a:ext cx="2774950" cy="800100"/>
          </a:xfrm>
          <a:prstGeom prst="rect">
            <a:avLst/>
          </a:prstGeom>
          <a:solidFill>
            <a:schemeClr val="bg1">
              <a:alpha val="74901"/>
            </a:schemeClr>
          </a:solidFill>
          <a:ln w="38100">
            <a:solidFill>
              <a:srgbClr val="FF0000"/>
            </a:solidFill>
            <a:miter lim="800000"/>
            <a:headEnd/>
            <a:tailEnd/>
          </a:ln>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spcBef>
                <a:spcPct val="50000"/>
              </a:spcBef>
            </a:pPr>
            <a:r>
              <a:rPr lang="en-US" altLang="zh-CN" sz="4400" b="0">
                <a:latin typeface="Comic Sans MS" panose="030F0702030302020204" pitchFamily="66" charset="0"/>
                <a:ea typeface="宋体" panose="02010600030101010101" pitchFamily="2" charset="-122"/>
              </a:rPr>
              <a:t>Panic!</a:t>
            </a:r>
          </a:p>
        </p:txBody>
      </p:sp>
    </p:spTree>
  </p:cSld>
  <p:clrMapOvr>
    <a:masterClrMapping/>
  </p:clrMapOvr>
  <p:transition>
    <p:blinds/>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87BEAE34-5069-4FEE-B36B-FAC3E2F2AC48}"/>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9166D93-4E0F-4619-8D88-3ACC9F45768E}" type="slidenum">
              <a:rPr lang="ar-SA" altLang="zh-CN" sz="1400" b="0">
                <a:solidFill>
                  <a:schemeClr val="tx1"/>
                </a:solidFill>
                <a:latin typeface="Comic Sans MS" panose="030F0702030302020204" pitchFamily="66" charset="0"/>
              </a:rPr>
              <a:pPr/>
              <a:t>44</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45060" name="Picture 2" descr="magic">
            <a:extLst>
              <a:ext uri="{FF2B5EF4-FFF2-40B4-BE49-F238E27FC236}">
                <a16:creationId xmlns:a16="http://schemas.microsoft.com/office/drawing/2014/main" id="{D16CDDE9-4E9B-465F-8B9A-C8BD1AFDE5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5061" name="Rectangle 3">
            <a:extLst>
              <a:ext uri="{FF2B5EF4-FFF2-40B4-BE49-F238E27FC236}">
                <a16:creationId xmlns:a16="http://schemas.microsoft.com/office/drawing/2014/main" id="{569DA148-DCB2-490B-812A-C8078A1606F6}"/>
              </a:ext>
            </a:extLst>
          </p:cNvPr>
          <p:cNvSpPr>
            <a:spLocks noGrp="1" noChangeArrowheads="1"/>
          </p:cNvSpPr>
          <p:nvPr>
            <p:ph type="title"/>
          </p:nvPr>
        </p:nvSpPr>
        <p:spPr/>
        <p:txBody>
          <a:bodyPr/>
          <a:lstStyle/>
          <a:p>
            <a:pPr eaLnBrk="1" hangingPunct="1"/>
            <a:r>
              <a:rPr lang="en-US" altLang="zh-CN">
                <a:ea typeface="宋体" panose="02010600030101010101" pitchFamily="2" charset="-122"/>
              </a:rPr>
              <a:t>The Big Question</a:t>
            </a:r>
          </a:p>
        </p:txBody>
      </p:sp>
      <p:sp>
        <p:nvSpPr>
          <p:cNvPr id="45062" name="Rectangle 4">
            <a:extLst>
              <a:ext uri="{FF2B5EF4-FFF2-40B4-BE49-F238E27FC236}">
                <a16:creationId xmlns:a16="http://schemas.microsoft.com/office/drawing/2014/main" id="{C5AFE71A-1A6C-42F5-9C83-D697967E87F5}"/>
              </a:ext>
            </a:extLst>
          </p:cNvPr>
          <p:cNvSpPr>
            <a:spLocks noGrp="1" noChangeArrowheads="1"/>
          </p:cNvSpPr>
          <p:nvPr>
            <p:ph type="body" idx="1"/>
          </p:nvPr>
        </p:nvSpPr>
        <p:spPr>
          <a:xfrm>
            <a:off x="685800" y="2109788"/>
            <a:ext cx="7772400" cy="2998787"/>
          </a:xfrm>
        </p:spPr>
        <p:txBody>
          <a:bodyPr/>
          <a:lstStyle/>
          <a:p>
            <a:pPr eaLnBrk="1" hangingPunct="1">
              <a:lnSpc>
                <a:spcPct val="90000"/>
              </a:lnSpc>
            </a:pPr>
            <a:r>
              <a:rPr lang="en-US" altLang="zh-CN" dirty="0">
                <a:ea typeface="宋体" panose="02010600030101010101" pitchFamily="2" charset="-122"/>
              </a:rPr>
              <a:t>What does it </a:t>
            </a:r>
            <a:r>
              <a:rPr lang="en-US" altLang="zh-CN" dirty="0">
                <a:solidFill>
                  <a:srgbClr val="FF0000"/>
                </a:solidFill>
                <a:ea typeface="宋体" panose="02010600030101010101" pitchFamily="2" charset="-122"/>
              </a:rPr>
              <a:t>mean</a:t>
            </a:r>
            <a:r>
              <a:rPr lang="en-US" altLang="zh-CN" dirty="0">
                <a:ea typeface="宋体" panose="02010600030101010101" pitchFamily="2" charset="-122"/>
              </a:rPr>
              <a:t> for a </a:t>
            </a:r>
            <a:r>
              <a:rPr lang="en-US" altLang="zh-CN" i="1" dirty="0">
                <a:solidFill>
                  <a:schemeClr val="tx1"/>
                </a:solidFill>
                <a:ea typeface="宋体" panose="02010600030101010101" pitchFamily="2" charset="-122"/>
              </a:rPr>
              <a:t>concurrent</a:t>
            </a:r>
            <a:r>
              <a:rPr lang="en-US" altLang="zh-CN" dirty="0">
                <a:ea typeface="宋体" panose="02010600030101010101" pitchFamily="2" charset="-122"/>
              </a:rPr>
              <a:t> object to be correct?</a:t>
            </a:r>
          </a:p>
          <a:p>
            <a:pPr lvl="1" eaLnBrk="1" hangingPunct="1">
              <a:lnSpc>
                <a:spcPct val="90000"/>
              </a:lnSpc>
            </a:pPr>
            <a:r>
              <a:rPr lang="en-US" altLang="zh-CN" dirty="0">
                <a:ea typeface="宋体" panose="02010600030101010101" pitchFamily="2" charset="-122"/>
              </a:rPr>
              <a:t>What </a:t>
            </a:r>
            <a:r>
              <a:rPr lang="en-US" altLang="zh-CN" i="1" dirty="0">
                <a:solidFill>
                  <a:schemeClr val="tx1"/>
                </a:solidFill>
                <a:ea typeface="宋体" panose="02010600030101010101" pitchFamily="2" charset="-122"/>
              </a:rPr>
              <a:t>is</a:t>
            </a:r>
            <a:r>
              <a:rPr lang="en-US" altLang="zh-CN" dirty="0">
                <a:ea typeface="宋体" panose="02010600030101010101" pitchFamily="2" charset="-122"/>
              </a:rPr>
              <a:t> a concurrent FIFO queue?</a:t>
            </a:r>
          </a:p>
          <a:p>
            <a:pPr lvl="1" eaLnBrk="1" hangingPunct="1">
              <a:lnSpc>
                <a:spcPct val="90000"/>
              </a:lnSpc>
            </a:pPr>
            <a:r>
              <a:rPr lang="en-US" altLang="zh-CN" dirty="0">
                <a:ea typeface="宋体" panose="02010600030101010101" pitchFamily="2" charset="-122"/>
              </a:rPr>
              <a:t>FIFO means </a:t>
            </a:r>
            <a:r>
              <a:rPr lang="en-US" altLang="zh-CN" dirty="0">
                <a:solidFill>
                  <a:schemeClr val="tx1"/>
                </a:solidFill>
                <a:ea typeface="宋体" panose="02010600030101010101" pitchFamily="2" charset="-122"/>
              </a:rPr>
              <a:t>strict temporal order</a:t>
            </a:r>
          </a:p>
          <a:p>
            <a:pPr lvl="1" eaLnBrk="1" hangingPunct="1">
              <a:lnSpc>
                <a:spcPct val="90000"/>
              </a:lnSpc>
            </a:pPr>
            <a:r>
              <a:rPr lang="en-US" altLang="zh-CN" dirty="0">
                <a:ea typeface="宋体" panose="02010600030101010101" pitchFamily="2" charset="-122"/>
              </a:rPr>
              <a:t>Concurrent means </a:t>
            </a:r>
            <a:r>
              <a:rPr lang="en-US" altLang="zh-CN" dirty="0">
                <a:solidFill>
                  <a:schemeClr val="tx1"/>
                </a:solidFill>
                <a:ea typeface="宋体" panose="02010600030101010101" pitchFamily="2" charset="-122"/>
              </a:rPr>
              <a:t>ambiguous temporal order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5062">
                                            <p:txEl>
                                              <p:pRg st="1" end="1"/>
                                            </p:txEl>
                                          </p:spTgt>
                                        </p:tgtEl>
                                        <p:attrNameLst>
                                          <p:attrName>style.visibility</p:attrName>
                                        </p:attrNameLst>
                                      </p:cBhvr>
                                      <p:to>
                                        <p:strVal val="visible"/>
                                      </p:to>
                                    </p:set>
                                    <p:animEffect transition="in" filter="dissolve">
                                      <p:cBhvr>
                                        <p:cTn id="7" dur="500"/>
                                        <p:tgtEl>
                                          <p:spTgt spid="4506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5062">
                                            <p:txEl>
                                              <p:pRg st="2" end="2"/>
                                            </p:txEl>
                                          </p:spTgt>
                                        </p:tgtEl>
                                        <p:attrNameLst>
                                          <p:attrName>style.visibility</p:attrName>
                                        </p:attrNameLst>
                                      </p:cBhvr>
                                      <p:to>
                                        <p:strVal val="visible"/>
                                      </p:to>
                                    </p:set>
                                    <p:animEffect transition="in" filter="dissolve">
                                      <p:cBhvr>
                                        <p:cTn id="12" dur="500"/>
                                        <p:tgtEl>
                                          <p:spTgt spid="4506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5062">
                                            <p:txEl>
                                              <p:pRg st="3" end="3"/>
                                            </p:txEl>
                                          </p:spTgt>
                                        </p:tgtEl>
                                        <p:attrNameLst>
                                          <p:attrName>style.visibility</p:attrName>
                                        </p:attrNameLst>
                                      </p:cBhvr>
                                      <p:to>
                                        <p:strVal val="visible"/>
                                      </p:to>
                                    </p:set>
                                    <p:animEffect transition="in" filter="dissolve">
                                      <p:cBhvr>
                                        <p:cTn id="17" dur="500"/>
                                        <p:tgtEl>
                                          <p:spTgt spid="4506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438D483F-35C9-48B6-A0BA-0A2A35B43779}"/>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DAAF175-7F83-46D2-8CF8-CC7D7645D00A}" type="slidenum">
              <a:rPr lang="ar-SA" altLang="zh-CN" sz="1400" b="0">
                <a:solidFill>
                  <a:schemeClr val="tx1"/>
                </a:solidFill>
                <a:latin typeface="Comic Sans MS" panose="030F0702030302020204" pitchFamily="66" charset="0"/>
              </a:rPr>
              <a:pPr/>
              <a:t>45</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46084" name="Picture 2" descr="magic">
            <a:extLst>
              <a:ext uri="{FF2B5EF4-FFF2-40B4-BE49-F238E27FC236}">
                <a16:creationId xmlns:a16="http://schemas.microsoft.com/office/drawing/2014/main" id="{5E495861-858F-4EBE-9157-77B8C585AF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6085" name="Rectangle 3">
            <a:extLst>
              <a:ext uri="{FF2B5EF4-FFF2-40B4-BE49-F238E27FC236}">
                <a16:creationId xmlns:a16="http://schemas.microsoft.com/office/drawing/2014/main" id="{0B99090C-248C-4069-B4E9-8C23C9CB7021}"/>
              </a:ext>
            </a:extLst>
          </p:cNvPr>
          <p:cNvSpPr>
            <a:spLocks noGrp="1" noChangeArrowheads="1"/>
          </p:cNvSpPr>
          <p:nvPr>
            <p:ph type="title"/>
          </p:nvPr>
        </p:nvSpPr>
        <p:spPr>
          <a:xfrm>
            <a:off x="671513" y="233363"/>
            <a:ext cx="7772400" cy="1143000"/>
          </a:xfrm>
        </p:spPr>
        <p:txBody>
          <a:bodyPr/>
          <a:lstStyle/>
          <a:p>
            <a:pPr eaLnBrk="1" hangingPunct="1"/>
            <a:r>
              <a:rPr lang="en-US" altLang="zh-CN">
                <a:ea typeface="宋体" panose="02010600030101010101" pitchFamily="2" charset="-122"/>
              </a:rPr>
              <a:t>Intuitively…</a:t>
            </a:r>
            <a:endParaRPr lang="en-US" altLang="zh-CN">
              <a:solidFill>
                <a:srgbClr val="FF3300"/>
              </a:solidFill>
              <a:ea typeface="宋体" panose="02010600030101010101" pitchFamily="2" charset="-122"/>
            </a:endParaRPr>
          </a:p>
        </p:txBody>
      </p:sp>
      <p:sp>
        <p:nvSpPr>
          <p:cNvPr id="8198" name="Rectangle 4">
            <a:extLst>
              <a:ext uri="{FF2B5EF4-FFF2-40B4-BE49-F238E27FC236}">
                <a16:creationId xmlns:a16="http://schemas.microsoft.com/office/drawing/2014/main" id="{3AC97A5D-7B6C-41E6-9D74-88A9EC7E19E3}"/>
              </a:ext>
            </a:extLst>
          </p:cNvPr>
          <p:cNvSpPr>
            <a:spLocks noChangeArrowheads="1"/>
          </p:cNvSpPr>
          <p:nvPr/>
        </p:nvSpPr>
        <p:spPr bwMode="auto">
          <a:xfrm>
            <a:off x="723900" y="1612900"/>
            <a:ext cx="7937500" cy="3786188"/>
          </a:xfrm>
          <a:prstGeom prst="rect">
            <a:avLst/>
          </a:prstGeom>
          <a:solidFill>
            <a:srgbClr val="FFFFCC"/>
          </a:solidFill>
          <a:ln w="9525">
            <a:noFill/>
            <a:miter lim="800000"/>
            <a:headEnd/>
            <a:tailEnd/>
          </a:ln>
        </p:spPr>
        <p:txBody>
          <a:bodyPr>
            <a:spAutoFit/>
          </a:bodyPr>
          <a:lstStyle/>
          <a:p>
            <a:pPr>
              <a:defRPr/>
            </a:pPr>
            <a:r>
              <a:rPr lang="en-US" sz="2000" dirty="0">
                <a:solidFill>
                  <a:schemeClr val="tx1"/>
                </a:solidFill>
                <a:cs typeface="Arial" charset="0"/>
              </a:rPr>
              <a:t>public</a:t>
            </a:r>
            <a:r>
              <a:rPr lang="en-US" sz="2000" dirty="0">
                <a:solidFill>
                  <a:schemeClr val="bg1">
                    <a:lumMod val="65000"/>
                  </a:schemeClr>
                </a:solidFill>
                <a:cs typeface="Arial" charset="0"/>
              </a:rPr>
              <a:t> </a:t>
            </a:r>
            <a:r>
              <a:rPr lang="en-US" sz="2000" dirty="0">
                <a:solidFill>
                  <a:srgbClr val="0070C0"/>
                </a:solidFill>
                <a:cs typeface="Arial" charset="0"/>
              </a:rPr>
              <a:t>T </a:t>
            </a:r>
            <a:r>
              <a:rPr lang="en-US" sz="2000" dirty="0" err="1">
                <a:solidFill>
                  <a:srgbClr val="0070C0"/>
                </a:solidFill>
                <a:cs typeface="Arial" charset="0"/>
              </a:rPr>
              <a:t>deq</a:t>
            </a:r>
            <a:r>
              <a:rPr lang="en-US" sz="2000" dirty="0">
                <a:solidFill>
                  <a:srgbClr val="0070C0"/>
                </a:solidFill>
                <a:cs typeface="Arial" charset="0"/>
              </a:rPr>
              <a:t>() </a:t>
            </a:r>
            <a:r>
              <a:rPr lang="en-US" sz="2000" dirty="0">
                <a:solidFill>
                  <a:schemeClr val="tx1"/>
                </a:solidFill>
                <a:cs typeface="Arial" charset="0"/>
              </a:rPr>
              <a:t>throws</a:t>
            </a:r>
            <a:r>
              <a:rPr lang="en-US" sz="2000" dirty="0">
                <a:solidFill>
                  <a:schemeClr val="bg1">
                    <a:lumMod val="65000"/>
                  </a:schemeClr>
                </a:solidFill>
                <a:cs typeface="Arial" charset="0"/>
              </a:rPr>
              <a:t> </a:t>
            </a:r>
            <a:r>
              <a:rPr lang="en-US" sz="2000" dirty="0" err="1">
                <a:solidFill>
                  <a:srgbClr val="0070C0"/>
                </a:solidFill>
                <a:cs typeface="Arial" charset="0"/>
              </a:rPr>
              <a:t>EmptyException</a:t>
            </a:r>
            <a:r>
              <a:rPr lang="en-US" sz="2000" dirty="0">
                <a:solidFill>
                  <a:srgbClr val="0070C0"/>
                </a:solidFill>
                <a:cs typeface="Arial" charset="0"/>
              </a:rPr>
              <a:t> {</a:t>
            </a:r>
          </a:p>
          <a:p>
            <a:pPr>
              <a:defRPr/>
            </a:pPr>
            <a:r>
              <a:rPr lang="en-US" sz="2000" dirty="0">
                <a:solidFill>
                  <a:schemeClr val="tx1"/>
                </a:solidFill>
                <a:cs typeface="Arial" charset="0"/>
              </a:rPr>
              <a:t>  </a:t>
            </a:r>
            <a:r>
              <a:rPr lang="en-US" sz="2000" dirty="0" err="1">
                <a:solidFill>
                  <a:srgbClr val="0070C0"/>
                </a:solidFill>
                <a:cs typeface="Arial" charset="0"/>
              </a:rPr>
              <a:t>lock.lock</a:t>
            </a:r>
            <a:r>
              <a:rPr lang="en-US" sz="2000" dirty="0">
                <a:solidFill>
                  <a:srgbClr val="0070C0"/>
                </a:solidFill>
                <a:cs typeface="Arial" charset="0"/>
              </a:rPr>
              <a:t>();             </a:t>
            </a:r>
          </a:p>
          <a:p>
            <a:pPr>
              <a:defRPr/>
            </a:pPr>
            <a:r>
              <a:rPr lang="en-US" sz="2000" dirty="0">
                <a:solidFill>
                  <a:schemeClr val="tx1"/>
                </a:solidFill>
                <a:cs typeface="Arial" charset="0"/>
              </a:rPr>
              <a:t>  try {      </a:t>
            </a:r>
          </a:p>
          <a:p>
            <a:pPr>
              <a:defRPr/>
            </a:pPr>
            <a:r>
              <a:rPr lang="en-US" sz="2000" dirty="0">
                <a:solidFill>
                  <a:schemeClr val="tx1"/>
                </a:solidFill>
                <a:cs typeface="Arial" charset="0"/>
              </a:rPr>
              <a:t>    if </a:t>
            </a:r>
            <a:r>
              <a:rPr lang="en-US" sz="2000" dirty="0">
                <a:solidFill>
                  <a:srgbClr val="0070C0"/>
                </a:solidFill>
                <a:cs typeface="Arial" charset="0"/>
              </a:rPr>
              <a:t>(tail == head)        </a:t>
            </a:r>
          </a:p>
          <a:p>
            <a:pPr>
              <a:defRPr/>
            </a:pPr>
            <a:r>
              <a:rPr lang="en-US" sz="2000" dirty="0">
                <a:solidFill>
                  <a:schemeClr val="tx1"/>
                </a:solidFill>
                <a:cs typeface="Arial" charset="0"/>
              </a:rPr>
              <a:t>       throw new </a:t>
            </a:r>
            <a:r>
              <a:rPr lang="en-US" sz="2000" dirty="0" err="1">
                <a:solidFill>
                  <a:srgbClr val="0070C0"/>
                </a:solidFill>
                <a:cs typeface="Arial" charset="0"/>
              </a:rPr>
              <a:t>EmptyException</a:t>
            </a:r>
            <a:r>
              <a:rPr lang="en-US" sz="2000" dirty="0">
                <a:solidFill>
                  <a:srgbClr val="0070C0"/>
                </a:solidFill>
                <a:cs typeface="Arial" charset="0"/>
              </a:rPr>
              <a:t>();      </a:t>
            </a:r>
          </a:p>
          <a:p>
            <a:pPr>
              <a:defRPr/>
            </a:pPr>
            <a:r>
              <a:rPr lang="en-US" sz="2000" dirty="0">
                <a:solidFill>
                  <a:srgbClr val="0070C0"/>
                </a:solidFill>
                <a:cs typeface="Arial" charset="0"/>
              </a:rPr>
              <a:t>    T x = items[head % </a:t>
            </a:r>
            <a:r>
              <a:rPr lang="en-US" sz="2000" dirty="0" err="1">
                <a:solidFill>
                  <a:srgbClr val="0070C0"/>
                </a:solidFill>
                <a:cs typeface="Arial" charset="0"/>
              </a:rPr>
              <a:t>items.length</a:t>
            </a:r>
            <a:r>
              <a:rPr lang="en-US" sz="2000" dirty="0">
                <a:solidFill>
                  <a:srgbClr val="0070C0"/>
                </a:solidFill>
                <a:cs typeface="Arial" charset="0"/>
              </a:rPr>
              <a:t>];      </a:t>
            </a:r>
          </a:p>
          <a:p>
            <a:pPr>
              <a:defRPr/>
            </a:pPr>
            <a:r>
              <a:rPr lang="en-US" sz="2000" dirty="0">
                <a:solidFill>
                  <a:srgbClr val="0070C0"/>
                </a:solidFill>
                <a:cs typeface="Arial" charset="0"/>
              </a:rPr>
              <a:t>    head++;      </a:t>
            </a:r>
          </a:p>
          <a:p>
            <a:pPr>
              <a:defRPr/>
            </a:pPr>
            <a:r>
              <a:rPr lang="en-US" sz="2000" dirty="0">
                <a:solidFill>
                  <a:schemeClr val="tx1"/>
                </a:solidFill>
                <a:cs typeface="Arial" charset="0"/>
              </a:rPr>
              <a:t>    return </a:t>
            </a:r>
            <a:r>
              <a:rPr lang="en-US" sz="2000" dirty="0">
                <a:solidFill>
                  <a:srgbClr val="0070C0"/>
                </a:solidFill>
                <a:cs typeface="Arial" charset="0"/>
              </a:rPr>
              <a:t>x;    </a:t>
            </a:r>
          </a:p>
          <a:p>
            <a:pPr>
              <a:defRPr/>
            </a:pPr>
            <a:r>
              <a:rPr lang="en-US" sz="2000" dirty="0">
                <a:solidFill>
                  <a:schemeClr val="tx1"/>
                </a:solidFill>
                <a:cs typeface="Arial" charset="0"/>
              </a:rPr>
              <a:t>  </a:t>
            </a:r>
            <a:r>
              <a:rPr lang="en-US" sz="2000" dirty="0">
                <a:solidFill>
                  <a:srgbClr val="0070C0"/>
                </a:solidFill>
                <a:cs typeface="Arial" charset="0"/>
              </a:rPr>
              <a:t>}</a:t>
            </a:r>
            <a:r>
              <a:rPr lang="en-US" sz="2000" dirty="0">
                <a:solidFill>
                  <a:schemeClr val="tx1"/>
                </a:solidFill>
                <a:cs typeface="Arial" charset="0"/>
              </a:rPr>
              <a:t> finally </a:t>
            </a:r>
            <a:r>
              <a:rPr lang="en-US" sz="2000" dirty="0">
                <a:solidFill>
                  <a:srgbClr val="0070C0"/>
                </a:solidFill>
                <a:cs typeface="Arial" charset="0"/>
              </a:rPr>
              <a:t>{</a:t>
            </a:r>
            <a:r>
              <a:rPr lang="en-US" sz="2000" dirty="0">
                <a:solidFill>
                  <a:schemeClr val="tx1"/>
                </a:solidFill>
                <a:cs typeface="Arial" charset="0"/>
              </a:rPr>
              <a:t>      </a:t>
            </a:r>
          </a:p>
          <a:p>
            <a:pPr>
              <a:defRPr/>
            </a:pPr>
            <a:r>
              <a:rPr lang="en-US" sz="2000" dirty="0">
                <a:solidFill>
                  <a:schemeClr val="tx1"/>
                </a:solidFill>
                <a:cs typeface="Arial" charset="0"/>
              </a:rPr>
              <a:t>    </a:t>
            </a:r>
            <a:r>
              <a:rPr lang="en-US" sz="2000" dirty="0" err="1">
                <a:solidFill>
                  <a:srgbClr val="0070C0"/>
                </a:solidFill>
                <a:cs typeface="Arial" charset="0"/>
              </a:rPr>
              <a:t>lock.unlock</a:t>
            </a:r>
            <a:r>
              <a:rPr lang="en-US" sz="2000" dirty="0">
                <a:solidFill>
                  <a:srgbClr val="0070C0"/>
                </a:solidFill>
                <a:cs typeface="Arial" charset="0"/>
              </a:rPr>
              <a:t>();    </a:t>
            </a:r>
          </a:p>
          <a:p>
            <a:pPr>
              <a:defRPr/>
            </a:pPr>
            <a:r>
              <a:rPr lang="en-US" sz="2000" dirty="0">
                <a:solidFill>
                  <a:srgbClr val="0070C0"/>
                </a:solidFill>
                <a:cs typeface="Arial" charset="0"/>
              </a:rPr>
              <a:t>  }  </a:t>
            </a:r>
          </a:p>
          <a:p>
            <a:pPr>
              <a:defRPr/>
            </a:pPr>
            <a:r>
              <a:rPr lang="en-US" sz="2000" dirty="0">
                <a:solidFill>
                  <a:srgbClr val="0070C0"/>
                </a:solidFill>
                <a:cs typeface="Arial" charset="0"/>
              </a:rPr>
              <a:t>} </a:t>
            </a:r>
          </a:p>
        </p:txBody>
      </p:sp>
      <p:pic>
        <p:nvPicPr>
          <p:cNvPr id="46087" name="Picture 2" descr="magic">
            <a:extLst>
              <a:ext uri="{FF2B5EF4-FFF2-40B4-BE49-F238E27FC236}">
                <a16:creationId xmlns:a16="http://schemas.microsoft.com/office/drawing/2014/main" id="{14A4E119-0B62-46AC-AE36-E62FE85A4D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11811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21061C4C-7166-41BC-8CE2-25BD0665357E}"/>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ACCFADD-8773-4343-8319-DB742D678AFF}" type="slidenum">
              <a:rPr lang="ar-SA" altLang="zh-CN" sz="1400" b="0">
                <a:solidFill>
                  <a:schemeClr val="tx1"/>
                </a:solidFill>
                <a:latin typeface="Comic Sans MS" panose="030F0702030302020204" pitchFamily="66" charset="0"/>
              </a:rPr>
              <a:pPr/>
              <a:t>46</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47108" name="Picture 2" descr="magic">
            <a:extLst>
              <a:ext uri="{FF2B5EF4-FFF2-40B4-BE49-F238E27FC236}">
                <a16:creationId xmlns:a16="http://schemas.microsoft.com/office/drawing/2014/main" id="{9574669F-5032-4751-BFFC-5E8AACECDE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7109" name="Rectangle 3">
            <a:extLst>
              <a:ext uri="{FF2B5EF4-FFF2-40B4-BE49-F238E27FC236}">
                <a16:creationId xmlns:a16="http://schemas.microsoft.com/office/drawing/2014/main" id="{955B4A6A-3DAD-430C-AB2E-37B89D09F2BE}"/>
              </a:ext>
            </a:extLst>
          </p:cNvPr>
          <p:cNvSpPr>
            <a:spLocks noGrp="1" noChangeArrowheads="1"/>
          </p:cNvSpPr>
          <p:nvPr>
            <p:ph type="title"/>
          </p:nvPr>
        </p:nvSpPr>
        <p:spPr>
          <a:xfrm>
            <a:off x="671513" y="233363"/>
            <a:ext cx="7772400" cy="1143000"/>
          </a:xfrm>
        </p:spPr>
        <p:txBody>
          <a:bodyPr/>
          <a:lstStyle/>
          <a:p>
            <a:pPr eaLnBrk="1" hangingPunct="1"/>
            <a:r>
              <a:rPr lang="en-US" altLang="zh-CN">
                <a:ea typeface="宋体" panose="02010600030101010101" pitchFamily="2" charset="-122"/>
              </a:rPr>
              <a:t>Intuitively…</a:t>
            </a:r>
            <a:endParaRPr lang="en-US" altLang="zh-CN">
              <a:solidFill>
                <a:srgbClr val="FF3300"/>
              </a:solidFill>
              <a:ea typeface="宋体" panose="02010600030101010101" pitchFamily="2" charset="-122"/>
            </a:endParaRPr>
          </a:p>
        </p:txBody>
      </p:sp>
      <p:sp>
        <p:nvSpPr>
          <p:cNvPr id="8198" name="Rectangle 4">
            <a:extLst>
              <a:ext uri="{FF2B5EF4-FFF2-40B4-BE49-F238E27FC236}">
                <a16:creationId xmlns:a16="http://schemas.microsoft.com/office/drawing/2014/main" id="{8766D5F1-4473-4452-800E-B57CDFE7E78A}"/>
              </a:ext>
            </a:extLst>
          </p:cNvPr>
          <p:cNvSpPr>
            <a:spLocks noChangeArrowheads="1"/>
          </p:cNvSpPr>
          <p:nvPr/>
        </p:nvSpPr>
        <p:spPr bwMode="auto">
          <a:xfrm>
            <a:off x="723900" y="1612900"/>
            <a:ext cx="7937500" cy="3786188"/>
          </a:xfrm>
          <a:prstGeom prst="rect">
            <a:avLst/>
          </a:prstGeom>
          <a:solidFill>
            <a:srgbClr val="FFFFCC"/>
          </a:solidFill>
          <a:ln w="9525">
            <a:noFill/>
            <a:miter lim="800000"/>
            <a:headEnd/>
            <a:tailEnd/>
          </a:ln>
        </p:spPr>
        <p:txBody>
          <a:bodyPr>
            <a:spAutoFit/>
          </a:bodyPr>
          <a:lstStyle/>
          <a:p>
            <a:pPr>
              <a:defRPr/>
            </a:pPr>
            <a:r>
              <a:rPr lang="en-US" sz="2000" dirty="0">
                <a:solidFill>
                  <a:schemeClr val="bg1">
                    <a:lumMod val="65000"/>
                  </a:schemeClr>
                </a:solidFill>
                <a:cs typeface="Arial" charset="0"/>
              </a:rPr>
              <a:t>public T </a:t>
            </a:r>
            <a:r>
              <a:rPr lang="en-US" sz="2000" dirty="0" err="1">
                <a:solidFill>
                  <a:schemeClr val="bg1">
                    <a:lumMod val="65000"/>
                  </a:schemeClr>
                </a:solidFill>
                <a:cs typeface="Arial" charset="0"/>
              </a:rPr>
              <a:t>deq</a:t>
            </a:r>
            <a:r>
              <a:rPr lang="en-US" sz="2000" dirty="0">
                <a:solidFill>
                  <a:schemeClr val="bg1">
                    <a:lumMod val="65000"/>
                  </a:schemeClr>
                </a:solidFill>
                <a:cs typeface="Arial" charset="0"/>
              </a:rPr>
              <a:t>() throws </a:t>
            </a:r>
            <a:r>
              <a:rPr lang="en-US" sz="2000" dirty="0" err="1">
                <a:solidFill>
                  <a:schemeClr val="bg1">
                    <a:lumMod val="65000"/>
                  </a:schemeClr>
                </a:solidFill>
                <a:cs typeface="Arial" charset="0"/>
              </a:rPr>
              <a:t>EmptyException</a:t>
            </a:r>
            <a:r>
              <a:rPr lang="en-US" sz="2000" dirty="0">
                <a:solidFill>
                  <a:schemeClr val="bg1">
                    <a:lumMod val="65000"/>
                  </a:schemeClr>
                </a:solidFill>
                <a:cs typeface="Arial" charset="0"/>
              </a:rPr>
              <a:t> {</a:t>
            </a:r>
          </a:p>
          <a:p>
            <a:pPr>
              <a:defRPr/>
            </a:pPr>
            <a:r>
              <a:rPr lang="en-US" sz="2000" dirty="0">
                <a:solidFill>
                  <a:schemeClr val="tx1"/>
                </a:solidFill>
                <a:cs typeface="Arial" charset="0"/>
              </a:rPr>
              <a:t>  </a:t>
            </a:r>
            <a:r>
              <a:rPr lang="en-US" sz="2000" dirty="0" err="1">
                <a:solidFill>
                  <a:srgbClr val="0070C0"/>
                </a:solidFill>
                <a:cs typeface="Arial" charset="0"/>
              </a:rPr>
              <a:t>lock.lock</a:t>
            </a:r>
            <a:r>
              <a:rPr lang="en-US" sz="2000" dirty="0">
                <a:solidFill>
                  <a:srgbClr val="0070C0"/>
                </a:solidFill>
                <a:cs typeface="Arial" charset="0"/>
              </a:rPr>
              <a:t>();             </a:t>
            </a:r>
          </a:p>
          <a:p>
            <a:pPr>
              <a:defRPr/>
            </a:pPr>
            <a:r>
              <a:rPr lang="en-US" sz="2000" dirty="0">
                <a:solidFill>
                  <a:schemeClr val="tx1"/>
                </a:solidFill>
                <a:cs typeface="Arial" charset="0"/>
              </a:rPr>
              <a:t>  </a:t>
            </a:r>
            <a:r>
              <a:rPr lang="en-US" sz="2000" dirty="0">
                <a:solidFill>
                  <a:schemeClr val="bg1">
                    <a:lumMod val="65000"/>
                  </a:schemeClr>
                </a:solidFill>
                <a:cs typeface="Arial" charset="0"/>
              </a:rPr>
              <a:t>try {      </a:t>
            </a:r>
          </a:p>
          <a:p>
            <a:pPr>
              <a:defRPr/>
            </a:pPr>
            <a:r>
              <a:rPr lang="en-US" sz="2000" dirty="0">
                <a:solidFill>
                  <a:schemeClr val="bg1">
                    <a:lumMod val="65000"/>
                  </a:schemeClr>
                </a:solidFill>
                <a:cs typeface="Arial" charset="0"/>
              </a:rPr>
              <a:t>    if (tail == head)        </a:t>
            </a:r>
          </a:p>
          <a:p>
            <a:pPr>
              <a:defRPr/>
            </a:pPr>
            <a:r>
              <a:rPr lang="en-US" sz="2000" dirty="0">
                <a:solidFill>
                  <a:schemeClr val="bg1">
                    <a:lumMod val="65000"/>
                  </a:schemeClr>
                </a:solidFill>
                <a:cs typeface="Arial" charset="0"/>
              </a:rPr>
              <a:t>       throw new </a:t>
            </a:r>
            <a:r>
              <a:rPr lang="en-US" sz="2000" dirty="0" err="1">
                <a:solidFill>
                  <a:schemeClr val="bg1">
                    <a:lumMod val="65000"/>
                  </a:schemeClr>
                </a:solidFill>
                <a:cs typeface="Arial" charset="0"/>
              </a:rPr>
              <a:t>EmptyException</a:t>
            </a:r>
            <a:r>
              <a:rPr lang="en-US" sz="2000" dirty="0">
                <a:solidFill>
                  <a:schemeClr val="bg1">
                    <a:lumMod val="65000"/>
                  </a:schemeClr>
                </a:solidFill>
                <a:cs typeface="Arial" charset="0"/>
              </a:rPr>
              <a:t>();      </a:t>
            </a:r>
          </a:p>
          <a:p>
            <a:pPr>
              <a:defRPr/>
            </a:pPr>
            <a:r>
              <a:rPr lang="en-US" sz="2000" dirty="0">
                <a:solidFill>
                  <a:schemeClr val="bg1">
                    <a:lumMod val="65000"/>
                  </a:schemeClr>
                </a:solidFill>
                <a:cs typeface="Arial" charset="0"/>
              </a:rPr>
              <a:t>    T x = items[head % </a:t>
            </a:r>
            <a:r>
              <a:rPr lang="en-US" sz="2000" dirty="0" err="1">
                <a:solidFill>
                  <a:schemeClr val="bg1">
                    <a:lumMod val="65000"/>
                  </a:schemeClr>
                </a:solidFill>
                <a:cs typeface="Arial" charset="0"/>
              </a:rPr>
              <a:t>items.length</a:t>
            </a:r>
            <a:r>
              <a:rPr lang="en-US" sz="2000" dirty="0">
                <a:solidFill>
                  <a:schemeClr val="bg1">
                    <a:lumMod val="65000"/>
                  </a:schemeClr>
                </a:solidFill>
                <a:cs typeface="Arial" charset="0"/>
              </a:rPr>
              <a:t>];      </a:t>
            </a:r>
          </a:p>
          <a:p>
            <a:pPr>
              <a:defRPr/>
            </a:pPr>
            <a:r>
              <a:rPr lang="en-US" sz="2000" dirty="0">
                <a:solidFill>
                  <a:schemeClr val="bg1">
                    <a:lumMod val="65000"/>
                  </a:schemeClr>
                </a:solidFill>
                <a:cs typeface="Arial" charset="0"/>
              </a:rPr>
              <a:t>    head++;      </a:t>
            </a:r>
          </a:p>
          <a:p>
            <a:pPr>
              <a:defRPr/>
            </a:pPr>
            <a:r>
              <a:rPr lang="en-US" sz="2000" dirty="0">
                <a:solidFill>
                  <a:schemeClr val="bg1">
                    <a:lumMod val="65000"/>
                  </a:schemeClr>
                </a:solidFill>
                <a:cs typeface="Arial" charset="0"/>
              </a:rPr>
              <a:t>    return x;    </a:t>
            </a:r>
          </a:p>
          <a:p>
            <a:pPr>
              <a:defRPr/>
            </a:pPr>
            <a:r>
              <a:rPr lang="en-US" sz="2000" dirty="0">
                <a:solidFill>
                  <a:schemeClr val="bg1">
                    <a:lumMod val="65000"/>
                  </a:schemeClr>
                </a:solidFill>
                <a:cs typeface="Arial" charset="0"/>
              </a:rPr>
              <a:t>  } finally {      </a:t>
            </a:r>
          </a:p>
          <a:p>
            <a:pPr>
              <a:defRPr/>
            </a:pPr>
            <a:r>
              <a:rPr lang="en-US" sz="2000" dirty="0">
                <a:solidFill>
                  <a:srgbClr val="0070C0"/>
                </a:solidFill>
                <a:cs typeface="Arial" charset="0"/>
              </a:rPr>
              <a:t>    </a:t>
            </a:r>
            <a:r>
              <a:rPr lang="en-US" sz="2000" dirty="0" err="1">
                <a:solidFill>
                  <a:srgbClr val="0070C0"/>
                </a:solidFill>
                <a:cs typeface="Arial" charset="0"/>
              </a:rPr>
              <a:t>lock.unlock</a:t>
            </a:r>
            <a:r>
              <a:rPr lang="en-US" sz="2000" dirty="0">
                <a:solidFill>
                  <a:srgbClr val="0070C0"/>
                </a:solidFill>
                <a:cs typeface="Arial" charset="0"/>
              </a:rPr>
              <a:t>();    </a:t>
            </a:r>
          </a:p>
          <a:p>
            <a:pPr>
              <a:defRPr/>
            </a:pPr>
            <a:r>
              <a:rPr lang="en-US" sz="2000" dirty="0">
                <a:solidFill>
                  <a:schemeClr val="bg1">
                    <a:lumMod val="65000"/>
                  </a:schemeClr>
                </a:solidFill>
                <a:cs typeface="Arial" charset="0"/>
              </a:rPr>
              <a:t>  }  </a:t>
            </a:r>
          </a:p>
          <a:p>
            <a:pPr>
              <a:defRPr/>
            </a:pPr>
            <a:r>
              <a:rPr lang="en-US" sz="2000" dirty="0">
                <a:solidFill>
                  <a:schemeClr val="bg1">
                    <a:lumMod val="65000"/>
                  </a:schemeClr>
                </a:solidFill>
                <a:cs typeface="Arial" charset="0"/>
              </a:rPr>
              <a:t>} </a:t>
            </a:r>
          </a:p>
        </p:txBody>
      </p:sp>
      <p:pic>
        <p:nvPicPr>
          <p:cNvPr id="47111" name="Picture 2" descr="magic">
            <a:extLst>
              <a:ext uri="{FF2B5EF4-FFF2-40B4-BE49-F238E27FC236}">
                <a16:creationId xmlns:a16="http://schemas.microsoft.com/office/drawing/2014/main" id="{685E08A6-5E23-41AC-8871-C3DF75A105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11811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7112" name="AutoShape 6">
            <a:extLst>
              <a:ext uri="{FF2B5EF4-FFF2-40B4-BE49-F238E27FC236}">
                <a16:creationId xmlns:a16="http://schemas.microsoft.com/office/drawing/2014/main" id="{84732A83-F7EE-49C6-829A-21C8B98F8357}"/>
              </a:ext>
            </a:extLst>
          </p:cNvPr>
          <p:cNvSpPr>
            <a:spLocks noChangeArrowheads="1"/>
          </p:cNvSpPr>
          <p:nvPr/>
        </p:nvSpPr>
        <p:spPr bwMode="auto">
          <a:xfrm>
            <a:off x="1054100" y="1898650"/>
            <a:ext cx="1905000" cy="457200"/>
          </a:xfrm>
          <a:prstGeom prst="wedgeRoundRectCallout">
            <a:avLst>
              <a:gd name="adj1" fmla="val 113500"/>
              <a:gd name="adj2" fmla="val 46805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2800" b="0">
              <a:latin typeface="Comic Sans MS" panose="030F0702030302020204" pitchFamily="66" charset="0"/>
            </a:endParaRPr>
          </a:p>
        </p:txBody>
      </p:sp>
      <p:sp>
        <p:nvSpPr>
          <p:cNvPr id="47113" name="Text Box 7">
            <a:extLst>
              <a:ext uri="{FF2B5EF4-FFF2-40B4-BE49-F238E27FC236}">
                <a16:creationId xmlns:a16="http://schemas.microsoft.com/office/drawing/2014/main" id="{DDF33394-C601-4F9D-85F6-61896BE74D52}"/>
              </a:ext>
            </a:extLst>
          </p:cNvPr>
          <p:cNvSpPr txBox="1">
            <a:spLocks noChangeArrowheads="1"/>
          </p:cNvSpPr>
          <p:nvPr/>
        </p:nvSpPr>
        <p:spPr bwMode="auto">
          <a:xfrm>
            <a:off x="3848100" y="3997325"/>
            <a:ext cx="3810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b="0">
                <a:latin typeface="Comic Sans MS" panose="030F0702030302020204" pitchFamily="66" charset="0"/>
                <a:ea typeface="宋体" panose="02010600030101010101" pitchFamily="2" charset="-122"/>
              </a:rPr>
              <a:t>All modifications </a:t>
            </a:r>
          </a:p>
          <a:p>
            <a:pPr algn="ctr"/>
            <a:r>
              <a:rPr lang="en-US" altLang="zh-CN" sz="2800" b="0">
                <a:latin typeface="Comic Sans MS" panose="030F0702030302020204" pitchFamily="66" charset="0"/>
                <a:ea typeface="宋体" panose="02010600030101010101" pitchFamily="2" charset="-122"/>
              </a:rPr>
              <a:t>of queue are done </a:t>
            </a:r>
          </a:p>
          <a:p>
            <a:pPr algn="ctr"/>
            <a:r>
              <a:rPr lang="en-US" altLang="zh-CN" sz="2800" b="0">
                <a:latin typeface="Comic Sans MS" panose="030F0702030302020204" pitchFamily="66" charset="0"/>
                <a:ea typeface="宋体" panose="02010600030101010101" pitchFamily="2" charset="-122"/>
              </a:rPr>
              <a:t>mutually exclusive</a:t>
            </a:r>
          </a:p>
        </p:txBody>
      </p:sp>
      <p:sp>
        <p:nvSpPr>
          <p:cNvPr id="47114" name="AutoShape 6">
            <a:extLst>
              <a:ext uri="{FF2B5EF4-FFF2-40B4-BE49-F238E27FC236}">
                <a16:creationId xmlns:a16="http://schemas.microsoft.com/office/drawing/2014/main" id="{4A1E3E9F-D98D-4661-99F9-198CCEDA73E6}"/>
              </a:ext>
            </a:extLst>
          </p:cNvPr>
          <p:cNvSpPr>
            <a:spLocks noChangeArrowheads="1"/>
          </p:cNvSpPr>
          <p:nvPr/>
        </p:nvSpPr>
        <p:spPr bwMode="auto">
          <a:xfrm>
            <a:off x="1346200" y="4311650"/>
            <a:ext cx="2286000" cy="457200"/>
          </a:xfrm>
          <a:prstGeom prst="wedgeRoundRectCallout">
            <a:avLst>
              <a:gd name="adj1" fmla="val 72389"/>
              <a:gd name="adj2" fmla="val -2916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2800" b="0">
              <a:latin typeface="Comic Sans MS" panose="030F0702030302020204" pitchFamily="66"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 name="Slide Number Placeholder 4">
            <a:extLst>
              <a:ext uri="{FF2B5EF4-FFF2-40B4-BE49-F238E27FC236}">
                <a16:creationId xmlns:a16="http://schemas.microsoft.com/office/drawing/2014/main" id="{7F88B0A9-47FE-40CB-8FCB-FCA6737DD8FA}"/>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E018712-2C8F-4D3D-8D41-5F65D0189281}" type="slidenum">
              <a:rPr lang="ar-SA" altLang="zh-CN" sz="1400" b="0">
                <a:solidFill>
                  <a:schemeClr val="tx1"/>
                </a:solidFill>
                <a:latin typeface="Comic Sans MS" panose="030F0702030302020204" pitchFamily="66" charset="0"/>
              </a:rPr>
              <a:pPr/>
              <a:t>47</a:t>
            </a:fld>
            <a:endParaRPr lang="en-US" altLang="zh-CN" sz="1400" b="0">
              <a:solidFill>
                <a:schemeClr val="tx1"/>
              </a:solidFill>
              <a:latin typeface="Comic Sans MS" panose="030F0702030302020204" pitchFamily="66" charset="0"/>
              <a:ea typeface="宋体" panose="02010600030101010101" pitchFamily="2" charset="-122"/>
            </a:endParaRPr>
          </a:p>
        </p:txBody>
      </p:sp>
      <p:grpSp>
        <p:nvGrpSpPr>
          <p:cNvPr id="48132" name="Group 2">
            <a:extLst>
              <a:ext uri="{FF2B5EF4-FFF2-40B4-BE49-F238E27FC236}">
                <a16:creationId xmlns:a16="http://schemas.microsoft.com/office/drawing/2014/main" id="{9AF69041-A734-45A8-8F1D-0EF138283373}"/>
              </a:ext>
            </a:extLst>
          </p:cNvPr>
          <p:cNvGrpSpPr>
            <a:grpSpLocks/>
          </p:cNvGrpSpPr>
          <p:nvPr/>
        </p:nvGrpSpPr>
        <p:grpSpPr bwMode="auto">
          <a:xfrm>
            <a:off x="1098550" y="5418138"/>
            <a:ext cx="7391400" cy="762000"/>
            <a:chOff x="528" y="3312"/>
            <a:chExt cx="4656" cy="480"/>
          </a:xfrm>
        </p:grpSpPr>
        <p:sp>
          <p:nvSpPr>
            <p:cNvPr id="48165" name="AutoShape 3">
              <a:extLst>
                <a:ext uri="{FF2B5EF4-FFF2-40B4-BE49-F238E27FC236}">
                  <a16:creationId xmlns:a16="http://schemas.microsoft.com/office/drawing/2014/main" id="{B3970E25-7A92-41AD-A76A-617B63F8DA96}"/>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48166" name="Text Box 4">
              <a:extLst>
                <a:ext uri="{FF2B5EF4-FFF2-40B4-BE49-F238E27FC236}">
                  <a16:creationId xmlns:a16="http://schemas.microsoft.com/office/drawing/2014/main" id="{51AE92D6-7604-42F2-9E11-E90CDA3157D7}"/>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48133" name="Rectangle 5">
            <a:extLst>
              <a:ext uri="{FF2B5EF4-FFF2-40B4-BE49-F238E27FC236}">
                <a16:creationId xmlns:a16="http://schemas.microsoft.com/office/drawing/2014/main" id="{B10E179B-D2C3-49E1-B43D-1081FA0F96FD}"/>
              </a:ext>
            </a:extLst>
          </p:cNvPr>
          <p:cNvSpPr>
            <a:spLocks noGrp="1" noChangeArrowheads="1"/>
          </p:cNvSpPr>
          <p:nvPr>
            <p:ph type="title"/>
          </p:nvPr>
        </p:nvSpPr>
        <p:spPr>
          <a:xfrm>
            <a:off x="700088" y="450850"/>
            <a:ext cx="7772400" cy="1143000"/>
          </a:xfrm>
        </p:spPr>
        <p:txBody>
          <a:bodyPr/>
          <a:lstStyle/>
          <a:p>
            <a:pPr eaLnBrk="1" hangingPunct="1"/>
            <a:r>
              <a:rPr lang="en-US" altLang="zh-CN">
                <a:ea typeface="宋体" panose="02010600030101010101" pitchFamily="2" charset="-122"/>
              </a:rPr>
              <a:t>Intuitively</a:t>
            </a:r>
          </a:p>
        </p:txBody>
      </p:sp>
      <p:grpSp>
        <p:nvGrpSpPr>
          <p:cNvPr id="3" name="Group 6">
            <a:extLst>
              <a:ext uri="{FF2B5EF4-FFF2-40B4-BE49-F238E27FC236}">
                <a16:creationId xmlns:a16="http://schemas.microsoft.com/office/drawing/2014/main" id="{E957CFB1-249A-4A34-96F6-D2DDD54F4ADF}"/>
              </a:ext>
            </a:extLst>
          </p:cNvPr>
          <p:cNvGrpSpPr>
            <a:grpSpLocks/>
          </p:cNvGrpSpPr>
          <p:nvPr/>
        </p:nvGrpSpPr>
        <p:grpSpPr bwMode="auto">
          <a:xfrm>
            <a:off x="2162175" y="2247900"/>
            <a:ext cx="4503738" cy="1477963"/>
            <a:chOff x="1380" y="1435"/>
            <a:chExt cx="2837" cy="931"/>
          </a:xfrm>
        </p:grpSpPr>
        <p:sp>
          <p:nvSpPr>
            <p:cNvPr id="48163" name="AutoShape 7">
              <a:extLst>
                <a:ext uri="{FF2B5EF4-FFF2-40B4-BE49-F238E27FC236}">
                  <a16:creationId xmlns:a16="http://schemas.microsoft.com/office/drawing/2014/main" id="{B3108905-97F0-483B-9566-2B0A34819A58}"/>
                </a:ext>
              </a:extLst>
            </p:cNvPr>
            <p:cNvSpPr>
              <a:spLocks noChangeArrowheads="1"/>
            </p:cNvSpPr>
            <p:nvPr/>
          </p:nvSpPr>
          <p:spPr bwMode="auto">
            <a:xfrm flipV="1">
              <a:off x="1380" y="1435"/>
              <a:ext cx="2837" cy="389"/>
            </a:xfrm>
            <a:prstGeom prst="leftRightArrow">
              <a:avLst>
                <a:gd name="adj1" fmla="val 50000"/>
                <a:gd name="adj2" fmla="val 145861"/>
              </a:avLst>
            </a:prstGeom>
            <a:solidFill>
              <a:srgbClr val="FF9900"/>
            </a:solidFill>
            <a:ln w="38100">
              <a:solidFill>
                <a:schemeClr val="tx1"/>
              </a:solidFill>
              <a:miter lim="800000"/>
              <a:headEnd/>
              <a:tailEnd/>
            </a:ln>
          </p:spPr>
          <p:txBody>
            <a:bodyPr rot="10800000"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a:solidFill>
                  <a:schemeClr val="bg1"/>
                </a:solidFill>
                <a:latin typeface="Comic Sans MS" panose="030F0702030302020204" pitchFamily="66" charset="0"/>
              </a:endParaRPr>
            </a:p>
          </p:txBody>
        </p:sp>
        <p:sp>
          <p:nvSpPr>
            <p:cNvPr id="48164" name="AutoShape 8">
              <a:extLst>
                <a:ext uri="{FF2B5EF4-FFF2-40B4-BE49-F238E27FC236}">
                  <a16:creationId xmlns:a16="http://schemas.microsoft.com/office/drawing/2014/main" id="{98F961A9-BC7B-4C47-A0F9-031E351F6B0D}"/>
                </a:ext>
              </a:extLst>
            </p:cNvPr>
            <p:cNvSpPr>
              <a:spLocks noChangeArrowheads="1"/>
            </p:cNvSpPr>
            <p:nvPr/>
          </p:nvSpPr>
          <p:spPr bwMode="auto">
            <a:xfrm flipV="1">
              <a:off x="1637" y="1977"/>
              <a:ext cx="1685" cy="389"/>
            </a:xfrm>
            <a:prstGeom prst="leftRightArrow">
              <a:avLst>
                <a:gd name="adj1" fmla="val 50000"/>
                <a:gd name="adj2" fmla="val 86632"/>
              </a:avLst>
            </a:prstGeom>
            <a:solidFill>
              <a:srgbClr val="66FF33"/>
            </a:solidFill>
            <a:ln w="38100">
              <a:solidFill>
                <a:schemeClr val="tx1"/>
              </a:solidFill>
              <a:miter lim="800000"/>
              <a:headEnd/>
              <a:tailEnd/>
            </a:ln>
          </p:spPr>
          <p:txBody>
            <a:bodyPr rot="10800000"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a:solidFill>
                  <a:schemeClr val="bg1"/>
                </a:solidFill>
                <a:latin typeface="Comic Sans MS" panose="030F0702030302020204" pitchFamily="66" charset="0"/>
              </a:endParaRPr>
            </a:p>
          </p:txBody>
        </p:sp>
      </p:grpSp>
      <p:sp>
        <p:nvSpPr>
          <p:cNvPr id="48135" name="Text Box 9">
            <a:extLst>
              <a:ext uri="{FF2B5EF4-FFF2-40B4-BE49-F238E27FC236}">
                <a16:creationId xmlns:a16="http://schemas.microsoft.com/office/drawing/2014/main" id="{DE086AA3-A894-4DD6-8AD3-F42B318FFFB2}"/>
              </a:ext>
            </a:extLst>
          </p:cNvPr>
          <p:cNvSpPr txBox="1">
            <a:spLocks noChangeArrowheads="1"/>
          </p:cNvSpPr>
          <p:nvPr/>
        </p:nvSpPr>
        <p:spPr bwMode="auto">
          <a:xfrm>
            <a:off x="3986213" y="1901825"/>
            <a:ext cx="1104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chemeClr val="tx1"/>
                </a:solidFill>
                <a:ea typeface="宋体" panose="02010600030101010101" pitchFamily="2" charset="-122"/>
              </a:rPr>
              <a:t>q.deq</a:t>
            </a:r>
          </a:p>
        </p:txBody>
      </p:sp>
      <p:sp>
        <p:nvSpPr>
          <p:cNvPr id="48136" name="Text Box 10">
            <a:extLst>
              <a:ext uri="{FF2B5EF4-FFF2-40B4-BE49-F238E27FC236}">
                <a16:creationId xmlns:a16="http://schemas.microsoft.com/office/drawing/2014/main" id="{E5EB3510-1CD0-4524-81FB-AFEE700930F8}"/>
              </a:ext>
            </a:extLst>
          </p:cNvPr>
          <p:cNvSpPr txBox="1">
            <a:spLocks noChangeArrowheads="1"/>
          </p:cNvSpPr>
          <p:nvPr/>
        </p:nvSpPr>
        <p:spPr bwMode="auto">
          <a:xfrm>
            <a:off x="3413125" y="2779713"/>
            <a:ext cx="1104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chemeClr val="tx1"/>
                </a:solidFill>
                <a:ea typeface="宋体" panose="02010600030101010101" pitchFamily="2" charset="-122"/>
              </a:rPr>
              <a:t>q.enq</a:t>
            </a:r>
          </a:p>
        </p:txBody>
      </p:sp>
      <p:grpSp>
        <p:nvGrpSpPr>
          <p:cNvPr id="4" name="Group 11">
            <a:extLst>
              <a:ext uri="{FF2B5EF4-FFF2-40B4-BE49-F238E27FC236}">
                <a16:creationId xmlns:a16="http://schemas.microsoft.com/office/drawing/2014/main" id="{D78D2838-AE1D-4D37-9DD2-2192D89E892F}"/>
              </a:ext>
            </a:extLst>
          </p:cNvPr>
          <p:cNvGrpSpPr>
            <a:grpSpLocks/>
          </p:cNvGrpSpPr>
          <p:nvPr/>
        </p:nvGrpSpPr>
        <p:grpSpPr bwMode="auto">
          <a:xfrm>
            <a:off x="3449638" y="2647950"/>
            <a:ext cx="2522537" cy="3721100"/>
            <a:chOff x="2164" y="1668"/>
            <a:chExt cx="1589" cy="2344"/>
          </a:xfrm>
        </p:grpSpPr>
        <p:grpSp>
          <p:nvGrpSpPr>
            <p:cNvPr id="48154" name="Group 12">
              <a:extLst>
                <a:ext uri="{FF2B5EF4-FFF2-40B4-BE49-F238E27FC236}">
                  <a16:creationId xmlns:a16="http://schemas.microsoft.com/office/drawing/2014/main" id="{78ED7506-ADA0-4790-BAE3-724A57E66679}"/>
                </a:ext>
              </a:extLst>
            </p:cNvPr>
            <p:cNvGrpSpPr>
              <a:grpSpLocks/>
            </p:cNvGrpSpPr>
            <p:nvPr/>
          </p:nvGrpSpPr>
          <p:grpSpPr bwMode="auto">
            <a:xfrm>
              <a:off x="2274" y="1668"/>
              <a:ext cx="1470" cy="2071"/>
              <a:chOff x="2274" y="1668"/>
              <a:chExt cx="1470" cy="2081"/>
            </a:xfrm>
          </p:grpSpPr>
          <p:sp>
            <p:nvSpPr>
              <p:cNvPr id="48157" name="Line 13">
                <a:extLst>
                  <a:ext uri="{FF2B5EF4-FFF2-40B4-BE49-F238E27FC236}">
                    <a16:creationId xmlns:a16="http://schemas.microsoft.com/office/drawing/2014/main" id="{31DCFFC1-81DA-4869-BD92-7428A2F5B644}"/>
                  </a:ext>
                </a:extLst>
              </p:cNvPr>
              <p:cNvSpPr>
                <a:spLocks noChangeShapeType="1"/>
              </p:cNvSpPr>
              <p:nvPr/>
            </p:nvSpPr>
            <p:spPr bwMode="auto">
              <a:xfrm>
                <a:off x="2296" y="2211"/>
                <a:ext cx="0" cy="133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48158" name="Line 14">
                <a:extLst>
                  <a:ext uri="{FF2B5EF4-FFF2-40B4-BE49-F238E27FC236}">
                    <a16:creationId xmlns:a16="http://schemas.microsoft.com/office/drawing/2014/main" id="{EBA48792-10C3-4D65-8363-3FF0BD1ACCA0}"/>
                  </a:ext>
                </a:extLst>
              </p:cNvPr>
              <p:cNvSpPr>
                <a:spLocks noChangeShapeType="1"/>
              </p:cNvSpPr>
              <p:nvPr/>
            </p:nvSpPr>
            <p:spPr bwMode="auto">
              <a:xfrm>
                <a:off x="2697" y="2231"/>
                <a:ext cx="0" cy="134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48159" name="AutoShape 15">
                <a:extLst>
                  <a:ext uri="{FF2B5EF4-FFF2-40B4-BE49-F238E27FC236}">
                    <a16:creationId xmlns:a16="http://schemas.microsoft.com/office/drawing/2014/main" id="{DA25EA08-41F7-4762-BD9D-D1E5D702CA9E}"/>
                  </a:ext>
                </a:extLst>
              </p:cNvPr>
              <p:cNvSpPr>
                <a:spLocks noChangeArrowheads="1"/>
              </p:cNvSpPr>
              <p:nvPr/>
            </p:nvSpPr>
            <p:spPr bwMode="auto">
              <a:xfrm flipV="1">
                <a:off x="2274" y="3579"/>
                <a:ext cx="414" cy="160"/>
              </a:xfrm>
              <a:prstGeom prst="leftRightArrow">
                <a:avLst>
                  <a:gd name="adj1" fmla="val 50000"/>
                  <a:gd name="adj2" fmla="val 51750"/>
                </a:avLst>
              </a:prstGeom>
              <a:solidFill>
                <a:srgbClr val="00FF00"/>
              </a:solidFill>
              <a:ln w="38100">
                <a:solidFill>
                  <a:schemeClr val="tx1"/>
                </a:solidFill>
                <a:miter lim="800000"/>
                <a:headEnd/>
                <a:tailEnd/>
              </a:ln>
            </p:spPr>
            <p:txBody>
              <a:bodyPr rot="10800000"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a:solidFill>
                    <a:schemeClr val="bg1"/>
                  </a:solidFill>
                  <a:latin typeface="Comic Sans MS" panose="030F0702030302020204" pitchFamily="66" charset="0"/>
                </a:endParaRPr>
              </a:p>
            </p:txBody>
          </p:sp>
          <p:sp>
            <p:nvSpPr>
              <p:cNvPr id="48160" name="AutoShape 16">
                <a:extLst>
                  <a:ext uri="{FF2B5EF4-FFF2-40B4-BE49-F238E27FC236}">
                    <a16:creationId xmlns:a16="http://schemas.microsoft.com/office/drawing/2014/main" id="{50F9C6A3-3C7C-4ADD-B554-ACA287FEA910}"/>
                  </a:ext>
                </a:extLst>
              </p:cNvPr>
              <p:cNvSpPr>
                <a:spLocks noChangeArrowheads="1"/>
              </p:cNvSpPr>
              <p:nvPr/>
            </p:nvSpPr>
            <p:spPr bwMode="auto">
              <a:xfrm flipV="1">
                <a:off x="3336" y="3567"/>
                <a:ext cx="392" cy="182"/>
              </a:xfrm>
              <a:prstGeom prst="leftRightArrow">
                <a:avLst>
                  <a:gd name="adj1" fmla="val 50000"/>
                  <a:gd name="adj2" fmla="val 43077"/>
                </a:avLst>
              </a:prstGeom>
              <a:solidFill>
                <a:srgbClr val="FF9900"/>
              </a:solidFill>
              <a:ln w="38100">
                <a:solidFill>
                  <a:schemeClr val="tx1"/>
                </a:solidFill>
                <a:miter lim="800000"/>
                <a:headEnd/>
                <a:tailEnd/>
              </a:ln>
            </p:spPr>
            <p:txBody>
              <a:bodyPr rot="10800000"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a:solidFill>
                    <a:schemeClr val="bg1"/>
                  </a:solidFill>
                  <a:latin typeface="Comic Sans MS" panose="030F0702030302020204" pitchFamily="66" charset="0"/>
                </a:endParaRPr>
              </a:p>
            </p:txBody>
          </p:sp>
          <p:sp>
            <p:nvSpPr>
              <p:cNvPr id="48161" name="Line 17">
                <a:extLst>
                  <a:ext uri="{FF2B5EF4-FFF2-40B4-BE49-F238E27FC236}">
                    <a16:creationId xmlns:a16="http://schemas.microsoft.com/office/drawing/2014/main" id="{6FD15DF0-811A-42B0-BF77-43AFF2CF3733}"/>
                  </a:ext>
                </a:extLst>
              </p:cNvPr>
              <p:cNvSpPr>
                <a:spLocks noChangeShapeType="1"/>
              </p:cNvSpPr>
              <p:nvPr/>
            </p:nvSpPr>
            <p:spPr bwMode="auto">
              <a:xfrm flipH="1">
                <a:off x="3326" y="1675"/>
                <a:ext cx="9" cy="190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48162" name="Line 18">
                <a:extLst>
                  <a:ext uri="{FF2B5EF4-FFF2-40B4-BE49-F238E27FC236}">
                    <a16:creationId xmlns:a16="http://schemas.microsoft.com/office/drawing/2014/main" id="{C18B97DD-D26A-43F5-886C-4EAB403E0629}"/>
                  </a:ext>
                </a:extLst>
              </p:cNvPr>
              <p:cNvSpPr>
                <a:spLocks noChangeShapeType="1"/>
              </p:cNvSpPr>
              <p:nvPr/>
            </p:nvSpPr>
            <p:spPr bwMode="auto">
              <a:xfrm flipH="1">
                <a:off x="3735" y="1668"/>
                <a:ext cx="9" cy="190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grpSp>
        <p:sp>
          <p:nvSpPr>
            <p:cNvPr id="48155" name="Text Box 19">
              <a:extLst>
                <a:ext uri="{FF2B5EF4-FFF2-40B4-BE49-F238E27FC236}">
                  <a16:creationId xmlns:a16="http://schemas.microsoft.com/office/drawing/2014/main" id="{C13180CD-91AF-4680-B0DC-A9EBA7888C25}"/>
                </a:ext>
              </a:extLst>
            </p:cNvPr>
            <p:cNvSpPr txBox="1">
              <a:spLocks noChangeArrowheads="1"/>
            </p:cNvSpPr>
            <p:nvPr/>
          </p:nvSpPr>
          <p:spPr bwMode="auto">
            <a:xfrm>
              <a:off x="2164" y="3723"/>
              <a:ext cx="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chemeClr val="tx1"/>
                  </a:solidFill>
                  <a:ea typeface="宋体" panose="02010600030101010101" pitchFamily="2" charset="-122"/>
                </a:rPr>
                <a:t> </a:t>
              </a:r>
              <a:r>
                <a:rPr lang="en-US" altLang="zh-CN">
                  <a:solidFill>
                    <a:srgbClr val="0000FF"/>
                  </a:solidFill>
                  <a:ea typeface="宋体" panose="02010600030101010101" pitchFamily="2" charset="-122"/>
                </a:rPr>
                <a:t>enq</a:t>
              </a:r>
            </a:p>
          </p:txBody>
        </p:sp>
        <p:sp>
          <p:nvSpPr>
            <p:cNvPr id="48156" name="Text Box 20">
              <a:extLst>
                <a:ext uri="{FF2B5EF4-FFF2-40B4-BE49-F238E27FC236}">
                  <a16:creationId xmlns:a16="http://schemas.microsoft.com/office/drawing/2014/main" id="{AD04ABFF-1284-4F48-A51B-A53BA62736CF}"/>
                </a:ext>
              </a:extLst>
            </p:cNvPr>
            <p:cNvSpPr txBox="1">
              <a:spLocks noChangeArrowheads="1"/>
            </p:cNvSpPr>
            <p:nvPr/>
          </p:nvSpPr>
          <p:spPr bwMode="auto">
            <a:xfrm>
              <a:off x="3173" y="3724"/>
              <a:ext cx="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chemeClr val="tx1"/>
                  </a:solidFill>
                  <a:ea typeface="宋体" panose="02010600030101010101" pitchFamily="2" charset="-122"/>
                </a:rPr>
                <a:t> </a:t>
              </a:r>
              <a:r>
                <a:rPr lang="en-US" altLang="zh-CN">
                  <a:solidFill>
                    <a:srgbClr val="0000FF"/>
                  </a:solidFill>
                  <a:ea typeface="宋体" panose="02010600030101010101" pitchFamily="2" charset="-122"/>
                </a:rPr>
                <a:t>deq</a:t>
              </a:r>
            </a:p>
          </p:txBody>
        </p:sp>
      </p:grpSp>
      <p:grpSp>
        <p:nvGrpSpPr>
          <p:cNvPr id="6" name="Group 21">
            <a:extLst>
              <a:ext uri="{FF2B5EF4-FFF2-40B4-BE49-F238E27FC236}">
                <a16:creationId xmlns:a16="http://schemas.microsoft.com/office/drawing/2014/main" id="{04366735-1D81-482D-A548-7EE2E6B41B52}"/>
              </a:ext>
            </a:extLst>
          </p:cNvPr>
          <p:cNvGrpSpPr>
            <a:grpSpLocks/>
          </p:cNvGrpSpPr>
          <p:nvPr/>
        </p:nvGrpSpPr>
        <p:grpSpPr bwMode="auto">
          <a:xfrm>
            <a:off x="2228850" y="2081213"/>
            <a:ext cx="5021263" cy="1979612"/>
            <a:chOff x="1404" y="1311"/>
            <a:chExt cx="3163" cy="1247"/>
          </a:xfrm>
        </p:grpSpPr>
        <p:grpSp>
          <p:nvGrpSpPr>
            <p:cNvPr id="48143" name="Group 22">
              <a:extLst>
                <a:ext uri="{FF2B5EF4-FFF2-40B4-BE49-F238E27FC236}">
                  <a16:creationId xmlns:a16="http://schemas.microsoft.com/office/drawing/2014/main" id="{C0089187-C287-4164-B12E-8EE9D16B4A97}"/>
                </a:ext>
              </a:extLst>
            </p:cNvPr>
            <p:cNvGrpSpPr>
              <a:grpSpLocks/>
            </p:cNvGrpSpPr>
            <p:nvPr/>
          </p:nvGrpSpPr>
          <p:grpSpPr bwMode="auto">
            <a:xfrm>
              <a:off x="1404" y="1522"/>
              <a:ext cx="2759" cy="754"/>
              <a:chOff x="1404" y="1522"/>
              <a:chExt cx="2759" cy="754"/>
            </a:xfrm>
          </p:grpSpPr>
          <p:sp>
            <p:nvSpPr>
              <p:cNvPr id="48148" name="AutoShape 23">
                <a:extLst>
                  <a:ext uri="{FF2B5EF4-FFF2-40B4-BE49-F238E27FC236}">
                    <a16:creationId xmlns:a16="http://schemas.microsoft.com/office/drawing/2014/main" id="{6AD0FAEA-21C5-4516-A421-7A806D94774F}"/>
                  </a:ext>
                </a:extLst>
              </p:cNvPr>
              <p:cNvSpPr>
                <a:spLocks noChangeArrowheads="1"/>
              </p:cNvSpPr>
              <p:nvPr/>
            </p:nvSpPr>
            <p:spPr bwMode="auto">
              <a:xfrm flipV="1">
                <a:off x="1404" y="1522"/>
                <a:ext cx="1831" cy="187"/>
              </a:xfrm>
              <a:prstGeom prst="leftRightArrow">
                <a:avLst>
                  <a:gd name="adj1" fmla="val 50000"/>
                  <a:gd name="adj2" fmla="val 195829"/>
                </a:avLst>
              </a:prstGeom>
              <a:solidFill>
                <a:srgbClr val="FF0000"/>
              </a:solidFill>
              <a:ln w="38100">
                <a:solidFill>
                  <a:schemeClr val="tx1"/>
                </a:solidFill>
                <a:miter lim="800000"/>
                <a:headEnd/>
                <a:tailEnd/>
              </a:ln>
            </p:spPr>
            <p:txBody>
              <a:bodyPr rot="10800000"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a:solidFill>
                    <a:schemeClr val="bg1"/>
                  </a:solidFill>
                  <a:latin typeface="Comic Sans MS" panose="030F0702030302020204" pitchFamily="66" charset="0"/>
                </a:endParaRPr>
              </a:p>
            </p:txBody>
          </p:sp>
          <p:sp>
            <p:nvSpPr>
              <p:cNvPr id="48149" name="AutoShape 24">
                <a:extLst>
                  <a:ext uri="{FF2B5EF4-FFF2-40B4-BE49-F238E27FC236}">
                    <a16:creationId xmlns:a16="http://schemas.microsoft.com/office/drawing/2014/main" id="{8AEF3EE9-C0DB-421F-92F6-A3E8724A825A}"/>
                  </a:ext>
                </a:extLst>
              </p:cNvPr>
              <p:cNvSpPr>
                <a:spLocks noChangeArrowheads="1"/>
              </p:cNvSpPr>
              <p:nvPr/>
            </p:nvSpPr>
            <p:spPr bwMode="auto">
              <a:xfrm flipV="1">
                <a:off x="3780" y="1530"/>
                <a:ext cx="383" cy="182"/>
              </a:xfrm>
              <a:prstGeom prst="leftRightArrow">
                <a:avLst>
                  <a:gd name="adj1" fmla="val 50000"/>
                  <a:gd name="adj2" fmla="val 42088"/>
                </a:avLst>
              </a:prstGeom>
              <a:solidFill>
                <a:srgbClr val="FF0000"/>
              </a:solidFill>
              <a:ln w="38100">
                <a:solidFill>
                  <a:schemeClr val="tx1"/>
                </a:solidFill>
                <a:miter lim="800000"/>
                <a:headEnd/>
                <a:tailEnd/>
              </a:ln>
            </p:spPr>
            <p:txBody>
              <a:bodyPr rot="10800000"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a:solidFill>
                    <a:schemeClr val="bg1"/>
                  </a:solidFill>
                  <a:latin typeface="Comic Sans MS" panose="030F0702030302020204" pitchFamily="66" charset="0"/>
                </a:endParaRPr>
              </a:p>
            </p:txBody>
          </p:sp>
          <p:sp>
            <p:nvSpPr>
              <p:cNvPr id="48150" name="AutoShape 25">
                <a:extLst>
                  <a:ext uri="{FF2B5EF4-FFF2-40B4-BE49-F238E27FC236}">
                    <a16:creationId xmlns:a16="http://schemas.microsoft.com/office/drawing/2014/main" id="{D5D4A551-F79E-4C18-AB3D-34A9EDBDCCF7}"/>
                  </a:ext>
                </a:extLst>
              </p:cNvPr>
              <p:cNvSpPr>
                <a:spLocks noChangeArrowheads="1"/>
              </p:cNvSpPr>
              <p:nvPr/>
            </p:nvSpPr>
            <p:spPr bwMode="auto">
              <a:xfrm flipV="1">
                <a:off x="3350" y="1530"/>
                <a:ext cx="383" cy="182"/>
              </a:xfrm>
              <a:prstGeom prst="leftRightArrow">
                <a:avLst>
                  <a:gd name="adj1" fmla="val 50000"/>
                  <a:gd name="adj2" fmla="val 42088"/>
                </a:avLst>
              </a:prstGeom>
              <a:solidFill>
                <a:srgbClr val="FF9900"/>
              </a:solidFill>
              <a:ln w="38100">
                <a:solidFill>
                  <a:schemeClr val="tx1"/>
                </a:solidFill>
                <a:miter lim="800000"/>
                <a:headEnd/>
                <a:tailEnd/>
              </a:ln>
            </p:spPr>
            <p:txBody>
              <a:bodyPr rot="10800000"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a:solidFill>
                    <a:schemeClr val="bg1"/>
                  </a:solidFill>
                  <a:latin typeface="Comic Sans MS" panose="030F0702030302020204" pitchFamily="66" charset="0"/>
                </a:endParaRPr>
              </a:p>
            </p:txBody>
          </p:sp>
          <p:sp>
            <p:nvSpPr>
              <p:cNvPr id="48151" name="AutoShape 26">
                <a:extLst>
                  <a:ext uri="{FF2B5EF4-FFF2-40B4-BE49-F238E27FC236}">
                    <a16:creationId xmlns:a16="http://schemas.microsoft.com/office/drawing/2014/main" id="{6559CD15-1BAA-4E78-8C59-22B0A8490202}"/>
                  </a:ext>
                </a:extLst>
              </p:cNvPr>
              <p:cNvSpPr>
                <a:spLocks noChangeArrowheads="1"/>
              </p:cNvSpPr>
              <p:nvPr/>
            </p:nvSpPr>
            <p:spPr bwMode="auto">
              <a:xfrm flipV="1">
                <a:off x="1636" y="2067"/>
                <a:ext cx="586" cy="209"/>
              </a:xfrm>
              <a:prstGeom prst="leftRightArrow">
                <a:avLst>
                  <a:gd name="adj1" fmla="val 50000"/>
                  <a:gd name="adj2" fmla="val 56077"/>
                </a:avLst>
              </a:prstGeom>
              <a:solidFill>
                <a:srgbClr val="FF0000"/>
              </a:solidFill>
              <a:ln w="38100">
                <a:solidFill>
                  <a:schemeClr val="tx1"/>
                </a:solidFill>
                <a:miter lim="800000"/>
                <a:headEnd/>
                <a:tailEnd/>
              </a:ln>
            </p:spPr>
            <p:txBody>
              <a:bodyPr rot="10800000"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a:solidFill>
                    <a:schemeClr val="bg1"/>
                  </a:solidFill>
                  <a:latin typeface="Comic Sans MS" panose="030F0702030302020204" pitchFamily="66" charset="0"/>
                </a:endParaRPr>
              </a:p>
            </p:txBody>
          </p:sp>
          <p:sp>
            <p:nvSpPr>
              <p:cNvPr id="48152" name="AutoShape 27">
                <a:extLst>
                  <a:ext uri="{FF2B5EF4-FFF2-40B4-BE49-F238E27FC236}">
                    <a16:creationId xmlns:a16="http://schemas.microsoft.com/office/drawing/2014/main" id="{FE208BE5-2065-474C-A63B-BD2455BEED67}"/>
                  </a:ext>
                </a:extLst>
              </p:cNvPr>
              <p:cNvSpPr>
                <a:spLocks noChangeArrowheads="1"/>
              </p:cNvSpPr>
              <p:nvPr/>
            </p:nvSpPr>
            <p:spPr bwMode="auto">
              <a:xfrm flipV="1">
                <a:off x="2770" y="2098"/>
                <a:ext cx="479" cy="168"/>
              </a:xfrm>
              <a:prstGeom prst="leftRightArrow">
                <a:avLst>
                  <a:gd name="adj1" fmla="val 50000"/>
                  <a:gd name="adj2" fmla="val 57024"/>
                </a:avLst>
              </a:prstGeom>
              <a:solidFill>
                <a:srgbClr val="FF0000"/>
              </a:solidFill>
              <a:ln w="38100">
                <a:solidFill>
                  <a:schemeClr val="tx1"/>
                </a:solidFill>
                <a:miter lim="800000"/>
                <a:headEnd/>
                <a:tailEnd/>
              </a:ln>
            </p:spPr>
            <p:txBody>
              <a:bodyPr rot="10800000"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a:solidFill>
                    <a:schemeClr val="bg1"/>
                  </a:solidFill>
                  <a:latin typeface="Comic Sans MS" panose="030F0702030302020204" pitchFamily="66" charset="0"/>
                </a:endParaRPr>
              </a:p>
            </p:txBody>
          </p:sp>
          <p:sp>
            <p:nvSpPr>
              <p:cNvPr id="48153" name="AutoShape 28">
                <a:extLst>
                  <a:ext uri="{FF2B5EF4-FFF2-40B4-BE49-F238E27FC236}">
                    <a16:creationId xmlns:a16="http://schemas.microsoft.com/office/drawing/2014/main" id="{CDB337E4-DCC2-4C5D-B9B8-F2751DC06C93}"/>
                  </a:ext>
                </a:extLst>
              </p:cNvPr>
              <p:cNvSpPr>
                <a:spLocks noChangeArrowheads="1"/>
              </p:cNvSpPr>
              <p:nvPr/>
            </p:nvSpPr>
            <p:spPr bwMode="auto">
              <a:xfrm flipV="1">
                <a:off x="2313" y="2098"/>
                <a:ext cx="372" cy="168"/>
              </a:xfrm>
              <a:prstGeom prst="leftRightArrow">
                <a:avLst>
                  <a:gd name="adj1" fmla="val 50000"/>
                  <a:gd name="adj2" fmla="val 44286"/>
                </a:avLst>
              </a:prstGeom>
              <a:solidFill>
                <a:srgbClr val="00FF00"/>
              </a:solidFill>
              <a:ln w="38100">
                <a:solidFill>
                  <a:schemeClr val="tx1"/>
                </a:solidFill>
                <a:miter lim="800000"/>
                <a:headEnd/>
                <a:tailEnd/>
              </a:ln>
            </p:spPr>
            <p:txBody>
              <a:bodyPr rot="10800000"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a:solidFill>
                    <a:schemeClr val="bg1"/>
                  </a:solidFill>
                  <a:latin typeface="Comic Sans MS" panose="030F0702030302020204" pitchFamily="66" charset="0"/>
                </a:endParaRPr>
              </a:p>
            </p:txBody>
          </p:sp>
        </p:grpSp>
        <p:sp>
          <p:nvSpPr>
            <p:cNvPr id="48144" name="Text Box 29">
              <a:extLst>
                <a:ext uri="{FF2B5EF4-FFF2-40B4-BE49-F238E27FC236}">
                  <a16:creationId xmlns:a16="http://schemas.microsoft.com/office/drawing/2014/main" id="{75DE4535-B803-4332-947D-17BBAA3F8883}"/>
                </a:ext>
              </a:extLst>
            </p:cNvPr>
            <p:cNvSpPr txBox="1">
              <a:spLocks noChangeArrowheads="1"/>
            </p:cNvSpPr>
            <p:nvPr/>
          </p:nvSpPr>
          <p:spPr bwMode="auto">
            <a:xfrm>
              <a:off x="1629" y="1312"/>
              <a:ext cx="8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800">
                  <a:solidFill>
                    <a:schemeClr val="tx1"/>
                  </a:solidFill>
                  <a:ea typeface="宋体" panose="02010600030101010101" pitchFamily="2" charset="-122"/>
                </a:rPr>
                <a:t>   lock()</a:t>
              </a:r>
            </a:p>
          </p:txBody>
        </p:sp>
        <p:sp>
          <p:nvSpPr>
            <p:cNvPr id="48145" name="Text Box 30">
              <a:extLst>
                <a:ext uri="{FF2B5EF4-FFF2-40B4-BE49-F238E27FC236}">
                  <a16:creationId xmlns:a16="http://schemas.microsoft.com/office/drawing/2014/main" id="{C36B80E9-9528-4E0E-B02A-F24F84376D23}"/>
                </a:ext>
              </a:extLst>
            </p:cNvPr>
            <p:cNvSpPr txBox="1">
              <a:spLocks noChangeArrowheads="1"/>
            </p:cNvSpPr>
            <p:nvPr/>
          </p:nvSpPr>
          <p:spPr bwMode="auto">
            <a:xfrm>
              <a:off x="3755" y="1311"/>
              <a:ext cx="8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800">
                  <a:solidFill>
                    <a:schemeClr val="tx1"/>
                  </a:solidFill>
                  <a:ea typeface="宋体" panose="02010600030101010101" pitchFamily="2" charset="-122"/>
                </a:rPr>
                <a:t>unlock()</a:t>
              </a:r>
            </a:p>
          </p:txBody>
        </p:sp>
        <p:sp>
          <p:nvSpPr>
            <p:cNvPr id="48146" name="Text Box 31">
              <a:extLst>
                <a:ext uri="{FF2B5EF4-FFF2-40B4-BE49-F238E27FC236}">
                  <a16:creationId xmlns:a16="http://schemas.microsoft.com/office/drawing/2014/main" id="{9F8AB0EE-B404-4ADA-B60B-EB5E659F959E}"/>
                </a:ext>
              </a:extLst>
            </p:cNvPr>
            <p:cNvSpPr txBox="1">
              <a:spLocks noChangeArrowheads="1"/>
            </p:cNvSpPr>
            <p:nvPr/>
          </p:nvSpPr>
          <p:spPr bwMode="auto">
            <a:xfrm>
              <a:off x="1597" y="2327"/>
              <a:ext cx="63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800">
                  <a:solidFill>
                    <a:schemeClr val="tx1"/>
                  </a:solidFill>
                  <a:ea typeface="宋体" panose="02010600030101010101" pitchFamily="2" charset="-122"/>
                </a:rPr>
                <a:t>lock()</a:t>
              </a:r>
            </a:p>
          </p:txBody>
        </p:sp>
        <p:sp>
          <p:nvSpPr>
            <p:cNvPr id="48147" name="Text Box 32">
              <a:extLst>
                <a:ext uri="{FF2B5EF4-FFF2-40B4-BE49-F238E27FC236}">
                  <a16:creationId xmlns:a16="http://schemas.microsoft.com/office/drawing/2014/main" id="{AA06955C-ED09-4A79-8F95-73314922A784}"/>
                </a:ext>
              </a:extLst>
            </p:cNvPr>
            <p:cNvSpPr txBox="1">
              <a:spLocks noChangeArrowheads="1"/>
            </p:cNvSpPr>
            <p:nvPr/>
          </p:nvSpPr>
          <p:spPr bwMode="auto">
            <a:xfrm>
              <a:off x="2717" y="2326"/>
              <a:ext cx="8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800">
                  <a:solidFill>
                    <a:schemeClr val="tx1"/>
                  </a:solidFill>
                  <a:ea typeface="宋体" panose="02010600030101010101" pitchFamily="2" charset="-122"/>
                </a:rPr>
                <a:t>unlock()</a:t>
              </a:r>
            </a:p>
          </p:txBody>
        </p:sp>
      </p:grpSp>
      <p:sp>
        <p:nvSpPr>
          <p:cNvPr id="1039393" name="AutoShape 33">
            <a:extLst>
              <a:ext uri="{FF2B5EF4-FFF2-40B4-BE49-F238E27FC236}">
                <a16:creationId xmlns:a16="http://schemas.microsoft.com/office/drawing/2014/main" id="{90CF3DC9-D3A2-4D42-82F7-7794D2F2EC4F}"/>
              </a:ext>
            </a:extLst>
          </p:cNvPr>
          <p:cNvSpPr>
            <a:spLocks noChangeArrowheads="1"/>
          </p:cNvSpPr>
          <p:nvPr/>
        </p:nvSpPr>
        <p:spPr bwMode="auto">
          <a:xfrm>
            <a:off x="6157913" y="3746500"/>
            <a:ext cx="2178050" cy="1055688"/>
          </a:xfrm>
          <a:prstGeom prst="wedgeRoundRectCallout">
            <a:avLst>
              <a:gd name="adj1" fmla="val -102259"/>
              <a:gd name="adj2" fmla="val 115565"/>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latin typeface="Comic Sans MS" panose="030F0702030302020204" pitchFamily="66" charset="0"/>
                <a:ea typeface="宋体" panose="02010600030101010101" pitchFamily="2" charset="-122"/>
              </a:rPr>
              <a:t>Behavior is “Sequential”</a:t>
            </a:r>
            <a:endParaRPr lang="en-US" altLang="zh-CN" sz="4400">
              <a:solidFill>
                <a:schemeClr val="tx1"/>
              </a:solidFill>
              <a:latin typeface="Comic Sans MS" panose="030F0702030302020204" pitchFamily="66" charset="0"/>
              <a:ea typeface="宋体" panose="02010600030101010101" pitchFamily="2" charset="-122"/>
            </a:endParaRPr>
          </a:p>
        </p:txBody>
      </p:sp>
      <p:sp>
        <p:nvSpPr>
          <p:cNvPr id="1039396" name="Text Box 36">
            <a:extLst>
              <a:ext uri="{FF2B5EF4-FFF2-40B4-BE49-F238E27FC236}">
                <a16:creationId xmlns:a16="http://schemas.microsoft.com/office/drawing/2014/main" id="{145EADFD-9129-42C0-9164-2B8AFC4CCFF5}"/>
              </a:ext>
            </a:extLst>
          </p:cNvPr>
          <p:cNvSpPr txBox="1">
            <a:spLocks noChangeArrowheads="1"/>
          </p:cNvSpPr>
          <p:nvPr/>
        </p:nvSpPr>
        <p:spPr bwMode="auto">
          <a:xfrm>
            <a:off x="3594100" y="3567113"/>
            <a:ext cx="73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ea typeface="宋体" panose="02010600030101010101" pitchFamily="2" charset="-122"/>
              </a:rPr>
              <a:t>enq</a:t>
            </a:r>
          </a:p>
        </p:txBody>
      </p:sp>
      <p:sp>
        <p:nvSpPr>
          <p:cNvPr id="1039397" name="Text Box 37">
            <a:extLst>
              <a:ext uri="{FF2B5EF4-FFF2-40B4-BE49-F238E27FC236}">
                <a16:creationId xmlns:a16="http://schemas.microsoft.com/office/drawing/2014/main" id="{C2698F67-CC73-464A-A725-EBB6FFD413F1}"/>
              </a:ext>
            </a:extLst>
          </p:cNvPr>
          <p:cNvSpPr txBox="1">
            <a:spLocks noChangeArrowheads="1"/>
          </p:cNvSpPr>
          <p:nvPr/>
        </p:nvSpPr>
        <p:spPr bwMode="auto">
          <a:xfrm>
            <a:off x="5278438" y="2684463"/>
            <a:ext cx="73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ea typeface="宋体" panose="02010600030101010101" pitchFamily="2" charset="-122"/>
              </a:rPr>
              <a:t>deq</a:t>
            </a:r>
          </a:p>
        </p:txBody>
      </p:sp>
      <p:sp>
        <p:nvSpPr>
          <p:cNvPr id="1039398" name="Text Box 38">
            <a:extLst>
              <a:ext uri="{FF2B5EF4-FFF2-40B4-BE49-F238E27FC236}">
                <a16:creationId xmlns:a16="http://schemas.microsoft.com/office/drawing/2014/main" id="{A0917A09-499D-4F12-9E36-F7B704368344}"/>
              </a:ext>
            </a:extLst>
          </p:cNvPr>
          <p:cNvSpPr txBox="1">
            <a:spLocks noChangeArrowheads="1"/>
          </p:cNvSpPr>
          <p:nvPr/>
        </p:nvSpPr>
        <p:spPr bwMode="auto">
          <a:xfrm>
            <a:off x="1851025" y="985838"/>
            <a:ext cx="5624513" cy="850900"/>
          </a:xfrm>
          <a:prstGeom prst="rect">
            <a:avLst/>
          </a:prstGeom>
          <a:solidFill>
            <a:schemeClr val="bg1"/>
          </a:solidFill>
          <a:ln w="28575" algn="ctr">
            <a:solidFill>
              <a:srgbClr val="0000FF"/>
            </a:solidFill>
            <a:miter lim="800000"/>
            <a:headEnd/>
            <a:tailEnd/>
          </a:ln>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mic Sans MS" panose="030F0702030302020204" pitchFamily="66" charset="0"/>
                <a:ea typeface="宋体" panose="02010600030101010101" pitchFamily="2" charset="-122"/>
              </a:rPr>
              <a:t>Lets capture the idea of describing </a:t>
            </a:r>
          </a:p>
          <a:p>
            <a:r>
              <a:rPr lang="en-US" altLang="zh-CN">
                <a:solidFill>
                  <a:srgbClr val="0000FF"/>
                </a:solidFill>
                <a:latin typeface="Comic Sans MS" panose="030F0702030302020204" pitchFamily="66" charset="0"/>
                <a:ea typeface="宋体" panose="02010600030101010101" pitchFamily="2" charset="-122"/>
              </a:rPr>
              <a:t>the concurrent via the sequential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3939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3939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3939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393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9393" grpId="0" animBg="1"/>
      <p:bldP spid="1039396" grpId="0"/>
      <p:bldP spid="1039397" grpId="0"/>
      <p:bldP spid="1039398"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2B0F7FFA-0678-4E8C-9DB4-4AF69E56946D}"/>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B0CA095-4ADF-40B6-9849-65736B29FD17}" type="slidenum">
              <a:rPr lang="ar-SA" altLang="zh-CN" sz="1400" b="0">
                <a:solidFill>
                  <a:schemeClr val="tx1"/>
                </a:solidFill>
                <a:latin typeface="Comic Sans MS" panose="030F0702030302020204" pitchFamily="66" charset="0"/>
              </a:rPr>
              <a:pPr/>
              <a:t>48</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49156" name="Picture 4" descr="magic">
            <a:extLst>
              <a:ext uri="{FF2B5EF4-FFF2-40B4-BE49-F238E27FC236}">
                <a16:creationId xmlns:a16="http://schemas.microsoft.com/office/drawing/2014/main" id="{7A73F7E3-DC02-44DA-BE4E-EC13469164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9157" name="Rectangle 2">
            <a:extLst>
              <a:ext uri="{FF2B5EF4-FFF2-40B4-BE49-F238E27FC236}">
                <a16:creationId xmlns:a16="http://schemas.microsoft.com/office/drawing/2014/main" id="{A04E2589-27D4-4C63-8B53-A13D8C4B36CC}"/>
              </a:ext>
            </a:extLst>
          </p:cNvPr>
          <p:cNvSpPr>
            <a:spLocks noGrp="1" noChangeArrowheads="1"/>
          </p:cNvSpPr>
          <p:nvPr>
            <p:ph type="title"/>
          </p:nvPr>
        </p:nvSpPr>
        <p:spPr/>
        <p:txBody>
          <a:bodyPr/>
          <a:lstStyle/>
          <a:p>
            <a:pPr eaLnBrk="1" hangingPunct="1"/>
            <a:r>
              <a:rPr lang="en-US" altLang="zh-CN">
                <a:ea typeface="宋体" panose="02010600030101010101" pitchFamily="2" charset="-122"/>
              </a:rPr>
              <a:t>Linearizability</a:t>
            </a:r>
          </a:p>
        </p:txBody>
      </p:sp>
      <p:sp>
        <p:nvSpPr>
          <p:cNvPr id="49158" name="Rectangle 3">
            <a:extLst>
              <a:ext uri="{FF2B5EF4-FFF2-40B4-BE49-F238E27FC236}">
                <a16:creationId xmlns:a16="http://schemas.microsoft.com/office/drawing/2014/main" id="{BDE0B4DC-6A94-43A8-AD76-E08D4209CEC6}"/>
              </a:ext>
            </a:extLst>
          </p:cNvPr>
          <p:cNvSpPr>
            <a:spLocks noGrp="1" noChangeArrowheads="1"/>
          </p:cNvSpPr>
          <p:nvPr>
            <p:ph type="body" idx="1"/>
          </p:nvPr>
        </p:nvSpPr>
        <p:spPr/>
        <p:txBody>
          <a:bodyPr/>
          <a:lstStyle/>
          <a:p>
            <a:pPr eaLnBrk="1" hangingPunct="1">
              <a:lnSpc>
                <a:spcPct val="90000"/>
              </a:lnSpc>
            </a:pPr>
            <a:r>
              <a:rPr lang="en-US" altLang="zh-CN">
                <a:ea typeface="宋体" panose="02010600030101010101" pitchFamily="2" charset="-122"/>
              </a:rPr>
              <a:t>Each method should</a:t>
            </a:r>
          </a:p>
          <a:p>
            <a:pPr lvl="1" eaLnBrk="1" hangingPunct="1">
              <a:lnSpc>
                <a:spcPct val="90000"/>
              </a:lnSpc>
            </a:pPr>
            <a:r>
              <a:rPr lang="en-US" altLang="zh-CN">
                <a:latin typeface="Arial" panose="020B0604020202020204" pitchFamily="34" charset="0"/>
                <a:ea typeface="宋体" panose="02010600030101010101" pitchFamily="2" charset="-122"/>
              </a:rPr>
              <a:t>“</a:t>
            </a:r>
            <a:r>
              <a:rPr lang="en-US" altLang="zh-CN">
                <a:ea typeface="宋体" panose="02010600030101010101" pitchFamily="2" charset="-122"/>
              </a:rPr>
              <a:t>take effect</a:t>
            </a:r>
            <a:r>
              <a:rPr lang="en-US" altLang="zh-CN">
                <a:latin typeface="Arial" panose="020B0604020202020204" pitchFamily="34" charset="0"/>
                <a:ea typeface="宋体" panose="02010600030101010101" pitchFamily="2" charset="-122"/>
              </a:rPr>
              <a:t>”</a:t>
            </a:r>
            <a:endParaRPr lang="en-US" altLang="zh-CN">
              <a:ea typeface="宋体" panose="02010600030101010101" pitchFamily="2" charset="-122"/>
            </a:endParaRPr>
          </a:p>
          <a:p>
            <a:pPr lvl="1" eaLnBrk="1" hangingPunct="1">
              <a:lnSpc>
                <a:spcPct val="90000"/>
              </a:lnSpc>
            </a:pPr>
            <a:r>
              <a:rPr lang="en-US" altLang="zh-CN">
                <a:ea typeface="宋体" panose="02010600030101010101" pitchFamily="2" charset="-122"/>
              </a:rPr>
              <a:t>Instantaneously</a:t>
            </a:r>
          </a:p>
          <a:p>
            <a:pPr lvl="1" eaLnBrk="1" hangingPunct="1">
              <a:lnSpc>
                <a:spcPct val="90000"/>
              </a:lnSpc>
            </a:pPr>
            <a:r>
              <a:rPr lang="en-US" altLang="zh-CN">
                <a:ea typeface="宋体" panose="02010600030101010101" pitchFamily="2" charset="-122"/>
              </a:rPr>
              <a:t>Between invocation and response events</a:t>
            </a:r>
          </a:p>
          <a:p>
            <a:pPr eaLnBrk="1" hangingPunct="1">
              <a:lnSpc>
                <a:spcPct val="90000"/>
              </a:lnSpc>
            </a:pPr>
            <a:r>
              <a:rPr lang="en-US" altLang="zh-CN">
                <a:ea typeface="宋体" panose="02010600030101010101" pitchFamily="2" charset="-122"/>
              </a:rPr>
              <a:t>Object is correct if this </a:t>
            </a:r>
            <a:r>
              <a:rPr lang="en-US" altLang="zh-CN">
                <a:latin typeface="Arial" panose="020B0604020202020204" pitchFamily="34" charset="0"/>
                <a:ea typeface="宋体" panose="02010600030101010101" pitchFamily="2" charset="-122"/>
              </a:rPr>
              <a:t>“</a:t>
            </a:r>
            <a:r>
              <a:rPr lang="en-US" altLang="zh-CN">
                <a:ea typeface="宋体" panose="02010600030101010101" pitchFamily="2" charset="-122"/>
              </a:rPr>
              <a:t>sequential</a:t>
            </a:r>
            <a:r>
              <a:rPr lang="en-US" altLang="zh-CN">
                <a:latin typeface="Arial" panose="020B0604020202020204" pitchFamily="34" charset="0"/>
                <a:ea typeface="宋体" panose="02010600030101010101" pitchFamily="2" charset="-122"/>
              </a:rPr>
              <a:t>”</a:t>
            </a:r>
            <a:r>
              <a:rPr lang="en-US" altLang="zh-CN">
                <a:ea typeface="宋体" panose="02010600030101010101" pitchFamily="2" charset="-122"/>
              </a:rPr>
              <a:t> behavior is correct</a:t>
            </a:r>
          </a:p>
          <a:p>
            <a:pPr eaLnBrk="1" hangingPunct="1">
              <a:lnSpc>
                <a:spcPct val="90000"/>
              </a:lnSpc>
            </a:pPr>
            <a:r>
              <a:rPr lang="en-US" altLang="zh-CN">
                <a:ea typeface="宋体" panose="02010600030101010101" pitchFamily="2" charset="-122"/>
              </a:rPr>
              <a:t>Any such concurrent object is</a:t>
            </a:r>
          </a:p>
          <a:p>
            <a:pPr lvl="1" eaLnBrk="1" hangingPunct="1">
              <a:lnSpc>
                <a:spcPct val="90000"/>
              </a:lnSpc>
            </a:pPr>
            <a:r>
              <a:rPr lang="en-US" altLang="zh-CN" b="1">
                <a:solidFill>
                  <a:schemeClr val="tx1"/>
                </a:solidFill>
                <a:ea typeface="宋体" panose="02010600030101010101" pitchFamily="2" charset="-122"/>
              </a:rPr>
              <a:t>Linearizable</a:t>
            </a:r>
            <a:r>
              <a:rPr lang="en-US" altLang="zh-CN" b="1">
                <a:solidFill>
                  <a:schemeClr val="tx1"/>
                </a:solidFill>
                <a:latin typeface="Arial" panose="020B0604020202020204" pitchFamily="34" charset="0"/>
                <a:ea typeface="宋体" panose="02010600030101010101" pitchFamily="2" charset="-122"/>
              </a:rPr>
              <a:t>™</a:t>
            </a:r>
            <a:endParaRPr lang="en-US" altLang="zh-CN" b="1">
              <a:solidFill>
                <a:schemeClr val="tx1"/>
              </a:solidFill>
              <a:ea typeface="宋体" panose="02010600030101010101" pitchFamily="2"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C50657CA-B362-408D-9526-CDABE5C4309B}"/>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FB6DF7B-B53E-4D84-BD5E-83129A470311}" type="slidenum">
              <a:rPr lang="ar-SA" altLang="zh-CN" sz="1400" b="0">
                <a:solidFill>
                  <a:schemeClr val="tx1"/>
                </a:solidFill>
                <a:latin typeface="Comic Sans MS" panose="030F0702030302020204" pitchFamily="66" charset="0"/>
              </a:rPr>
              <a:pPr/>
              <a:t>49</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50180" name="Picture 2" descr="magic">
            <a:extLst>
              <a:ext uri="{FF2B5EF4-FFF2-40B4-BE49-F238E27FC236}">
                <a16:creationId xmlns:a16="http://schemas.microsoft.com/office/drawing/2014/main" id="{6DF3E56C-A255-49F0-B7FA-87B93F3F62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0181" name="Rectangle 3">
            <a:extLst>
              <a:ext uri="{FF2B5EF4-FFF2-40B4-BE49-F238E27FC236}">
                <a16:creationId xmlns:a16="http://schemas.microsoft.com/office/drawing/2014/main" id="{F4D8436B-DC27-49F0-B69F-788268B83616}"/>
              </a:ext>
            </a:extLst>
          </p:cNvPr>
          <p:cNvSpPr>
            <a:spLocks noGrp="1" noChangeArrowheads="1"/>
          </p:cNvSpPr>
          <p:nvPr>
            <p:ph type="title"/>
          </p:nvPr>
        </p:nvSpPr>
        <p:spPr>
          <a:xfrm>
            <a:off x="685800" y="493713"/>
            <a:ext cx="8120063" cy="1258887"/>
          </a:xfrm>
        </p:spPr>
        <p:txBody>
          <a:bodyPr/>
          <a:lstStyle/>
          <a:p>
            <a:pPr eaLnBrk="1" hangingPunct="1"/>
            <a:r>
              <a:rPr lang="en-US" altLang="zh-CN">
                <a:ea typeface="宋体" panose="02010600030101010101" pitchFamily="2" charset="-122"/>
              </a:rPr>
              <a:t>Is it really about the object?</a:t>
            </a:r>
          </a:p>
        </p:txBody>
      </p:sp>
      <p:sp>
        <p:nvSpPr>
          <p:cNvPr id="50182" name="Rectangle 6">
            <a:extLst>
              <a:ext uri="{FF2B5EF4-FFF2-40B4-BE49-F238E27FC236}">
                <a16:creationId xmlns:a16="http://schemas.microsoft.com/office/drawing/2014/main" id="{A668174E-781A-4B52-95D8-9F77750C280D}"/>
              </a:ext>
            </a:extLst>
          </p:cNvPr>
          <p:cNvSpPr>
            <a:spLocks noGrp="1" noChangeArrowheads="1"/>
          </p:cNvSpPr>
          <p:nvPr>
            <p:ph type="body" idx="1"/>
          </p:nvPr>
        </p:nvSpPr>
        <p:spPr>
          <a:xfrm>
            <a:off x="685800" y="1701800"/>
            <a:ext cx="8207375" cy="4394200"/>
          </a:xfrm>
          <a:noFill/>
        </p:spPr>
        <p:txBody>
          <a:bodyPr/>
          <a:lstStyle/>
          <a:p>
            <a:pPr eaLnBrk="1" hangingPunct="1"/>
            <a:r>
              <a:rPr lang="en-US" altLang="zh-CN" dirty="0">
                <a:ea typeface="宋体" panose="02010600030101010101" pitchFamily="2" charset="-122"/>
              </a:rPr>
              <a:t>Each method should</a:t>
            </a:r>
          </a:p>
          <a:p>
            <a:pPr lvl="1" eaLnBrk="1" hangingPunct="1"/>
            <a:r>
              <a:rPr lang="en-US" altLang="zh-CN" dirty="0">
                <a:latin typeface="Arial" panose="020B0604020202020204" pitchFamily="34" charset="0"/>
                <a:ea typeface="宋体" panose="02010600030101010101" pitchFamily="2" charset="-122"/>
              </a:rPr>
              <a:t>“</a:t>
            </a:r>
            <a:r>
              <a:rPr lang="en-US" altLang="zh-CN" dirty="0">
                <a:ea typeface="宋体" panose="02010600030101010101" pitchFamily="2" charset="-122"/>
              </a:rPr>
              <a:t>take effect</a:t>
            </a:r>
            <a:r>
              <a:rPr lang="en-US" altLang="zh-CN" dirty="0">
                <a:latin typeface="Arial" panose="020B0604020202020204" pitchFamily="34" charset="0"/>
                <a:ea typeface="宋体" panose="02010600030101010101" pitchFamily="2" charset="-122"/>
              </a:rPr>
              <a:t>”</a:t>
            </a:r>
            <a:endParaRPr lang="en-US" altLang="zh-CN" dirty="0">
              <a:ea typeface="宋体" panose="02010600030101010101" pitchFamily="2" charset="-122"/>
            </a:endParaRPr>
          </a:p>
          <a:p>
            <a:pPr lvl="1" eaLnBrk="1" hangingPunct="1"/>
            <a:r>
              <a:rPr lang="en-US" altLang="zh-CN" dirty="0">
                <a:ea typeface="宋体" panose="02010600030101010101" pitchFamily="2" charset="-122"/>
              </a:rPr>
              <a:t>Instantaneously</a:t>
            </a:r>
          </a:p>
          <a:p>
            <a:pPr lvl="1" eaLnBrk="1" hangingPunct="1"/>
            <a:r>
              <a:rPr lang="en-US" altLang="zh-CN" dirty="0">
                <a:ea typeface="宋体" panose="02010600030101010101" pitchFamily="2" charset="-122"/>
              </a:rPr>
              <a:t>Between invocation and response events</a:t>
            </a:r>
          </a:p>
          <a:p>
            <a:pPr eaLnBrk="1" hangingPunct="1"/>
            <a:r>
              <a:rPr lang="en-US" altLang="zh-CN" dirty="0">
                <a:ea typeface="宋体" panose="02010600030101010101" pitchFamily="2" charset="-122"/>
              </a:rPr>
              <a:t>Sounds like a property of </a:t>
            </a:r>
            <a:r>
              <a:rPr lang="en-US" altLang="zh-CN" dirty="0">
                <a:solidFill>
                  <a:schemeClr val="tx1"/>
                </a:solidFill>
                <a:ea typeface="宋体" panose="02010600030101010101" pitchFamily="2" charset="-122"/>
              </a:rPr>
              <a:t>an execution</a:t>
            </a:r>
            <a:r>
              <a:rPr lang="en-US" altLang="zh-CN" dirty="0">
                <a:solidFill>
                  <a:schemeClr val="tx1"/>
                </a:solidFill>
                <a:latin typeface="Arial" panose="020B0604020202020204" pitchFamily="34" charset="0"/>
                <a:ea typeface="宋体" panose="02010600030101010101" pitchFamily="2" charset="-122"/>
              </a:rPr>
              <a:t>…</a:t>
            </a:r>
            <a:endParaRPr lang="en-US" altLang="zh-CN" dirty="0">
              <a:ea typeface="宋体" panose="02010600030101010101" pitchFamily="2" charset="-122"/>
            </a:endParaRPr>
          </a:p>
          <a:p>
            <a:pPr eaLnBrk="1" hangingPunct="1"/>
            <a:r>
              <a:rPr lang="en-US" altLang="zh-CN" dirty="0">
                <a:ea typeface="宋体" panose="02010600030101010101" pitchFamily="2" charset="-122"/>
              </a:rPr>
              <a:t>A linearizable </a:t>
            </a:r>
            <a:r>
              <a:rPr lang="en-US" altLang="zh-CN" dirty="0">
                <a:solidFill>
                  <a:schemeClr val="tx1"/>
                </a:solidFill>
                <a:ea typeface="宋体" panose="02010600030101010101" pitchFamily="2" charset="-122"/>
              </a:rPr>
              <a:t>object</a:t>
            </a:r>
            <a:r>
              <a:rPr lang="en-US" altLang="zh-CN" dirty="0">
                <a:ea typeface="宋体" panose="02010600030101010101" pitchFamily="2" charset="-122"/>
              </a:rPr>
              <a:t>: one all of whose possible executions are linearizable</a:t>
            </a:r>
          </a:p>
          <a:p>
            <a:pPr eaLnBrk="1" hangingPunct="1"/>
            <a:endParaRPr lang="en-US" altLang="zh-CN" b="1"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0182">
                                            <p:txEl>
                                              <p:pRg st="5" end="5"/>
                                            </p:txEl>
                                          </p:spTgt>
                                        </p:tgtEl>
                                        <p:attrNameLst>
                                          <p:attrName>style.visibility</p:attrName>
                                        </p:attrNameLst>
                                      </p:cBhvr>
                                      <p:to>
                                        <p:strVal val="visible"/>
                                      </p:to>
                                    </p:set>
                                    <p:animEffect transition="in" filter="fade">
                                      <p:cBhvr>
                                        <p:cTn id="7" dur="500"/>
                                        <p:tgtEl>
                                          <p:spTgt spid="50182">
                                            <p:txEl>
                                              <p:pRg st="5" end="5"/>
                                            </p:txEl>
                                          </p:spTgt>
                                        </p:tgtEl>
                                      </p:cBhvr>
                                    </p:animEffect>
                                    <p:anim calcmode="lin" valueType="num">
                                      <p:cBhvr>
                                        <p:cTn id="8" dur="500" fill="hold"/>
                                        <p:tgtEl>
                                          <p:spTgt spid="50182">
                                            <p:txEl>
                                              <p:pRg st="5" end="5"/>
                                            </p:txEl>
                                          </p:spTgt>
                                        </p:tgtEl>
                                        <p:attrNameLst>
                                          <p:attrName>ppt_x</p:attrName>
                                        </p:attrNameLst>
                                      </p:cBhvr>
                                      <p:tavLst>
                                        <p:tav tm="0">
                                          <p:val>
                                            <p:strVal val="#ppt_x"/>
                                          </p:val>
                                        </p:tav>
                                        <p:tav tm="100000">
                                          <p:val>
                                            <p:strVal val="#ppt_x"/>
                                          </p:val>
                                        </p:tav>
                                      </p:tavLst>
                                    </p:anim>
                                    <p:anim calcmode="lin" valueType="num">
                                      <p:cBhvr>
                                        <p:cTn id="9" dur="500" fill="hold"/>
                                        <p:tgtEl>
                                          <p:spTgt spid="5018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Slide Number Placeholder 3">
            <a:extLst>
              <a:ext uri="{FF2B5EF4-FFF2-40B4-BE49-F238E27FC236}">
                <a16:creationId xmlns:a16="http://schemas.microsoft.com/office/drawing/2014/main" id="{5B3C37DE-A3DF-4E33-B070-2C6DCCCDC30C}"/>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48D87E8-594E-44DF-9677-F5FF3C0D6680}" type="slidenum">
              <a:rPr lang="ar-SA" altLang="zh-CN" sz="1400" b="0">
                <a:solidFill>
                  <a:schemeClr val="tx1"/>
                </a:solidFill>
                <a:latin typeface="Comic Sans MS" panose="030F0702030302020204" pitchFamily="66" charset="0"/>
              </a:rPr>
              <a:pPr/>
              <a:t>5</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6148" name="Picture 43" descr="magic">
            <a:extLst>
              <a:ext uri="{FF2B5EF4-FFF2-40B4-BE49-F238E27FC236}">
                <a16:creationId xmlns:a16="http://schemas.microsoft.com/office/drawing/2014/main" id="{EAC306D0-AABC-416E-B1E3-D2376E77D6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149" name="Rectangle 4">
            <a:extLst>
              <a:ext uri="{FF2B5EF4-FFF2-40B4-BE49-F238E27FC236}">
                <a16:creationId xmlns:a16="http://schemas.microsoft.com/office/drawing/2014/main" id="{ED5AB909-4548-4031-8D98-E3EF5BF28A02}"/>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FIFO Queue: Enqueue Method</a:t>
            </a:r>
          </a:p>
        </p:txBody>
      </p:sp>
      <p:grpSp>
        <p:nvGrpSpPr>
          <p:cNvPr id="6150" name="Group 8">
            <a:extLst>
              <a:ext uri="{FF2B5EF4-FFF2-40B4-BE49-F238E27FC236}">
                <a16:creationId xmlns:a16="http://schemas.microsoft.com/office/drawing/2014/main" id="{E49AFF85-A857-4E8A-8840-CDBBE9DC9B80}"/>
              </a:ext>
            </a:extLst>
          </p:cNvPr>
          <p:cNvGrpSpPr>
            <a:grpSpLocks/>
          </p:cNvGrpSpPr>
          <p:nvPr/>
        </p:nvGrpSpPr>
        <p:grpSpPr bwMode="auto">
          <a:xfrm>
            <a:off x="2971800" y="3716338"/>
            <a:ext cx="430213" cy="341312"/>
            <a:chOff x="2928" y="1465"/>
            <a:chExt cx="271" cy="215"/>
          </a:xfrm>
        </p:grpSpPr>
        <p:sp>
          <p:nvSpPr>
            <p:cNvPr id="6177" name="Oval 9">
              <a:extLst>
                <a:ext uri="{FF2B5EF4-FFF2-40B4-BE49-F238E27FC236}">
                  <a16:creationId xmlns:a16="http://schemas.microsoft.com/office/drawing/2014/main" id="{DA7F88B5-EB22-410F-ADBC-D87DC2F5D3F9}"/>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Comic Sans MS" panose="030F0702030302020204" pitchFamily="66" charset="0"/>
              </a:endParaRPr>
            </a:p>
          </p:txBody>
        </p:sp>
        <p:sp>
          <p:nvSpPr>
            <p:cNvPr id="6178" name="Oval 10">
              <a:extLst>
                <a:ext uri="{FF2B5EF4-FFF2-40B4-BE49-F238E27FC236}">
                  <a16:creationId xmlns:a16="http://schemas.microsoft.com/office/drawing/2014/main" id="{4FACB35A-537D-40DD-9929-8E1B29A0476F}"/>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151" name="Rectangle 11">
            <a:extLst>
              <a:ext uri="{FF2B5EF4-FFF2-40B4-BE49-F238E27FC236}">
                <a16:creationId xmlns:a16="http://schemas.microsoft.com/office/drawing/2014/main" id="{62FF8423-60DB-48E9-9F81-4AEECEEB1317}"/>
              </a:ext>
            </a:extLst>
          </p:cNvPr>
          <p:cNvSpPr>
            <a:spLocks noChangeArrowheads="1"/>
          </p:cNvSpPr>
          <p:nvPr/>
        </p:nvSpPr>
        <p:spPr bwMode="auto">
          <a:xfrm>
            <a:off x="2743200" y="3429000"/>
            <a:ext cx="914400" cy="914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152" name="Rectangle 12">
            <a:extLst>
              <a:ext uri="{FF2B5EF4-FFF2-40B4-BE49-F238E27FC236}">
                <a16:creationId xmlns:a16="http://schemas.microsoft.com/office/drawing/2014/main" id="{B3B18258-A490-4901-BA02-8D1DFF169551}"/>
              </a:ext>
            </a:extLst>
          </p:cNvPr>
          <p:cNvSpPr>
            <a:spLocks noChangeArrowheads="1"/>
          </p:cNvSpPr>
          <p:nvPr/>
        </p:nvSpPr>
        <p:spPr bwMode="auto">
          <a:xfrm>
            <a:off x="3657600" y="3429000"/>
            <a:ext cx="914400" cy="914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153" name="Rectangle 13">
            <a:extLst>
              <a:ext uri="{FF2B5EF4-FFF2-40B4-BE49-F238E27FC236}">
                <a16:creationId xmlns:a16="http://schemas.microsoft.com/office/drawing/2014/main" id="{8A3824B1-01C9-4C1C-A1B7-10AC49F7E1D7}"/>
              </a:ext>
            </a:extLst>
          </p:cNvPr>
          <p:cNvSpPr>
            <a:spLocks noChangeArrowheads="1"/>
          </p:cNvSpPr>
          <p:nvPr/>
        </p:nvSpPr>
        <p:spPr bwMode="auto">
          <a:xfrm>
            <a:off x="4572000" y="3429000"/>
            <a:ext cx="914400" cy="914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154" name="Line 14">
            <a:extLst>
              <a:ext uri="{FF2B5EF4-FFF2-40B4-BE49-F238E27FC236}">
                <a16:creationId xmlns:a16="http://schemas.microsoft.com/office/drawing/2014/main" id="{A83D32A6-2955-4C63-A8F6-507F54176C76}"/>
              </a:ext>
            </a:extLst>
          </p:cNvPr>
          <p:cNvSpPr>
            <a:spLocks noChangeShapeType="1"/>
          </p:cNvSpPr>
          <p:nvPr/>
        </p:nvSpPr>
        <p:spPr bwMode="auto">
          <a:xfrm>
            <a:off x="5410200" y="3429000"/>
            <a:ext cx="914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155" name="Line 15">
            <a:extLst>
              <a:ext uri="{FF2B5EF4-FFF2-40B4-BE49-F238E27FC236}">
                <a16:creationId xmlns:a16="http://schemas.microsoft.com/office/drawing/2014/main" id="{3DAA2956-0AD6-4D2B-AF37-05773D21D78C}"/>
              </a:ext>
            </a:extLst>
          </p:cNvPr>
          <p:cNvSpPr>
            <a:spLocks noChangeShapeType="1"/>
          </p:cNvSpPr>
          <p:nvPr/>
        </p:nvSpPr>
        <p:spPr bwMode="auto">
          <a:xfrm>
            <a:off x="5410200" y="4343400"/>
            <a:ext cx="914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 name="Group 23">
            <a:extLst>
              <a:ext uri="{FF2B5EF4-FFF2-40B4-BE49-F238E27FC236}">
                <a16:creationId xmlns:a16="http://schemas.microsoft.com/office/drawing/2014/main" id="{E3FBC8AB-67A4-46BF-812D-171507BF757C}"/>
              </a:ext>
            </a:extLst>
          </p:cNvPr>
          <p:cNvGrpSpPr>
            <a:grpSpLocks/>
          </p:cNvGrpSpPr>
          <p:nvPr/>
        </p:nvGrpSpPr>
        <p:grpSpPr bwMode="auto">
          <a:xfrm>
            <a:off x="4876800" y="4267200"/>
            <a:ext cx="430213" cy="341313"/>
            <a:chOff x="2744" y="3360"/>
            <a:chExt cx="271" cy="215"/>
          </a:xfrm>
        </p:grpSpPr>
        <p:sp>
          <p:nvSpPr>
            <p:cNvPr id="6175" name="Oval 17">
              <a:extLst>
                <a:ext uri="{FF2B5EF4-FFF2-40B4-BE49-F238E27FC236}">
                  <a16:creationId xmlns:a16="http://schemas.microsoft.com/office/drawing/2014/main" id="{A8BF6EEF-4411-4E56-8211-9F4D925A3CC8}"/>
                </a:ext>
              </a:extLst>
            </p:cNvPr>
            <p:cNvSpPr>
              <a:spLocks noChangeArrowheads="1"/>
            </p:cNvSpPr>
            <p:nvPr/>
          </p:nvSpPr>
          <p:spPr bwMode="auto">
            <a:xfrm>
              <a:off x="2744" y="3360"/>
              <a:ext cx="271" cy="215"/>
            </a:xfrm>
            <a:prstGeom prst="ellipse">
              <a:avLst/>
            </a:prstGeom>
            <a:solidFill>
              <a:srgbClr val="66FF33"/>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Comic Sans MS" panose="030F0702030302020204" pitchFamily="66" charset="0"/>
              </a:endParaRPr>
            </a:p>
          </p:txBody>
        </p:sp>
        <p:sp>
          <p:nvSpPr>
            <p:cNvPr id="6176" name="Oval 18">
              <a:extLst>
                <a:ext uri="{FF2B5EF4-FFF2-40B4-BE49-F238E27FC236}">
                  <a16:creationId xmlns:a16="http://schemas.microsoft.com/office/drawing/2014/main" id="{82A749C1-0CEF-46CA-B797-4C7C1768A96C}"/>
                </a:ext>
              </a:extLst>
            </p:cNvPr>
            <p:cNvSpPr>
              <a:spLocks noChangeArrowheads="1"/>
            </p:cNvSpPr>
            <p:nvPr/>
          </p:nvSpPr>
          <p:spPr bwMode="auto">
            <a:xfrm>
              <a:off x="2898" y="3398"/>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nvGrpSpPr>
          <p:cNvPr id="6157" name="Group 22">
            <a:extLst>
              <a:ext uri="{FF2B5EF4-FFF2-40B4-BE49-F238E27FC236}">
                <a16:creationId xmlns:a16="http://schemas.microsoft.com/office/drawing/2014/main" id="{826749B9-DEC3-421B-ABFB-2602854D1F9D}"/>
              </a:ext>
            </a:extLst>
          </p:cNvPr>
          <p:cNvGrpSpPr>
            <a:grpSpLocks/>
          </p:cNvGrpSpPr>
          <p:nvPr/>
        </p:nvGrpSpPr>
        <p:grpSpPr bwMode="auto">
          <a:xfrm>
            <a:off x="3886200" y="3716338"/>
            <a:ext cx="430213" cy="341312"/>
            <a:chOff x="3648" y="3312"/>
            <a:chExt cx="271" cy="215"/>
          </a:xfrm>
        </p:grpSpPr>
        <p:sp>
          <p:nvSpPr>
            <p:cNvPr id="6173" name="Oval 20">
              <a:extLst>
                <a:ext uri="{FF2B5EF4-FFF2-40B4-BE49-F238E27FC236}">
                  <a16:creationId xmlns:a16="http://schemas.microsoft.com/office/drawing/2014/main" id="{49EC2A47-B1E1-4B1B-93B4-EB6562CD8021}"/>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Comic Sans MS" panose="030F0702030302020204" pitchFamily="66" charset="0"/>
              </a:endParaRPr>
            </a:p>
          </p:txBody>
        </p:sp>
        <p:sp>
          <p:nvSpPr>
            <p:cNvPr id="6174" name="Oval 21">
              <a:extLst>
                <a:ext uri="{FF2B5EF4-FFF2-40B4-BE49-F238E27FC236}">
                  <a16:creationId xmlns:a16="http://schemas.microsoft.com/office/drawing/2014/main" id="{5C026AAC-C229-472C-BB34-2696B3D33E8C}"/>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nvGrpSpPr>
          <p:cNvPr id="6158" name="Group 24">
            <a:extLst>
              <a:ext uri="{FF2B5EF4-FFF2-40B4-BE49-F238E27FC236}">
                <a16:creationId xmlns:a16="http://schemas.microsoft.com/office/drawing/2014/main" id="{E4CD3D67-E1A4-45BF-AEA1-F59590EEFDF8}"/>
              </a:ext>
            </a:extLst>
          </p:cNvPr>
          <p:cNvGrpSpPr>
            <a:grpSpLocks/>
          </p:cNvGrpSpPr>
          <p:nvPr/>
        </p:nvGrpSpPr>
        <p:grpSpPr bwMode="auto">
          <a:xfrm>
            <a:off x="6324600" y="4876800"/>
            <a:ext cx="1447800" cy="1295400"/>
            <a:chOff x="3168" y="1824"/>
            <a:chExt cx="912" cy="816"/>
          </a:xfrm>
        </p:grpSpPr>
        <p:sp>
          <p:nvSpPr>
            <p:cNvPr id="6164" name="Freeform 25">
              <a:extLst>
                <a:ext uri="{FF2B5EF4-FFF2-40B4-BE49-F238E27FC236}">
                  <a16:creationId xmlns:a16="http://schemas.microsoft.com/office/drawing/2014/main" id="{B9BE050A-6D78-4EA3-9CA9-DB278CB62EAF}"/>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165" name="Freeform 26">
              <a:extLst>
                <a:ext uri="{FF2B5EF4-FFF2-40B4-BE49-F238E27FC236}">
                  <a16:creationId xmlns:a16="http://schemas.microsoft.com/office/drawing/2014/main" id="{CFC19147-8137-4EA7-9E35-448E01362739}"/>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166" name="Freeform 27">
              <a:extLst>
                <a:ext uri="{FF2B5EF4-FFF2-40B4-BE49-F238E27FC236}">
                  <a16:creationId xmlns:a16="http://schemas.microsoft.com/office/drawing/2014/main" id="{B2C62E0F-AB6E-4832-890E-4DADC5E0B49C}"/>
                </a:ext>
              </a:extLst>
            </p:cNvPr>
            <p:cNvSpPr>
              <a:spLocks/>
            </p:cNvSpPr>
            <p:nvPr/>
          </p:nvSpPr>
          <p:spPr bwMode="auto">
            <a:xfrm>
              <a:off x="3504" y="1824"/>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167" name="Freeform 28">
              <a:extLst>
                <a:ext uri="{FF2B5EF4-FFF2-40B4-BE49-F238E27FC236}">
                  <a16:creationId xmlns:a16="http://schemas.microsoft.com/office/drawing/2014/main" id="{52212956-3C7A-49A6-8572-6D49A7681ED2}"/>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168" name="Freeform 29">
              <a:extLst>
                <a:ext uri="{FF2B5EF4-FFF2-40B4-BE49-F238E27FC236}">
                  <a16:creationId xmlns:a16="http://schemas.microsoft.com/office/drawing/2014/main" id="{DFECD2AE-2FE5-41C5-89A1-F20A37D71456}"/>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169" name="Freeform 30">
              <a:extLst>
                <a:ext uri="{FF2B5EF4-FFF2-40B4-BE49-F238E27FC236}">
                  <a16:creationId xmlns:a16="http://schemas.microsoft.com/office/drawing/2014/main" id="{C7489531-9A11-4F0F-B1C9-054D8B4007E2}"/>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170" name="Freeform 31">
              <a:extLst>
                <a:ext uri="{FF2B5EF4-FFF2-40B4-BE49-F238E27FC236}">
                  <a16:creationId xmlns:a16="http://schemas.microsoft.com/office/drawing/2014/main" id="{1FC72A5C-F6CE-4120-9D91-3B9EF4B2F691}"/>
                </a:ext>
              </a:extLst>
            </p:cNvPr>
            <p:cNvSpPr>
              <a:spLocks/>
            </p:cNvSpPr>
            <p:nvPr/>
          </p:nvSpPr>
          <p:spPr bwMode="auto">
            <a:xfrm>
              <a:off x="3504" y="2304"/>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171" name="Freeform 32">
              <a:extLst>
                <a:ext uri="{FF2B5EF4-FFF2-40B4-BE49-F238E27FC236}">
                  <a16:creationId xmlns:a16="http://schemas.microsoft.com/office/drawing/2014/main" id="{39025DF0-826E-4DBC-A89F-14EF5A57BB48}"/>
                </a:ext>
              </a:extLst>
            </p:cNvPr>
            <p:cNvSpPr>
              <a:spLocks/>
            </p:cNvSpPr>
            <p:nvPr/>
          </p:nvSpPr>
          <p:spPr bwMode="auto">
            <a:xfrm>
              <a:off x="3312" y="2160"/>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172" name="Freeform 33">
              <a:extLst>
                <a:ext uri="{FF2B5EF4-FFF2-40B4-BE49-F238E27FC236}">
                  <a16:creationId xmlns:a16="http://schemas.microsoft.com/office/drawing/2014/main" id="{49B05391-D010-4609-89C7-BA48CDABEF57}"/>
                </a:ext>
              </a:extLst>
            </p:cNvPr>
            <p:cNvSpPr>
              <a:spLocks/>
            </p:cNvSpPr>
            <p:nvPr/>
          </p:nvSpPr>
          <p:spPr bwMode="auto">
            <a:xfrm>
              <a:off x="3168" y="2016"/>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159" name="Freeform 34">
            <a:extLst>
              <a:ext uri="{FF2B5EF4-FFF2-40B4-BE49-F238E27FC236}">
                <a16:creationId xmlns:a16="http://schemas.microsoft.com/office/drawing/2014/main" id="{A03ACBA4-B535-477E-B2F5-A468E084ECA9}"/>
              </a:ext>
            </a:extLst>
          </p:cNvPr>
          <p:cNvSpPr>
            <a:spLocks/>
          </p:cNvSpPr>
          <p:nvPr/>
        </p:nvSpPr>
        <p:spPr bwMode="auto">
          <a:xfrm>
            <a:off x="5105400" y="4419600"/>
            <a:ext cx="1295400" cy="1143000"/>
          </a:xfrm>
          <a:custGeom>
            <a:avLst/>
            <a:gdLst>
              <a:gd name="T0" fmla="*/ 2147483647 w 816"/>
              <a:gd name="T1" fmla="*/ 2147483647 h 720"/>
              <a:gd name="T2" fmla="*/ 2147483647 w 816"/>
              <a:gd name="T3" fmla="*/ 2147483647 h 720"/>
              <a:gd name="T4" fmla="*/ 0 w 816"/>
              <a:gd name="T5" fmla="*/ 0 h 720"/>
              <a:gd name="T6" fmla="*/ 2147483647 w 816"/>
              <a:gd name="T7" fmla="*/ 2147483647 h 720"/>
              <a:gd name="T8" fmla="*/ 0 60000 65536"/>
              <a:gd name="T9" fmla="*/ 0 60000 65536"/>
              <a:gd name="T10" fmla="*/ 0 60000 65536"/>
              <a:gd name="T11" fmla="*/ 0 60000 65536"/>
              <a:gd name="T12" fmla="*/ 0 w 816"/>
              <a:gd name="T13" fmla="*/ 0 h 720"/>
              <a:gd name="T14" fmla="*/ 816 w 816"/>
              <a:gd name="T15" fmla="*/ 720 h 720"/>
            </a:gdLst>
            <a:ahLst/>
            <a:cxnLst>
              <a:cxn ang="T8">
                <a:pos x="T0" y="T1"/>
              </a:cxn>
              <a:cxn ang="T9">
                <a:pos x="T2" y="T3"/>
              </a:cxn>
              <a:cxn ang="T10">
                <a:pos x="T4" y="T5"/>
              </a:cxn>
              <a:cxn ang="T11">
                <a:pos x="T6" y="T7"/>
              </a:cxn>
            </a:cxnLst>
            <a:rect l="T12" t="T13" r="T14" b="T15"/>
            <a:pathLst>
              <a:path w="816" h="720">
                <a:moveTo>
                  <a:pt x="768" y="720"/>
                </a:moveTo>
                <a:lnTo>
                  <a:pt x="816" y="624"/>
                </a:lnTo>
                <a:lnTo>
                  <a:pt x="0" y="0"/>
                </a:lnTo>
                <a:lnTo>
                  <a:pt x="768" y="72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160" name="AutoShape 35">
            <a:extLst>
              <a:ext uri="{FF2B5EF4-FFF2-40B4-BE49-F238E27FC236}">
                <a16:creationId xmlns:a16="http://schemas.microsoft.com/office/drawing/2014/main" id="{0A7A15AE-EA3C-4CDF-9EFA-FAFEBF405A4F}"/>
              </a:ext>
            </a:extLst>
          </p:cNvPr>
          <p:cNvSpPr>
            <a:spLocks noChangeArrowheads="1"/>
          </p:cNvSpPr>
          <p:nvPr/>
        </p:nvSpPr>
        <p:spPr bwMode="auto">
          <a:xfrm>
            <a:off x="4953000" y="2019300"/>
            <a:ext cx="3429000" cy="838200"/>
          </a:xfrm>
          <a:prstGeom prst="wedgeRoundRectCallout">
            <a:avLst>
              <a:gd name="adj1" fmla="val 6111"/>
              <a:gd name="adj2" fmla="val 278032"/>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4400">
                <a:solidFill>
                  <a:schemeClr val="tx1"/>
                </a:solidFill>
                <a:ea typeface="宋体" panose="02010600030101010101" pitchFamily="2" charset="-122"/>
              </a:rPr>
              <a:t>q.enq</a:t>
            </a:r>
            <a:r>
              <a:rPr lang="en-US" altLang="zh-CN" sz="4400">
                <a:solidFill>
                  <a:schemeClr val="tx1"/>
                </a:solidFill>
                <a:latin typeface="Courier New" panose="02070309020205020404" pitchFamily="49" charset="0"/>
                <a:ea typeface="宋体" panose="02010600030101010101" pitchFamily="2" charset="-122"/>
              </a:rPr>
              <a:t>( )</a:t>
            </a:r>
          </a:p>
        </p:txBody>
      </p:sp>
      <p:grpSp>
        <p:nvGrpSpPr>
          <p:cNvPr id="6161" name="Group 36">
            <a:extLst>
              <a:ext uri="{FF2B5EF4-FFF2-40B4-BE49-F238E27FC236}">
                <a16:creationId xmlns:a16="http://schemas.microsoft.com/office/drawing/2014/main" id="{21F64547-71A8-470C-B8CA-D27D3FFCB7D9}"/>
              </a:ext>
            </a:extLst>
          </p:cNvPr>
          <p:cNvGrpSpPr>
            <a:grpSpLocks/>
          </p:cNvGrpSpPr>
          <p:nvPr/>
        </p:nvGrpSpPr>
        <p:grpSpPr bwMode="auto">
          <a:xfrm>
            <a:off x="7265988" y="2286000"/>
            <a:ext cx="430212" cy="341313"/>
            <a:chOff x="2744" y="3360"/>
            <a:chExt cx="271" cy="215"/>
          </a:xfrm>
        </p:grpSpPr>
        <p:sp>
          <p:nvSpPr>
            <p:cNvPr id="6162" name="Oval 37">
              <a:extLst>
                <a:ext uri="{FF2B5EF4-FFF2-40B4-BE49-F238E27FC236}">
                  <a16:creationId xmlns:a16="http://schemas.microsoft.com/office/drawing/2014/main" id="{AA8020D3-9886-462D-8E05-A2EAA43CB1F5}"/>
                </a:ext>
              </a:extLst>
            </p:cNvPr>
            <p:cNvSpPr>
              <a:spLocks noChangeArrowheads="1"/>
            </p:cNvSpPr>
            <p:nvPr/>
          </p:nvSpPr>
          <p:spPr bwMode="auto">
            <a:xfrm>
              <a:off x="2744" y="3360"/>
              <a:ext cx="271" cy="215"/>
            </a:xfrm>
            <a:prstGeom prst="ellipse">
              <a:avLst/>
            </a:prstGeom>
            <a:solidFill>
              <a:srgbClr val="66FF33"/>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Comic Sans MS" panose="030F0702030302020204" pitchFamily="66" charset="0"/>
              </a:endParaRPr>
            </a:p>
          </p:txBody>
        </p:sp>
        <p:sp>
          <p:nvSpPr>
            <p:cNvPr id="6163" name="Oval 38">
              <a:extLst>
                <a:ext uri="{FF2B5EF4-FFF2-40B4-BE49-F238E27FC236}">
                  <a16:creationId xmlns:a16="http://schemas.microsoft.com/office/drawing/2014/main" id="{25AF8C01-1C23-4515-A0BC-A33BCD506AB7}"/>
                </a:ext>
              </a:extLst>
            </p:cNvPr>
            <p:cNvSpPr>
              <a:spLocks noChangeArrowheads="1"/>
            </p:cNvSpPr>
            <p:nvPr/>
          </p:nvSpPr>
          <p:spPr bwMode="auto">
            <a:xfrm>
              <a:off x="2898" y="3398"/>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8.33333E-7 8.67362E-19 L 8.33333E-7 -0.07986 " pathEditMode="relative" ptsTypes="AA">
                                      <p:cBhvr>
                                        <p:cTn id="6" dur="1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Slide Number Placeholder 3">
            <a:extLst>
              <a:ext uri="{FF2B5EF4-FFF2-40B4-BE49-F238E27FC236}">
                <a16:creationId xmlns:a16="http://schemas.microsoft.com/office/drawing/2014/main" id="{484F3EB0-E0D9-478E-903C-E2242FF566E9}"/>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44F93AC-CF06-425C-9D51-4A70FA9969FD}" type="slidenum">
              <a:rPr lang="ar-SA" altLang="zh-CN" sz="1400" b="0">
                <a:solidFill>
                  <a:schemeClr val="tx1"/>
                </a:solidFill>
                <a:latin typeface="Comic Sans MS" panose="030F0702030302020204" pitchFamily="66" charset="0"/>
              </a:rPr>
              <a:pPr/>
              <a:t>50</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51204" name="Picture 42" descr="magic">
            <a:extLst>
              <a:ext uri="{FF2B5EF4-FFF2-40B4-BE49-F238E27FC236}">
                <a16:creationId xmlns:a16="http://schemas.microsoft.com/office/drawing/2014/main" id="{F0DEF293-B7D8-47AC-9BC9-17FB4F04DA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1205" name="Rectangle 2">
            <a:extLst>
              <a:ext uri="{FF2B5EF4-FFF2-40B4-BE49-F238E27FC236}">
                <a16:creationId xmlns:a16="http://schemas.microsoft.com/office/drawing/2014/main" id="{4EE57232-B49E-47A5-A0D8-ACF17A12D860}"/>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sp>
        <p:nvSpPr>
          <p:cNvPr id="51206" name="Text Box 4">
            <a:extLst>
              <a:ext uri="{FF2B5EF4-FFF2-40B4-BE49-F238E27FC236}">
                <a16:creationId xmlns:a16="http://schemas.microsoft.com/office/drawing/2014/main" id="{631E8233-36CC-4073-B757-88C64697277F}"/>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nvGrpSpPr>
          <p:cNvPr id="51207" name="Group 6">
            <a:extLst>
              <a:ext uri="{FF2B5EF4-FFF2-40B4-BE49-F238E27FC236}">
                <a16:creationId xmlns:a16="http://schemas.microsoft.com/office/drawing/2014/main" id="{0178C1EC-A369-42C3-B770-8F69A44E51ED}"/>
              </a:ext>
            </a:extLst>
          </p:cNvPr>
          <p:cNvGrpSpPr>
            <a:grpSpLocks/>
          </p:cNvGrpSpPr>
          <p:nvPr/>
        </p:nvGrpSpPr>
        <p:grpSpPr bwMode="auto">
          <a:xfrm>
            <a:off x="3429000" y="2352675"/>
            <a:ext cx="1828800" cy="466725"/>
            <a:chOff x="2160" y="1200"/>
            <a:chExt cx="1152" cy="294"/>
          </a:xfrm>
        </p:grpSpPr>
        <p:grpSp>
          <p:nvGrpSpPr>
            <p:cNvPr id="51212" name="Group 7">
              <a:extLst>
                <a:ext uri="{FF2B5EF4-FFF2-40B4-BE49-F238E27FC236}">
                  <a16:creationId xmlns:a16="http://schemas.microsoft.com/office/drawing/2014/main" id="{3318B764-A7EE-4675-9066-5810CAA088B5}"/>
                </a:ext>
              </a:extLst>
            </p:cNvPr>
            <p:cNvGrpSpPr>
              <a:grpSpLocks/>
            </p:cNvGrpSpPr>
            <p:nvPr/>
          </p:nvGrpSpPr>
          <p:grpSpPr bwMode="auto">
            <a:xfrm>
              <a:off x="2234" y="1292"/>
              <a:ext cx="138" cy="110"/>
              <a:chOff x="2928" y="1465"/>
              <a:chExt cx="271" cy="215"/>
            </a:xfrm>
          </p:grpSpPr>
          <p:sp>
            <p:nvSpPr>
              <p:cNvPr id="51223" name="Oval 8">
                <a:extLst>
                  <a:ext uri="{FF2B5EF4-FFF2-40B4-BE49-F238E27FC236}">
                    <a16:creationId xmlns:a16="http://schemas.microsoft.com/office/drawing/2014/main" id="{B140FDAF-A22A-419E-8EB9-1A4F6CBE01E1}"/>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1224" name="Oval 9">
                <a:extLst>
                  <a:ext uri="{FF2B5EF4-FFF2-40B4-BE49-F238E27FC236}">
                    <a16:creationId xmlns:a16="http://schemas.microsoft.com/office/drawing/2014/main" id="{B91B6DAB-CC34-4960-8246-C2B4D28003C9}"/>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51213" name="Rectangle 10">
              <a:extLst>
                <a:ext uri="{FF2B5EF4-FFF2-40B4-BE49-F238E27FC236}">
                  <a16:creationId xmlns:a16="http://schemas.microsoft.com/office/drawing/2014/main" id="{38FF2A72-32A5-47E3-8EC0-3C7930D7FBCA}"/>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1214" name="Rectangle 11">
              <a:extLst>
                <a:ext uri="{FF2B5EF4-FFF2-40B4-BE49-F238E27FC236}">
                  <a16:creationId xmlns:a16="http://schemas.microsoft.com/office/drawing/2014/main" id="{B2DBE9FE-4245-489D-8150-38E96AF83C1A}"/>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1215" name="Rectangle 12">
              <a:extLst>
                <a:ext uri="{FF2B5EF4-FFF2-40B4-BE49-F238E27FC236}">
                  <a16:creationId xmlns:a16="http://schemas.microsoft.com/office/drawing/2014/main" id="{337824EA-3B5B-4CAF-BB28-E2E92A91C83B}"/>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1216" name="Line 13">
              <a:extLst>
                <a:ext uri="{FF2B5EF4-FFF2-40B4-BE49-F238E27FC236}">
                  <a16:creationId xmlns:a16="http://schemas.microsoft.com/office/drawing/2014/main" id="{23EE4DE3-A6F0-4929-959F-C675DD0B55C9}"/>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1217" name="Line 14">
              <a:extLst>
                <a:ext uri="{FF2B5EF4-FFF2-40B4-BE49-F238E27FC236}">
                  <a16:creationId xmlns:a16="http://schemas.microsoft.com/office/drawing/2014/main" id="{185F227E-3505-49B7-8E41-625A60FF2FA1}"/>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51218" name="Group 15">
              <a:extLst>
                <a:ext uri="{FF2B5EF4-FFF2-40B4-BE49-F238E27FC236}">
                  <a16:creationId xmlns:a16="http://schemas.microsoft.com/office/drawing/2014/main" id="{E009C365-6332-41B5-9837-2524409225CF}"/>
                </a:ext>
              </a:extLst>
            </p:cNvPr>
            <p:cNvGrpSpPr>
              <a:grpSpLocks/>
            </p:cNvGrpSpPr>
            <p:nvPr/>
          </p:nvGrpSpPr>
          <p:grpSpPr bwMode="auto">
            <a:xfrm>
              <a:off x="2528" y="1292"/>
              <a:ext cx="138" cy="110"/>
              <a:chOff x="3648" y="3312"/>
              <a:chExt cx="271" cy="215"/>
            </a:xfrm>
          </p:grpSpPr>
          <p:sp>
            <p:nvSpPr>
              <p:cNvPr id="51221" name="Oval 16">
                <a:extLst>
                  <a:ext uri="{FF2B5EF4-FFF2-40B4-BE49-F238E27FC236}">
                    <a16:creationId xmlns:a16="http://schemas.microsoft.com/office/drawing/2014/main" id="{CB00D190-EF2E-4AA4-A939-A7FDB929ECB6}"/>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1222" name="Oval 17">
                <a:extLst>
                  <a:ext uri="{FF2B5EF4-FFF2-40B4-BE49-F238E27FC236}">
                    <a16:creationId xmlns:a16="http://schemas.microsoft.com/office/drawing/2014/main" id="{B466519B-1C4B-40FA-8B04-698F6E35E518}"/>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51219" name="Oval 18">
              <a:extLst>
                <a:ext uri="{FF2B5EF4-FFF2-40B4-BE49-F238E27FC236}">
                  <a16:creationId xmlns:a16="http://schemas.microsoft.com/office/drawing/2014/main" id="{D29B452E-1482-4595-A093-830E9F720559}"/>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1220" name="Oval 19">
              <a:extLst>
                <a:ext uri="{FF2B5EF4-FFF2-40B4-BE49-F238E27FC236}">
                  <a16:creationId xmlns:a16="http://schemas.microsoft.com/office/drawing/2014/main" id="{B5E64409-386B-4F44-9FE4-EB486D2A1446}"/>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nvGrpSpPr>
          <p:cNvPr id="51208" name="Group 38">
            <a:extLst>
              <a:ext uri="{FF2B5EF4-FFF2-40B4-BE49-F238E27FC236}">
                <a16:creationId xmlns:a16="http://schemas.microsoft.com/office/drawing/2014/main" id="{32F2AE56-FFE0-43F7-9678-9E9066DA0B3A}"/>
              </a:ext>
            </a:extLst>
          </p:cNvPr>
          <p:cNvGrpSpPr>
            <a:grpSpLocks/>
          </p:cNvGrpSpPr>
          <p:nvPr/>
        </p:nvGrpSpPr>
        <p:grpSpPr bwMode="auto">
          <a:xfrm>
            <a:off x="838200" y="5257800"/>
            <a:ext cx="7391400" cy="762000"/>
            <a:chOff x="528" y="3312"/>
            <a:chExt cx="4656" cy="480"/>
          </a:xfrm>
        </p:grpSpPr>
        <p:sp>
          <p:nvSpPr>
            <p:cNvPr id="51210" name="AutoShape 39">
              <a:extLst>
                <a:ext uri="{FF2B5EF4-FFF2-40B4-BE49-F238E27FC236}">
                  <a16:creationId xmlns:a16="http://schemas.microsoft.com/office/drawing/2014/main" id="{069F8F6B-8DB4-40F5-B10E-67820B938824}"/>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1211" name="Text Box 40">
              <a:extLst>
                <a:ext uri="{FF2B5EF4-FFF2-40B4-BE49-F238E27FC236}">
                  <a16:creationId xmlns:a16="http://schemas.microsoft.com/office/drawing/2014/main" id="{3BDC4ED0-4A35-4082-AE0A-B7CFAA89E5E2}"/>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51209" name="Text Box 41">
            <a:extLst>
              <a:ext uri="{FF2B5EF4-FFF2-40B4-BE49-F238E27FC236}">
                <a16:creationId xmlns:a16="http://schemas.microsoft.com/office/drawing/2014/main" id="{A84C80BA-6DAF-41E7-B6A6-96B231EAE9E3}"/>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(6)</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Slide Number Placeholder 3">
            <a:extLst>
              <a:ext uri="{FF2B5EF4-FFF2-40B4-BE49-F238E27FC236}">
                <a16:creationId xmlns:a16="http://schemas.microsoft.com/office/drawing/2014/main" id="{48BA197D-212F-43FD-9A41-EE25FBD1F921}"/>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0A847D0-DDFD-41BF-AB2C-A47974E3547A}" type="slidenum">
              <a:rPr lang="ar-SA" altLang="zh-CN" sz="1400" b="0">
                <a:solidFill>
                  <a:schemeClr val="tx1"/>
                </a:solidFill>
                <a:latin typeface="Comic Sans MS" panose="030F0702030302020204" pitchFamily="66" charset="0"/>
              </a:rPr>
              <a:pPr/>
              <a:t>51</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52228" name="Picture 2" descr="magic">
            <a:extLst>
              <a:ext uri="{FF2B5EF4-FFF2-40B4-BE49-F238E27FC236}">
                <a16:creationId xmlns:a16="http://schemas.microsoft.com/office/drawing/2014/main" id="{07D6AF10-02AD-4A8D-AC2A-F8F721DB25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2229" name="Rectangle 3">
            <a:extLst>
              <a:ext uri="{FF2B5EF4-FFF2-40B4-BE49-F238E27FC236}">
                <a16:creationId xmlns:a16="http://schemas.microsoft.com/office/drawing/2014/main" id="{0D6CC067-EE70-4DCF-8C42-8293CA14C5ED}"/>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sp>
        <p:nvSpPr>
          <p:cNvPr id="52230" name="Text Box 4">
            <a:extLst>
              <a:ext uri="{FF2B5EF4-FFF2-40B4-BE49-F238E27FC236}">
                <a16:creationId xmlns:a16="http://schemas.microsoft.com/office/drawing/2014/main" id="{A688348E-5024-4684-BDC5-4AEF91F08808}"/>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52231" name="AutoShape 5">
            <a:extLst>
              <a:ext uri="{FF2B5EF4-FFF2-40B4-BE49-F238E27FC236}">
                <a16:creationId xmlns:a16="http://schemas.microsoft.com/office/drawing/2014/main" id="{DF79CFB0-64C0-424E-9473-4E192BB342EA}"/>
              </a:ext>
            </a:extLst>
          </p:cNvPr>
          <p:cNvSpPr>
            <a:spLocks noChangeArrowheads="1"/>
          </p:cNvSpPr>
          <p:nvPr/>
        </p:nvSpPr>
        <p:spPr bwMode="auto">
          <a:xfrm>
            <a:off x="914400" y="3276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grpSp>
        <p:nvGrpSpPr>
          <p:cNvPr id="52232" name="Group 6">
            <a:extLst>
              <a:ext uri="{FF2B5EF4-FFF2-40B4-BE49-F238E27FC236}">
                <a16:creationId xmlns:a16="http://schemas.microsoft.com/office/drawing/2014/main" id="{BBBEDFA5-6D26-4231-BDA5-E42B8E479D3A}"/>
              </a:ext>
            </a:extLst>
          </p:cNvPr>
          <p:cNvGrpSpPr>
            <a:grpSpLocks/>
          </p:cNvGrpSpPr>
          <p:nvPr/>
        </p:nvGrpSpPr>
        <p:grpSpPr bwMode="auto">
          <a:xfrm>
            <a:off x="3429000" y="2352675"/>
            <a:ext cx="1828800" cy="466725"/>
            <a:chOff x="2160" y="1200"/>
            <a:chExt cx="1152" cy="294"/>
          </a:xfrm>
        </p:grpSpPr>
        <p:grpSp>
          <p:nvGrpSpPr>
            <p:cNvPr id="52237" name="Group 7">
              <a:extLst>
                <a:ext uri="{FF2B5EF4-FFF2-40B4-BE49-F238E27FC236}">
                  <a16:creationId xmlns:a16="http://schemas.microsoft.com/office/drawing/2014/main" id="{92588F37-3B55-4BEE-87DE-B09E5E031365}"/>
                </a:ext>
              </a:extLst>
            </p:cNvPr>
            <p:cNvGrpSpPr>
              <a:grpSpLocks/>
            </p:cNvGrpSpPr>
            <p:nvPr/>
          </p:nvGrpSpPr>
          <p:grpSpPr bwMode="auto">
            <a:xfrm>
              <a:off x="2234" y="1292"/>
              <a:ext cx="138" cy="110"/>
              <a:chOff x="2928" y="1465"/>
              <a:chExt cx="271" cy="215"/>
            </a:xfrm>
          </p:grpSpPr>
          <p:sp>
            <p:nvSpPr>
              <p:cNvPr id="52248" name="Oval 8">
                <a:extLst>
                  <a:ext uri="{FF2B5EF4-FFF2-40B4-BE49-F238E27FC236}">
                    <a16:creationId xmlns:a16="http://schemas.microsoft.com/office/drawing/2014/main" id="{404DB4B3-753A-4CD5-8ECE-AEFE184DF19C}"/>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2249" name="Oval 9">
                <a:extLst>
                  <a:ext uri="{FF2B5EF4-FFF2-40B4-BE49-F238E27FC236}">
                    <a16:creationId xmlns:a16="http://schemas.microsoft.com/office/drawing/2014/main" id="{78952660-111B-42A7-B1FF-AF076A8AB18A}"/>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52238" name="Rectangle 10">
              <a:extLst>
                <a:ext uri="{FF2B5EF4-FFF2-40B4-BE49-F238E27FC236}">
                  <a16:creationId xmlns:a16="http://schemas.microsoft.com/office/drawing/2014/main" id="{F571FF6B-758F-4A3E-94D5-B98CA566037C}"/>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2239" name="Rectangle 11">
              <a:extLst>
                <a:ext uri="{FF2B5EF4-FFF2-40B4-BE49-F238E27FC236}">
                  <a16:creationId xmlns:a16="http://schemas.microsoft.com/office/drawing/2014/main" id="{96D3968F-882B-4A19-A6FD-41CD28C7D0CE}"/>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2240" name="Rectangle 12">
              <a:extLst>
                <a:ext uri="{FF2B5EF4-FFF2-40B4-BE49-F238E27FC236}">
                  <a16:creationId xmlns:a16="http://schemas.microsoft.com/office/drawing/2014/main" id="{07A1842C-362C-4C44-AD65-4408DC900AE5}"/>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2241" name="Line 13">
              <a:extLst>
                <a:ext uri="{FF2B5EF4-FFF2-40B4-BE49-F238E27FC236}">
                  <a16:creationId xmlns:a16="http://schemas.microsoft.com/office/drawing/2014/main" id="{A2452D12-026A-4499-9D34-62CF75C909CF}"/>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2242" name="Line 14">
              <a:extLst>
                <a:ext uri="{FF2B5EF4-FFF2-40B4-BE49-F238E27FC236}">
                  <a16:creationId xmlns:a16="http://schemas.microsoft.com/office/drawing/2014/main" id="{5310F43F-A724-4657-8C73-01E4450799B8}"/>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52243" name="Group 15">
              <a:extLst>
                <a:ext uri="{FF2B5EF4-FFF2-40B4-BE49-F238E27FC236}">
                  <a16:creationId xmlns:a16="http://schemas.microsoft.com/office/drawing/2014/main" id="{7C0FA894-ECB2-4D10-A444-5883BE39C4BD}"/>
                </a:ext>
              </a:extLst>
            </p:cNvPr>
            <p:cNvGrpSpPr>
              <a:grpSpLocks/>
            </p:cNvGrpSpPr>
            <p:nvPr/>
          </p:nvGrpSpPr>
          <p:grpSpPr bwMode="auto">
            <a:xfrm>
              <a:off x="2528" y="1292"/>
              <a:ext cx="138" cy="110"/>
              <a:chOff x="3648" y="3312"/>
              <a:chExt cx="271" cy="215"/>
            </a:xfrm>
          </p:grpSpPr>
          <p:sp>
            <p:nvSpPr>
              <p:cNvPr id="52246" name="Oval 16">
                <a:extLst>
                  <a:ext uri="{FF2B5EF4-FFF2-40B4-BE49-F238E27FC236}">
                    <a16:creationId xmlns:a16="http://schemas.microsoft.com/office/drawing/2014/main" id="{660FD32D-39C6-4E23-8DEE-E4D35A66987F}"/>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2247" name="Oval 17">
                <a:extLst>
                  <a:ext uri="{FF2B5EF4-FFF2-40B4-BE49-F238E27FC236}">
                    <a16:creationId xmlns:a16="http://schemas.microsoft.com/office/drawing/2014/main" id="{E2418FE1-5FC1-4D29-8460-4068A7DA95F7}"/>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52244" name="Oval 18">
              <a:extLst>
                <a:ext uri="{FF2B5EF4-FFF2-40B4-BE49-F238E27FC236}">
                  <a16:creationId xmlns:a16="http://schemas.microsoft.com/office/drawing/2014/main" id="{329EC7D3-7CB0-43FA-8359-CC4BE0F29052}"/>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2245" name="Oval 19">
              <a:extLst>
                <a:ext uri="{FF2B5EF4-FFF2-40B4-BE49-F238E27FC236}">
                  <a16:creationId xmlns:a16="http://schemas.microsoft.com/office/drawing/2014/main" id="{ECC5CD83-D409-4105-9B2C-0928F26A0A8F}"/>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nvGrpSpPr>
          <p:cNvPr id="52233" name="Group 37">
            <a:extLst>
              <a:ext uri="{FF2B5EF4-FFF2-40B4-BE49-F238E27FC236}">
                <a16:creationId xmlns:a16="http://schemas.microsoft.com/office/drawing/2014/main" id="{45914BE5-5AB7-437E-AF98-09521CF46D6D}"/>
              </a:ext>
            </a:extLst>
          </p:cNvPr>
          <p:cNvGrpSpPr>
            <a:grpSpLocks/>
          </p:cNvGrpSpPr>
          <p:nvPr/>
        </p:nvGrpSpPr>
        <p:grpSpPr bwMode="auto">
          <a:xfrm>
            <a:off x="838200" y="5257800"/>
            <a:ext cx="7391400" cy="762000"/>
            <a:chOff x="528" y="3312"/>
            <a:chExt cx="4656" cy="480"/>
          </a:xfrm>
        </p:grpSpPr>
        <p:sp>
          <p:nvSpPr>
            <p:cNvPr id="52235" name="AutoShape 38">
              <a:extLst>
                <a:ext uri="{FF2B5EF4-FFF2-40B4-BE49-F238E27FC236}">
                  <a16:creationId xmlns:a16="http://schemas.microsoft.com/office/drawing/2014/main" id="{5F4F16D5-F0A1-47CD-9D31-476FA0EE9A54}"/>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2236" name="Text Box 39">
              <a:extLst>
                <a:ext uri="{FF2B5EF4-FFF2-40B4-BE49-F238E27FC236}">
                  <a16:creationId xmlns:a16="http://schemas.microsoft.com/office/drawing/2014/main" id="{29091DE3-4C12-41B9-9617-58D13ACC7F0A}"/>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52234" name="Text Box 40">
            <a:extLst>
              <a:ext uri="{FF2B5EF4-FFF2-40B4-BE49-F238E27FC236}">
                <a16:creationId xmlns:a16="http://schemas.microsoft.com/office/drawing/2014/main" id="{506369F7-C56A-418C-AC3F-C4FB27DDE698}"/>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(6)</a:t>
            </a:r>
          </a:p>
        </p:txBody>
      </p:sp>
    </p:spTree>
  </p:cSld>
  <p:clrMapOvr>
    <a:masterClrMapping/>
  </p:clrMapOvr>
  <p:transition>
    <p:blinds/>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Slide Number Placeholder 3">
            <a:extLst>
              <a:ext uri="{FF2B5EF4-FFF2-40B4-BE49-F238E27FC236}">
                <a16:creationId xmlns:a16="http://schemas.microsoft.com/office/drawing/2014/main" id="{B640AA71-44D0-4E9C-826F-DD7145519F2A}"/>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DD11B6F-5846-4BE6-8B33-07E575496E10}" type="slidenum">
              <a:rPr lang="ar-SA" altLang="zh-CN" sz="1400" b="0">
                <a:solidFill>
                  <a:schemeClr val="tx1"/>
                </a:solidFill>
                <a:latin typeface="Comic Sans MS" panose="030F0702030302020204" pitchFamily="66" charset="0"/>
              </a:rPr>
              <a:pPr/>
              <a:t>52</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53252" name="Picture 2" descr="magic">
            <a:extLst>
              <a:ext uri="{FF2B5EF4-FFF2-40B4-BE49-F238E27FC236}">
                <a16:creationId xmlns:a16="http://schemas.microsoft.com/office/drawing/2014/main" id="{28BD756F-E941-4531-B342-412B39A58A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3253" name="Rectangle 3">
            <a:extLst>
              <a:ext uri="{FF2B5EF4-FFF2-40B4-BE49-F238E27FC236}">
                <a16:creationId xmlns:a16="http://schemas.microsoft.com/office/drawing/2014/main" id="{E6BC7E4B-201B-4A04-844E-F18552883291}"/>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sp>
        <p:nvSpPr>
          <p:cNvPr id="53254" name="Text Box 4">
            <a:extLst>
              <a:ext uri="{FF2B5EF4-FFF2-40B4-BE49-F238E27FC236}">
                <a16:creationId xmlns:a16="http://schemas.microsoft.com/office/drawing/2014/main" id="{5985A656-4F8E-44CE-899A-634F7F3E9F1F}"/>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53255" name="AutoShape 5">
            <a:extLst>
              <a:ext uri="{FF2B5EF4-FFF2-40B4-BE49-F238E27FC236}">
                <a16:creationId xmlns:a16="http://schemas.microsoft.com/office/drawing/2014/main" id="{D52DA43E-7224-412D-A00C-1432FCD459E6}"/>
              </a:ext>
            </a:extLst>
          </p:cNvPr>
          <p:cNvSpPr>
            <a:spLocks noChangeArrowheads="1"/>
          </p:cNvSpPr>
          <p:nvPr/>
        </p:nvSpPr>
        <p:spPr bwMode="auto">
          <a:xfrm>
            <a:off x="914400" y="3276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grpSp>
        <p:nvGrpSpPr>
          <p:cNvPr id="53256" name="Group 6">
            <a:extLst>
              <a:ext uri="{FF2B5EF4-FFF2-40B4-BE49-F238E27FC236}">
                <a16:creationId xmlns:a16="http://schemas.microsoft.com/office/drawing/2014/main" id="{D1DAB0F2-0140-4BFE-ABA3-47986211F0BE}"/>
              </a:ext>
            </a:extLst>
          </p:cNvPr>
          <p:cNvGrpSpPr>
            <a:grpSpLocks/>
          </p:cNvGrpSpPr>
          <p:nvPr/>
        </p:nvGrpSpPr>
        <p:grpSpPr bwMode="auto">
          <a:xfrm>
            <a:off x="3429000" y="2352675"/>
            <a:ext cx="1828800" cy="466725"/>
            <a:chOff x="2160" y="1200"/>
            <a:chExt cx="1152" cy="294"/>
          </a:xfrm>
        </p:grpSpPr>
        <p:grpSp>
          <p:nvGrpSpPr>
            <p:cNvPr id="53262" name="Group 7">
              <a:extLst>
                <a:ext uri="{FF2B5EF4-FFF2-40B4-BE49-F238E27FC236}">
                  <a16:creationId xmlns:a16="http://schemas.microsoft.com/office/drawing/2014/main" id="{469A51C0-9B1D-4D29-A206-D0BB6F609566}"/>
                </a:ext>
              </a:extLst>
            </p:cNvPr>
            <p:cNvGrpSpPr>
              <a:grpSpLocks/>
            </p:cNvGrpSpPr>
            <p:nvPr/>
          </p:nvGrpSpPr>
          <p:grpSpPr bwMode="auto">
            <a:xfrm>
              <a:off x="2234" y="1292"/>
              <a:ext cx="138" cy="110"/>
              <a:chOff x="2928" y="1465"/>
              <a:chExt cx="271" cy="215"/>
            </a:xfrm>
          </p:grpSpPr>
          <p:sp>
            <p:nvSpPr>
              <p:cNvPr id="53273" name="Oval 8">
                <a:extLst>
                  <a:ext uri="{FF2B5EF4-FFF2-40B4-BE49-F238E27FC236}">
                    <a16:creationId xmlns:a16="http://schemas.microsoft.com/office/drawing/2014/main" id="{0970BF12-50D5-4056-AAB7-3414C882E439}"/>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3274" name="Oval 9">
                <a:extLst>
                  <a:ext uri="{FF2B5EF4-FFF2-40B4-BE49-F238E27FC236}">
                    <a16:creationId xmlns:a16="http://schemas.microsoft.com/office/drawing/2014/main" id="{D5CDAC5D-CBA4-4114-BC6D-E71EDC6F207F}"/>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53263" name="Rectangle 10">
              <a:extLst>
                <a:ext uri="{FF2B5EF4-FFF2-40B4-BE49-F238E27FC236}">
                  <a16:creationId xmlns:a16="http://schemas.microsoft.com/office/drawing/2014/main" id="{DABF6C91-5C82-43D2-9C69-18E50A9FD95D}"/>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3264" name="Rectangle 11">
              <a:extLst>
                <a:ext uri="{FF2B5EF4-FFF2-40B4-BE49-F238E27FC236}">
                  <a16:creationId xmlns:a16="http://schemas.microsoft.com/office/drawing/2014/main" id="{0169175E-5AE7-40A9-9F75-7549595EBC1F}"/>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3265" name="Rectangle 12">
              <a:extLst>
                <a:ext uri="{FF2B5EF4-FFF2-40B4-BE49-F238E27FC236}">
                  <a16:creationId xmlns:a16="http://schemas.microsoft.com/office/drawing/2014/main" id="{6E01E475-00B8-4B5F-9D2A-E67446E51A19}"/>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3266" name="Line 13">
              <a:extLst>
                <a:ext uri="{FF2B5EF4-FFF2-40B4-BE49-F238E27FC236}">
                  <a16:creationId xmlns:a16="http://schemas.microsoft.com/office/drawing/2014/main" id="{2DBDCF67-BCC6-4A33-9BA9-103BD35D6D64}"/>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3267" name="Line 14">
              <a:extLst>
                <a:ext uri="{FF2B5EF4-FFF2-40B4-BE49-F238E27FC236}">
                  <a16:creationId xmlns:a16="http://schemas.microsoft.com/office/drawing/2014/main" id="{3A6229E6-2A86-4EFA-807D-20E36B2D1C0C}"/>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53268" name="Group 15">
              <a:extLst>
                <a:ext uri="{FF2B5EF4-FFF2-40B4-BE49-F238E27FC236}">
                  <a16:creationId xmlns:a16="http://schemas.microsoft.com/office/drawing/2014/main" id="{ECCEAC91-F4B5-4375-8BB1-3E7FCDD0E7FC}"/>
                </a:ext>
              </a:extLst>
            </p:cNvPr>
            <p:cNvGrpSpPr>
              <a:grpSpLocks/>
            </p:cNvGrpSpPr>
            <p:nvPr/>
          </p:nvGrpSpPr>
          <p:grpSpPr bwMode="auto">
            <a:xfrm>
              <a:off x="2528" y="1292"/>
              <a:ext cx="138" cy="110"/>
              <a:chOff x="3648" y="3312"/>
              <a:chExt cx="271" cy="215"/>
            </a:xfrm>
          </p:grpSpPr>
          <p:sp>
            <p:nvSpPr>
              <p:cNvPr id="53271" name="Oval 16">
                <a:extLst>
                  <a:ext uri="{FF2B5EF4-FFF2-40B4-BE49-F238E27FC236}">
                    <a16:creationId xmlns:a16="http://schemas.microsoft.com/office/drawing/2014/main" id="{D1CC2A9A-023C-4B54-AD7E-E39FFFE0A429}"/>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3272" name="Oval 17">
                <a:extLst>
                  <a:ext uri="{FF2B5EF4-FFF2-40B4-BE49-F238E27FC236}">
                    <a16:creationId xmlns:a16="http://schemas.microsoft.com/office/drawing/2014/main" id="{D47E57D0-B965-4663-B54F-8771985CC0E5}"/>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53269" name="Oval 18">
              <a:extLst>
                <a:ext uri="{FF2B5EF4-FFF2-40B4-BE49-F238E27FC236}">
                  <a16:creationId xmlns:a16="http://schemas.microsoft.com/office/drawing/2014/main" id="{772DB7F5-D51D-448C-9DE5-4B8ECF56B61D}"/>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3270" name="Oval 19">
              <a:extLst>
                <a:ext uri="{FF2B5EF4-FFF2-40B4-BE49-F238E27FC236}">
                  <a16:creationId xmlns:a16="http://schemas.microsoft.com/office/drawing/2014/main" id="{64DCED52-6065-4AC2-9960-666D7E3980EF}"/>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53257" name="AutoShape 20">
            <a:extLst>
              <a:ext uri="{FF2B5EF4-FFF2-40B4-BE49-F238E27FC236}">
                <a16:creationId xmlns:a16="http://schemas.microsoft.com/office/drawing/2014/main" id="{A4785EB2-A546-4C29-B92F-FEDCAF5588C0}"/>
              </a:ext>
            </a:extLst>
          </p:cNvPr>
          <p:cNvSpPr>
            <a:spLocks noChangeArrowheads="1"/>
          </p:cNvSpPr>
          <p:nvPr/>
        </p:nvSpPr>
        <p:spPr bwMode="auto">
          <a:xfrm>
            <a:off x="914400" y="4343400"/>
            <a:ext cx="1752600" cy="990600"/>
          </a:xfrm>
          <a:prstGeom prst="leftRightArrow">
            <a:avLst>
              <a:gd name="adj1" fmla="val 50000"/>
              <a:gd name="adj2" fmla="val 35385"/>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q.enq(y)</a:t>
            </a:r>
          </a:p>
        </p:txBody>
      </p:sp>
      <p:grpSp>
        <p:nvGrpSpPr>
          <p:cNvPr id="53258" name="Group 24">
            <a:extLst>
              <a:ext uri="{FF2B5EF4-FFF2-40B4-BE49-F238E27FC236}">
                <a16:creationId xmlns:a16="http://schemas.microsoft.com/office/drawing/2014/main" id="{3C8E5E47-AD84-45BF-837E-1E8EEC60B61A}"/>
              </a:ext>
            </a:extLst>
          </p:cNvPr>
          <p:cNvGrpSpPr>
            <a:grpSpLocks/>
          </p:cNvGrpSpPr>
          <p:nvPr/>
        </p:nvGrpSpPr>
        <p:grpSpPr bwMode="auto">
          <a:xfrm>
            <a:off x="838200" y="5257800"/>
            <a:ext cx="7391400" cy="762000"/>
            <a:chOff x="528" y="3312"/>
            <a:chExt cx="4656" cy="480"/>
          </a:xfrm>
        </p:grpSpPr>
        <p:sp>
          <p:nvSpPr>
            <p:cNvPr id="53260" name="AutoShape 25">
              <a:extLst>
                <a:ext uri="{FF2B5EF4-FFF2-40B4-BE49-F238E27FC236}">
                  <a16:creationId xmlns:a16="http://schemas.microsoft.com/office/drawing/2014/main" id="{AE06D4CE-7AB8-445C-9AF5-B8360964B53A}"/>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3261" name="Text Box 26">
              <a:extLst>
                <a:ext uri="{FF2B5EF4-FFF2-40B4-BE49-F238E27FC236}">
                  <a16:creationId xmlns:a16="http://schemas.microsoft.com/office/drawing/2014/main" id="{83704C2B-5515-42CE-92EB-56FE09FC9E49}"/>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53259" name="Text Box 27">
            <a:extLst>
              <a:ext uri="{FF2B5EF4-FFF2-40B4-BE49-F238E27FC236}">
                <a16:creationId xmlns:a16="http://schemas.microsoft.com/office/drawing/2014/main" id="{0F8D28BC-B19F-4C7D-AAFE-EFBB3224FBBF}"/>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(6)</a:t>
            </a:r>
          </a:p>
        </p:txBody>
      </p:sp>
    </p:spTree>
  </p:cSld>
  <p:clrMapOvr>
    <a:masterClrMapping/>
  </p:clrMapOvr>
  <p:transition>
    <p:blinds/>
  </p:transition>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Slide Number Placeholder 3">
            <a:extLst>
              <a:ext uri="{FF2B5EF4-FFF2-40B4-BE49-F238E27FC236}">
                <a16:creationId xmlns:a16="http://schemas.microsoft.com/office/drawing/2014/main" id="{10F54F50-6638-42E3-831C-4E64D3D4EFDA}"/>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160DFDC-9C7F-4044-99E0-A23E93BAC78A}" type="slidenum">
              <a:rPr lang="ar-SA" altLang="zh-CN" sz="1400" b="0">
                <a:solidFill>
                  <a:schemeClr val="tx1"/>
                </a:solidFill>
                <a:latin typeface="Comic Sans MS" panose="030F0702030302020204" pitchFamily="66" charset="0"/>
              </a:rPr>
              <a:pPr/>
              <a:t>53</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54276" name="Picture 2" descr="magic">
            <a:extLst>
              <a:ext uri="{FF2B5EF4-FFF2-40B4-BE49-F238E27FC236}">
                <a16:creationId xmlns:a16="http://schemas.microsoft.com/office/drawing/2014/main" id="{CF858C17-2780-4073-83FC-7B591249BA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4277" name="Rectangle 3">
            <a:extLst>
              <a:ext uri="{FF2B5EF4-FFF2-40B4-BE49-F238E27FC236}">
                <a16:creationId xmlns:a16="http://schemas.microsoft.com/office/drawing/2014/main" id="{9B9C7862-5968-4F02-9F55-7D8D8EDFD10C}"/>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sp>
        <p:nvSpPr>
          <p:cNvPr id="54278" name="Text Box 4">
            <a:extLst>
              <a:ext uri="{FF2B5EF4-FFF2-40B4-BE49-F238E27FC236}">
                <a16:creationId xmlns:a16="http://schemas.microsoft.com/office/drawing/2014/main" id="{1742D920-8EE9-48A6-AB5E-81904F75A05B}"/>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54279" name="AutoShape 5">
            <a:extLst>
              <a:ext uri="{FF2B5EF4-FFF2-40B4-BE49-F238E27FC236}">
                <a16:creationId xmlns:a16="http://schemas.microsoft.com/office/drawing/2014/main" id="{833D484D-64E6-4885-AAB2-85E6C3C7EC56}"/>
              </a:ext>
            </a:extLst>
          </p:cNvPr>
          <p:cNvSpPr>
            <a:spLocks noChangeArrowheads="1"/>
          </p:cNvSpPr>
          <p:nvPr/>
        </p:nvSpPr>
        <p:spPr bwMode="auto">
          <a:xfrm>
            <a:off x="914400" y="3276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grpSp>
        <p:nvGrpSpPr>
          <p:cNvPr id="54280" name="Group 6">
            <a:extLst>
              <a:ext uri="{FF2B5EF4-FFF2-40B4-BE49-F238E27FC236}">
                <a16:creationId xmlns:a16="http://schemas.microsoft.com/office/drawing/2014/main" id="{5DD5C6E7-A867-4DF6-B339-FB4C8870AA32}"/>
              </a:ext>
            </a:extLst>
          </p:cNvPr>
          <p:cNvGrpSpPr>
            <a:grpSpLocks/>
          </p:cNvGrpSpPr>
          <p:nvPr/>
        </p:nvGrpSpPr>
        <p:grpSpPr bwMode="auto">
          <a:xfrm>
            <a:off x="3429000" y="2352675"/>
            <a:ext cx="1828800" cy="466725"/>
            <a:chOff x="2160" y="1200"/>
            <a:chExt cx="1152" cy="294"/>
          </a:xfrm>
        </p:grpSpPr>
        <p:grpSp>
          <p:nvGrpSpPr>
            <p:cNvPr id="54287" name="Group 7">
              <a:extLst>
                <a:ext uri="{FF2B5EF4-FFF2-40B4-BE49-F238E27FC236}">
                  <a16:creationId xmlns:a16="http://schemas.microsoft.com/office/drawing/2014/main" id="{570D6A38-B9D5-47C6-ABF0-77C9CAD16050}"/>
                </a:ext>
              </a:extLst>
            </p:cNvPr>
            <p:cNvGrpSpPr>
              <a:grpSpLocks/>
            </p:cNvGrpSpPr>
            <p:nvPr/>
          </p:nvGrpSpPr>
          <p:grpSpPr bwMode="auto">
            <a:xfrm>
              <a:off x="2234" y="1292"/>
              <a:ext cx="138" cy="110"/>
              <a:chOff x="2928" y="1465"/>
              <a:chExt cx="271" cy="215"/>
            </a:xfrm>
          </p:grpSpPr>
          <p:sp>
            <p:nvSpPr>
              <p:cNvPr id="54298" name="Oval 8">
                <a:extLst>
                  <a:ext uri="{FF2B5EF4-FFF2-40B4-BE49-F238E27FC236}">
                    <a16:creationId xmlns:a16="http://schemas.microsoft.com/office/drawing/2014/main" id="{B00AE022-5E47-4745-86D1-FCFB903ACAA3}"/>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4299" name="Oval 9">
                <a:extLst>
                  <a:ext uri="{FF2B5EF4-FFF2-40B4-BE49-F238E27FC236}">
                    <a16:creationId xmlns:a16="http://schemas.microsoft.com/office/drawing/2014/main" id="{F9B471D0-8685-4F83-A15B-3E5F53515F9B}"/>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54288" name="Rectangle 10">
              <a:extLst>
                <a:ext uri="{FF2B5EF4-FFF2-40B4-BE49-F238E27FC236}">
                  <a16:creationId xmlns:a16="http://schemas.microsoft.com/office/drawing/2014/main" id="{30DD931A-D64B-4BDC-9D58-381538EFB657}"/>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4289" name="Rectangle 11">
              <a:extLst>
                <a:ext uri="{FF2B5EF4-FFF2-40B4-BE49-F238E27FC236}">
                  <a16:creationId xmlns:a16="http://schemas.microsoft.com/office/drawing/2014/main" id="{9E63B70E-3B12-4ED7-B5EC-B96778DF0306}"/>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4290" name="Rectangle 12">
              <a:extLst>
                <a:ext uri="{FF2B5EF4-FFF2-40B4-BE49-F238E27FC236}">
                  <a16:creationId xmlns:a16="http://schemas.microsoft.com/office/drawing/2014/main" id="{82D2931E-73E3-4CFB-8815-C1506A07A3DD}"/>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4291" name="Line 13">
              <a:extLst>
                <a:ext uri="{FF2B5EF4-FFF2-40B4-BE49-F238E27FC236}">
                  <a16:creationId xmlns:a16="http://schemas.microsoft.com/office/drawing/2014/main" id="{55431F31-9DC6-40DF-8AAB-9E7AA9E5A2B7}"/>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4292" name="Line 14">
              <a:extLst>
                <a:ext uri="{FF2B5EF4-FFF2-40B4-BE49-F238E27FC236}">
                  <a16:creationId xmlns:a16="http://schemas.microsoft.com/office/drawing/2014/main" id="{14C5D5AB-A2F0-4086-8BDA-C846A7194585}"/>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54293" name="Group 15">
              <a:extLst>
                <a:ext uri="{FF2B5EF4-FFF2-40B4-BE49-F238E27FC236}">
                  <a16:creationId xmlns:a16="http://schemas.microsoft.com/office/drawing/2014/main" id="{B5B0F1E0-AC1A-4047-8A4B-70FBF598375F}"/>
                </a:ext>
              </a:extLst>
            </p:cNvPr>
            <p:cNvGrpSpPr>
              <a:grpSpLocks/>
            </p:cNvGrpSpPr>
            <p:nvPr/>
          </p:nvGrpSpPr>
          <p:grpSpPr bwMode="auto">
            <a:xfrm>
              <a:off x="2528" y="1292"/>
              <a:ext cx="138" cy="110"/>
              <a:chOff x="3648" y="3312"/>
              <a:chExt cx="271" cy="215"/>
            </a:xfrm>
          </p:grpSpPr>
          <p:sp>
            <p:nvSpPr>
              <p:cNvPr id="54296" name="Oval 16">
                <a:extLst>
                  <a:ext uri="{FF2B5EF4-FFF2-40B4-BE49-F238E27FC236}">
                    <a16:creationId xmlns:a16="http://schemas.microsoft.com/office/drawing/2014/main" id="{E6145DB5-E45E-4B08-8293-2DC3B898C278}"/>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4297" name="Oval 17">
                <a:extLst>
                  <a:ext uri="{FF2B5EF4-FFF2-40B4-BE49-F238E27FC236}">
                    <a16:creationId xmlns:a16="http://schemas.microsoft.com/office/drawing/2014/main" id="{A132E266-92F4-4B52-AF0C-FC91B6A705E6}"/>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54294" name="Oval 18">
              <a:extLst>
                <a:ext uri="{FF2B5EF4-FFF2-40B4-BE49-F238E27FC236}">
                  <a16:creationId xmlns:a16="http://schemas.microsoft.com/office/drawing/2014/main" id="{82D23A24-C1CD-44DA-A71C-79FE4CCEF27E}"/>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4295" name="Oval 19">
              <a:extLst>
                <a:ext uri="{FF2B5EF4-FFF2-40B4-BE49-F238E27FC236}">
                  <a16:creationId xmlns:a16="http://schemas.microsoft.com/office/drawing/2014/main" id="{DED04628-6BF5-467C-93BB-37B643ADE871}"/>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54281" name="AutoShape 20">
            <a:extLst>
              <a:ext uri="{FF2B5EF4-FFF2-40B4-BE49-F238E27FC236}">
                <a16:creationId xmlns:a16="http://schemas.microsoft.com/office/drawing/2014/main" id="{C4C38C17-B3D0-4B65-8E71-347FA4CBADFB}"/>
              </a:ext>
            </a:extLst>
          </p:cNvPr>
          <p:cNvSpPr>
            <a:spLocks noChangeArrowheads="1"/>
          </p:cNvSpPr>
          <p:nvPr/>
        </p:nvSpPr>
        <p:spPr bwMode="auto">
          <a:xfrm>
            <a:off x="914400" y="4343400"/>
            <a:ext cx="1752600" cy="990600"/>
          </a:xfrm>
          <a:prstGeom prst="leftRightArrow">
            <a:avLst>
              <a:gd name="adj1" fmla="val 50000"/>
              <a:gd name="adj2" fmla="val 35385"/>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q.enq(y)</a:t>
            </a:r>
          </a:p>
        </p:txBody>
      </p:sp>
      <p:sp>
        <p:nvSpPr>
          <p:cNvPr id="54282" name="AutoShape 21">
            <a:extLst>
              <a:ext uri="{FF2B5EF4-FFF2-40B4-BE49-F238E27FC236}">
                <a16:creationId xmlns:a16="http://schemas.microsoft.com/office/drawing/2014/main" id="{B7E642DA-E34B-4800-B3BA-BEFB5F83217D}"/>
              </a:ext>
            </a:extLst>
          </p:cNvPr>
          <p:cNvSpPr>
            <a:spLocks noChangeArrowheads="1"/>
          </p:cNvSpPr>
          <p:nvPr/>
        </p:nvSpPr>
        <p:spPr bwMode="auto">
          <a:xfrm>
            <a:off x="28956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q.deq(x)</a:t>
            </a:r>
          </a:p>
        </p:txBody>
      </p:sp>
      <p:grpSp>
        <p:nvGrpSpPr>
          <p:cNvPr id="54283" name="Group 24">
            <a:extLst>
              <a:ext uri="{FF2B5EF4-FFF2-40B4-BE49-F238E27FC236}">
                <a16:creationId xmlns:a16="http://schemas.microsoft.com/office/drawing/2014/main" id="{C30EC6BC-6C44-41D0-8B67-4BACED4D3C60}"/>
              </a:ext>
            </a:extLst>
          </p:cNvPr>
          <p:cNvGrpSpPr>
            <a:grpSpLocks/>
          </p:cNvGrpSpPr>
          <p:nvPr/>
        </p:nvGrpSpPr>
        <p:grpSpPr bwMode="auto">
          <a:xfrm>
            <a:off x="838200" y="5257800"/>
            <a:ext cx="7391400" cy="762000"/>
            <a:chOff x="528" y="3312"/>
            <a:chExt cx="4656" cy="480"/>
          </a:xfrm>
        </p:grpSpPr>
        <p:sp>
          <p:nvSpPr>
            <p:cNvPr id="54285" name="AutoShape 25">
              <a:extLst>
                <a:ext uri="{FF2B5EF4-FFF2-40B4-BE49-F238E27FC236}">
                  <a16:creationId xmlns:a16="http://schemas.microsoft.com/office/drawing/2014/main" id="{A119C59D-181A-42F5-B97A-C84ABC328D62}"/>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4286" name="Text Box 26">
              <a:extLst>
                <a:ext uri="{FF2B5EF4-FFF2-40B4-BE49-F238E27FC236}">
                  <a16:creationId xmlns:a16="http://schemas.microsoft.com/office/drawing/2014/main" id="{02E6F00A-05EC-4DCA-A72C-83255E146A2D}"/>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54284" name="Text Box 27">
            <a:extLst>
              <a:ext uri="{FF2B5EF4-FFF2-40B4-BE49-F238E27FC236}">
                <a16:creationId xmlns:a16="http://schemas.microsoft.com/office/drawing/2014/main" id="{61CBC09C-AC6A-4AB7-9DAA-E85006B30A1D}"/>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(6)</a:t>
            </a:r>
          </a:p>
        </p:txBody>
      </p:sp>
    </p:spTree>
  </p:cSld>
  <p:clrMapOvr>
    <a:masterClrMapping/>
  </p:clrMapOvr>
  <p:transition>
    <p:blinds/>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Slide Number Placeholder 3">
            <a:extLst>
              <a:ext uri="{FF2B5EF4-FFF2-40B4-BE49-F238E27FC236}">
                <a16:creationId xmlns:a16="http://schemas.microsoft.com/office/drawing/2014/main" id="{56617DCB-8DCB-41AB-932F-4553352E9CA1}"/>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6025CA4-F0E7-4F3D-897B-2F9B205257BB}" type="slidenum">
              <a:rPr lang="ar-SA" altLang="zh-CN" sz="1400" b="0">
                <a:solidFill>
                  <a:schemeClr val="tx1"/>
                </a:solidFill>
                <a:latin typeface="Comic Sans MS" panose="030F0702030302020204" pitchFamily="66" charset="0"/>
              </a:rPr>
              <a:pPr/>
              <a:t>54</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55300" name="Picture 2" descr="magic">
            <a:extLst>
              <a:ext uri="{FF2B5EF4-FFF2-40B4-BE49-F238E27FC236}">
                <a16:creationId xmlns:a16="http://schemas.microsoft.com/office/drawing/2014/main" id="{CF77111B-17CD-4D03-94C8-00E160A5E8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5301" name="Rectangle 3">
            <a:extLst>
              <a:ext uri="{FF2B5EF4-FFF2-40B4-BE49-F238E27FC236}">
                <a16:creationId xmlns:a16="http://schemas.microsoft.com/office/drawing/2014/main" id="{86A87748-4718-46D2-BD23-1AF14D54CBE5}"/>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sp>
        <p:nvSpPr>
          <p:cNvPr id="55302" name="Text Box 4">
            <a:extLst>
              <a:ext uri="{FF2B5EF4-FFF2-40B4-BE49-F238E27FC236}">
                <a16:creationId xmlns:a16="http://schemas.microsoft.com/office/drawing/2014/main" id="{A4A84C7E-ADE3-418D-8E78-59B145EE002D}"/>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55303" name="AutoShape 5">
            <a:extLst>
              <a:ext uri="{FF2B5EF4-FFF2-40B4-BE49-F238E27FC236}">
                <a16:creationId xmlns:a16="http://schemas.microsoft.com/office/drawing/2014/main" id="{A05633BE-699D-458B-9758-92438D428178}"/>
              </a:ext>
            </a:extLst>
          </p:cNvPr>
          <p:cNvSpPr>
            <a:spLocks noChangeArrowheads="1"/>
          </p:cNvSpPr>
          <p:nvPr/>
        </p:nvSpPr>
        <p:spPr bwMode="auto">
          <a:xfrm>
            <a:off x="914400" y="3276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grpSp>
        <p:nvGrpSpPr>
          <p:cNvPr id="55304" name="Group 6">
            <a:extLst>
              <a:ext uri="{FF2B5EF4-FFF2-40B4-BE49-F238E27FC236}">
                <a16:creationId xmlns:a16="http://schemas.microsoft.com/office/drawing/2014/main" id="{DF3D0E8C-56E0-4D24-B163-3C562E8B9261}"/>
              </a:ext>
            </a:extLst>
          </p:cNvPr>
          <p:cNvGrpSpPr>
            <a:grpSpLocks/>
          </p:cNvGrpSpPr>
          <p:nvPr/>
        </p:nvGrpSpPr>
        <p:grpSpPr bwMode="auto">
          <a:xfrm>
            <a:off x="3429000" y="2352675"/>
            <a:ext cx="1828800" cy="466725"/>
            <a:chOff x="2160" y="1200"/>
            <a:chExt cx="1152" cy="294"/>
          </a:xfrm>
        </p:grpSpPr>
        <p:grpSp>
          <p:nvGrpSpPr>
            <p:cNvPr id="55313" name="Group 7">
              <a:extLst>
                <a:ext uri="{FF2B5EF4-FFF2-40B4-BE49-F238E27FC236}">
                  <a16:creationId xmlns:a16="http://schemas.microsoft.com/office/drawing/2014/main" id="{BD896E17-0D82-49F1-9065-9ADA50FEAAD4}"/>
                </a:ext>
              </a:extLst>
            </p:cNvPr>
            <p:cNvGrpSpPr>
              <a:grpSpLocks/>
            </p:cNvGrpSpPr>
            <p:nvPr/>
          </p:nvGrpSpPr>
          <p:grpSpPr bwMode="auto">
            <a:xfrm>
              <a:off x="2234" y="1292"/>
              <a:ext cx="138" cy="110"/>
              <a:chOff x="2928" y="1465"/>
              <a:chExt cx="271" cy="215"/>
            </a:xfrm>
          </p:grpSpPr>
          <p:sp>
            <p:nvSpPr>
              <p:cNvPr id="55324" name="Oval 8">
                <a:extLst>
                  <a:ext uri="{FF2B5EF4-FFF2-40B4-BE49-F238E27FC236}">
                    <a16:creationId xmlns:a16="http://schemas.microsoft.com/office/drawing/2014/main" id="{CF0E92CE-D43C-43DE-A982-AFBA163098BB}"/>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5325" name="Oval 9">
                <a:extLst>
                  <a:ext uri="{FF2B5EF4-FFF2-40B4-BE49-F238E27FC236}">
                    <a16:creationId xmlns:a16="http://schemas.microsoft.com/office/drawing/2014/main" id="{C838C71E-036F-4060-A532-ED47DE0A095E}"/>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55314" name="Rectangle 10">
              <a:extLst>
                <a:ext uri="{FF2B5EF4-FFF2-40B4-BE49-F238E27FC236}">
                  <a16:creationId xmlns:a16="http://schemas.microsoft.com/office/drawing/2014/main" id="{0FCE4585-8579-4C3D-9D79-6A8941E522DC}"/>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5315" name="Rectangle 11">
              <a:extLst>
                <a:ext uri="{FF2B5EF4-FFF2-40B4-BE49-F238E27FC236}">
                  <a16:creationId xmlns:a16="http://schemas.microsoft.com/office/drawing/2014/main" id="{1A072735-77DF-4BDD-9FF5-6BBD94A6DE1D}"/>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5316" name="Rectangle 12">
              <a:extLst>
                <a:ext uri="{FF2B5EF4-FFF2-40B4-BE49-F238E27FC236}">
                  <a16:creationId xmlns:a16="http://schemas.microsoft.com/office/drawing/2014/main" id="{7B2CC5E6-D3F0-4E21-879B-887D9C8ACE96}"/>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5317" name="Line 13">
              <a:extLst>
                <a:ext uri="{FF2B5EF4-FFF2-40B4-BE49-F238E27FC236}">
                  <a16:creationId xmlns:a16="http://schemas.microsoft.com/office/drawing/2014/main" id="{9AA59E24-7BAC-49F2-9481-572AFCE46CAD}"/>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5318" name="Line 14">
              <a:extLst>
                <a:ext uri="{FF2B5EF4-FFF2-40B4-BE49-F238E27FC236}">
                  <a16:creationId xmlns:a16="http://schemas.microsoft.com/office/drawing/2014/main" id="{E119D314-4DB5-4E25-99B7-FD89637E402F}"/>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55319" name="Group 15">
              <a:extLst>
                <a:ext uri="{FF2B5EF4-FFF2-40B4-BE49-F238E27FC236}">
                  <a16:creationId xmlns:a16="http://schemas.microsoft.com/office/drawing/2014/main" id="{EA7761FA-9396-46EC-84C2-5F93F2126884}"/>
                </a:ext>
              </a:extLst>
            </p:cNvPr>
            <p:cNvGrpSpPr>
              <a:grpSpLocks/>
            </p:cNvGrpSpPr>
            <p:nvPr/>
          </p:nvGrpSpPr>
          <p:grpSpPr bwMode="auto">
            <a:xfrm>
              <a:off x="2528" y="1292"/>
              <a:ext cx="138" cy="110"/>
              <a:chOff x="3648" y="3312"/>
              <a:chExt cx="271" cy="215"/>
            </a:xfrm>
          </p:grpSpPr>
          <p:sp>
            <p:nvSpPr>
              <p:cNvPr id="55322" name="Oval 16">
                <a:extLst>
                  <a:ext uri="{FF2B5EF4-FFF2-40B4-BE49-F238E27FC236}">
                    <a16:creationId xmlns:a16="http://schemas.microsoft.com/office/drawing/2014/main" id="{EBE9FEE2-E55F-4B3F-A246-2EBD927300AC}"/>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5323" name="Oval 17">
                <a:extLst>
                  <a:ext uri="{FF2B5EF4-FFF2-40B4-BE49-F238E27FC236}">
                    <a16:creationId xmlns:a16="http://schemas.microsoft.com/office/drawing/2014/main" id="{D90120A7-77E4-48AE-9B3A-81BB74636BEC}"/>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55320" name="Oval 18">
              <a:extLst>
                <a:ext uri="{FF2B5EF4-FFF2-40B4-BE49-F238E27FC236}">
                  <a16:creationId xmlns:a16="http://schemas.microsoft.com/office/drawing/2014/main" id="{0F66BACA-E381-4498-92F0-9DC7907057AB}"/>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5321" name="Oval 19">
              <a:extLst>
                <a:ext uri="{FF2B5EF4-FFF2-40B4-BE49-F238E27FC236}">
                  <a16:creationId xmlns:a16="http://schemas.microsoft.com/office/drawing/2014/main" id="{8224128F-4F30-4A13-86D6-31EA4D147F41}"/>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55305" name="AutoShape 20">
            <a:extLst>
              <a:ext uri="{FF2B5EF4-FFF2-40B4-BE49-F238E27FC236}">
                <a16:creationId xmlns:a16="http://schemas.microsoft.com/office/drawing/2014/main" id="{E1E5BD7A-2B31-4739-805B-6311818301AB}"/>
              </a:ext>
            </a:extLst>
          </p:cNvPr>
          <p:cNvSpPr>
            <a:spLocks noChangeArrowheads="1"/>
          </p:cNvSpPr>
          <p:nvPr/>
        </p:nvSpPr>
        <p:spPr bwMode="auto">
          <a:xfrm>
            <a:off x="914400" y="4343400"/>
            <a:ext cx="1752600" cy="990600"/>
          </a:xfrm>
          <a:prstGeom prst="leftRightArrow">
            <a:avLst>
              <a:gd name="adj1" fmla="val 50000"/>
              <a:gd name="adj2" fmla="val 35385"/>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q.enq(y)</a:t>
            </a:r>
          </a:p>
        </p:txBody>
      </p:sp>
      <p:sp>
        <p:nvSpPr>
          <p:cNvPr id="55306" name="AutoShape 21">
            <a:extLst>
              <a:ext uri="{FF2B5EF4-FFF2-40B4-BE49-F238E27FC236}">
                <a16:creationId xmlns:a16="http://schemas.microsoft.com/office/drawing/2014/main" id="{6239EF55-43DD-4750-A1A2-16328217AD8B}"/>
              </a:ext>
            </a:extLst>
          </p:cNvPr>
          <p:cNvSpPr>
            <a:spLocks noChangeArrowheads="1"/>
          </p:cNvSpPr>
          <p:nvPr/>
        </p:nvSpPr>
        <p:spPr bwMode="auto">
          <a:xfrm>
            <a:off x="28956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q.deq(x)</a:t>
            </a:r>
          </a:p>
        </p:txBody>
      </p:sp>
      <p:sp>
        <p:nvSpPr>
          <p:cNvPr id="55307" name="AutoShape 22">
            <a:extLst>
              <a:ext uri="{FF2B5EF4-FFF2-40B4-BE49-F238E27FC236}">
                <a16:creationId xmlns:a16="http://schemas.microsoft.com/office/drawing/2014/main" id="{169C7B3F-8F51-485F-86AC-FD3A1CCA1AA9}"/>
              </a:ext>
            </a:extLst>
          </p:cNvPr>
          <p:cNvSpPr>
            <a:spLocks noChangeArrowheads="1"/>
          </p:cNvSpPr>
          <p:nvPr/>
        </p:nvSpPr>
        <p:spPr bwMode="auto">
          <a:xfrm>
            <a:off x="4953000" y="34290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q.deq(y)</a:t>
            </a:r>
          </a:p>
        </p:txBody>
      </p:sp>
      <p:grpSp>
        <p:nvGrpSpPr>
          <p:cNvPr id="55308" name="Group 23">
            <a:extLst>
              <a:ext uri="{FF2B5EF4-FFF2-40B4-BE49-F238E27FC236}">
                <a16:creationId xmlns:a16="http://schemas.microsoft.com/office/drawing/2014/main" id="{89355A58-E153-4791-B287-F295E70BBC45}"/>
              </a:ext>
            </a:extLst>
          </p:cNvPr>
          <p:cNvGrpSpPr>
            <a:grpSpLocks/>
          </p:cNvGrpSpPr>
          <p:nvPr/>
        </p:nvGrpSpPr>
        <p:grpSpPr bwMode="auto">
          <a:xfrm>
            <a:off x="838200" y="5257800"/>
            <a:ext cx="7391400" cy="762000"/>
            <a:chOff x="528" y="3312"/>
            <a:chExt cx="4656" cy="480"/>
          </a:xfrm>
        </p:grpSpPr>
        <p:sp>
          <p:nvSpPr>
            <p:cNvPr id="55311" name="AutoShape 24">
              <a:extLst>
                <a:ext uri="{FF2B5EF4-FFF2-40B4-BE49-F238E27FC236}">
                  <a16:creationId xmlns:a16="http://schemas.microsoft.com/office/drawing/2014/main" id="{C183FA44-8D26-472C-9BE9-2A2B28A03AE9}"/>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5312" name="Text Box 25">
              <a:extLst>
                <a:ext uri="{FF2B5EF4-FFF2-40B4-BE49-F238E27FC236}">
                  <a16:creationId xmlns:a16="http://schemas.microsoft.com/office/drawing/2014/main" id="{E6A3DBD4-BC54-4B94-AACB-A755E10AF722}"/>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55309" name="Text Box 26">
            <a:extLst>
              <a:ext uri="{FF2B5EF4-FFF2-40B4-BE49-F238E27FC236}">
                <a16:creationId xmlns:a16="http://schemas.microsoft.com/office/drawing/2014/main" id="{398C3373-76FD-4ED4-9612-FF99387A26B7}"/>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(6)</a:t>
            </a:r>
          </a:p>
        </p:txBody>
      </p:sp>
      <p:pic>
        <p:nvPicPr>
          <p:cNvPr id="55310" name="Picture 30" descr="MCj03970740000[1]">
            <a:extLst>
              <a:ext uri="{FF2B5EF4-FFF2-40B4-BE49-F238E27FC236}">
                <a16:creationId xmlns:a16="http://schemas.microsoft.com/office/drawing/2014/main" id="{638C47D9-C830-4A00-B4F9-4AF12C7B34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 y="534988"/>
            <a:ext cx="86677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Slide Number Placeholder 3">
            <a:extLst>
              <a:ext uri="{FF2B5EF4-FFF2-40B4-BE49-F238E27FC236}">
                <a16:creationId xmlns:a16="http://schemas.microsoft.com/office/drawing/2014/main" id="{03E357A4-C6C7-4016-8FA0-0067D4274B04}"/>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C1A774F-40E1-4875-A2E9-FA9C114C7C65}" type="slidenum">
              <a:rPr lang="ar-SA" altLang="zh-CN" sz="1400" b="0">
                <a:solidFill>
                  <a:schemeClr val="tx1"/>
                </a:solidFill>
                <a:latin typeface="Comic Sans MS" panose="030F0702030302020204" pitchFamily="66" charset="0"/>
              </a:rPr>
              <a:pPr/>
              <a:t>55</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56324" name="Picture 2" descr="magic">
            <a:extLst>
              <a:ext uri="{FF2B5EF4-FFF2-40B4-BE49-F238E27FC236}">
                <a16:creationId xmlns:a16="http://schemas.microsoft.com/office/drawing/2014/main" id="{A8267C76-EB31-4037-9295-CC840718D3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6325" name="Rectangle 3">
            <a:extLst>
              <a:ext uri="{FF2B5EF4-FFF2-40B4-BE49-F238E27FC236}">
                <a16:creationId xmlns:a16="http://schemas.microsoft.com/office/drawing/2014/main" id="{1CD63B24-DDCF-4FD7-9930-289C8B111233}"/>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sp>
        <p:nvSpPr>
          <p:cNvPr id="56326" name="Text Box 4">
            <a:extLst>
              <a:ext uri="{FF2B5EF4-FFF2-40B4-BE49-F238E27FC236}">
                <a16:creationId xmlns:a16="http://schemas.microsoft.com/office/drawing/2014/main" id="{9AEF46A4-D166-4B5C-A4D1-70EDC1A5CDB0}"/>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56327" name="AutoShape 5">
            <a:extLst>
              <a:ext uri="{FF2B5EF4-FFF2-40B4-BE49-F238E27FC236}">
                <a16:creationId xmlns:a16="http://schemas.microsoft.com/office/drawing/2014/main" id="{3F82E350-0E3F-4221-B70E-56B4486DFD67}"/>
              </a:ext>
            </a:extLst>
          </p:cNvPr>
          <p:cNvSpPr>
            <a:spLocks noChangeArrowheads="1"/>
          </p:cNvSpPr>
          <p:nvPr/>
        </p:nvSpPr>
        <p:spPr bwMode="auto">
          <a:xfrm>
            <a:off x="914400" y="3276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grpSp>
        <p:nvGrpSpPr>
          <p:cNvPr id="56328" name="Group 6">
            <a:extLst>
              <a:ext uri="{FF2B5EF4-FFF2-40B4-BE49-F238E27FC236}">
                <a16:creationId xmlns:a16="http://schemas.microsoft.com/office/drawing/2014/main" id="{3FA85EF0-0CEC-4CCA-A892-F202D259786E}"/>
              </a:ext>
            </a:extLst>
          </p:cNvPr>
          <p:cNvGrpSpPr>
            <a:grpSpLocks/>
          </p:cNvGrpSpPr>
          <p:nvPr/>
        </p:nvGrpSpPr>
        <p:grpSpPr bwMode="auto">
          <a:xfrm>
            <a:off x="3429000" y="2352675"/>
            <a:ext cx="1828800" cy="466725"/>
            <a:chOff x="2160" y="1200"/>
            <a:chExt cx="1152" cy="294"/>
          </a:xfrm>
        </p:grpSpPr>
        <p:grpSp>
          <p:nvGrpSpPr>
            <p:cNvPr id="56350" name="Group 7">
              <a:extLst>
                <a:ext uri="{FF2B5EF4-FFF2-40B4-BE49-F238E27FC236}">
                  <a16:creationId xmlns:a16="http://schemas.microsoft.com/office/drawing/2014/main" id="{3C433BE1-1545-440A-BF2D-1A6BBEE2F559}"/>
                </a:ext>
              </a:extLst>
            </p:cNvPr>
            <p:cNvGrpSpPr>
              <a:grpSpLocks/>
            </p:cNvGrpSpPr>
            <p:nvPr/>
          </p:nvGrpSpPr>
          <p:grpSpPr bwMode="auto">
            <a:xfrm>
              <a:off x="2234" y="1292"/>
              <a:ext cx="138" cy="110"/>
              <a:chOff x="2928" y="1465"/>
              <a:chExt cx="271" cy="215"/>
            </a:xfrm>
          </p:grpSpPr>
          <p:sp>
            <p:nvSpPr>
              <p:cNvPr id="56361" name="Oval 8">
                <a:extLst>
                  <a:ext uri="{FF2B5EF4-FFF2-40B4-BE49-F238E27FC236}">
                    <a16:creationId xmlns:a16="http://schemas.microsoft.com/office/drawing/2014/main" id="{6D49F51C-AF2A-49C9-B50E-811CAB69F926}"/>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6362" name="Oval 9">
                <a:extLst>
                  <a:ext uri="{FF2B5EF4-FFF2-40B4-BE49-F238E27FC236}">
                    <a16:creationId xmlns:a16="http://schemas.microsoft.com/office/drawing/2014/main" id="{514F0A69-B227-463F-A828-5568740CFD56}"/>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56351" name="Rectangle 10">
              <a:extLst>
                <a:ext uri="{FF2B5EF4-FFF2-40B4-BE49-F238E27FC236}">
                  <a16:creationId xmlns:a16="http://schemas.microsoft.com/office/drawing/2014/main" id="{7B63E3B7-26AA-47C3-BF77-477EB7E97937}"/>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6352" name="Rectangle 11">
              <a:extLst>
                <a:ext uri="{FF2B5EF4-FFF2-40B4-BE49-F238E27FC236}">
                  <a16:creationId xmlns:a16="http://schemas.microsoft.com/office/drawing/2014/main" id="{AE7CA1F4-F626-44DD-A535-45A07D6F2F17}"/>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6353" name="Rectangle 12">
              <a:extLst>
                <a:ext uri="{FF2B5EF4-FFF2-40B4-BE49-F238E27FC236}">
                  <a16:creationId xmlns:a16="http://schemas.microsoft.com/office/drawing/2014/main" id="{CC9122C0-2931-42E8-8192-8E76B9564E5C}"/>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6354" name="Line 13">
              <a:extLst>
                <a:ext uri="{FF2B5EF4-FFF2-40B4-BE49-F238E27FC236}">
                  <a16:creationId xmlns:a16="http://schemas.microsoft.com/office/drawing/2014/main" id="{9D30F767-4B42-42A6-87D6-F484A422F8B4}"/>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6355" name="Line 14">
              <a:extLst>
                <a:ext uri="{FF2B5EF4-FFF2-40B4-BE49-F238E27FC236}">
                  <a16:creationId xmlns:a16="http://schemas.microsoft.com/office/drawing/2014/main" id="{6BDBA8C1-7B45-4C84-AA2E-E8E4BDA8421D}"/>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56356" name="Group 15">
              <a:extLst>
                <a:ext uri="{FF2B5EF4-FFF2-40B4-BE49-F238E27FC236}">
                  <a16:creationId xmlns:a16="http://schemas.microsoft.com/office/drawing/2014/main" id="{61DBC65C-E029-43A9-8DE9-A63355319AB1}"/>
                </a:ext>
              </a:extLst>
            </p:cNvPr>
            <p:cNvGrpSpPr>
              <a:grpSpLocks/>
            </p:cNvGrpSpPr>
            <p:nvPr/>
          </p:nvGrpSpPr>
          <p:grpSpPr bwMode="auto">
            <a:xfrm>
              <a:off x="2528" y="1292"/>
              <a:ext cx="138" cy="110"/>
              <a:chOff x="3648" y="3312"/>
              <a:chExt cx="271" cy="215"/>
            </a:xfrm>
          </p:grpSpPr>
          <p:sp>
            <p:nvSpPr>
              <p:cNvPr id="56359" name="Oval 16">
                <a:extLst>
                  <a:ext uri="{FF2B5EF4-FFF2-40B4-BE49-F238E27FC236}">
                    <a16:creationId xmlns:a16="http://schemas.microsoft.com/office/drawing/2014/main" id="{A2530A29-E25C-4BB3-A417-CE86CB5303CE}"/>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6360" name="Oval 17">
                <a:extLst>
                  <a:ext uri="{FF2B5EF4-FFF2-40B4-BE49-F238E27FC236}">
                    <a16:creationId xmlns:a16="http://schemas.microsoft.com/office/drawing/2014/main" id="{60348708-D1EE-4A3C-A2B5-D70506F74D2E}"/>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56357" name="Oval 18">
              <a:extLst>
                <a:ext uri="{FF2B5EF4-FFF2-40B4-BE49-F238E27FC236}">
                  <a16:creationId xmlns:a16="http://schemas.microsoft.com/office/drawing/2014/main" id="{5EDEDC41-DF8A-47FB-9EAD-714791CA05F1}"/>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6358" name="Oval 19">
              <a:extLst>
                <a:ext uri="{FF2B5EF4-FFF2-40B4-BE49-F238E27FC236}">
                  <a16:creationId xmlns:a16="http://schemas.microsoft.com/office/drawing/2014/main" id="{FB87EA96-9D74-428A-A9AD-5D74B6A45364}"/>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56329" name="AutoShape 20">
            <a:extLst>
              <a:ext uri="{FF2B5EF4-FFF2-40B4-BE49-F238E27FC236}">
                <a16:creationId xmlns:a16="http://schemas.microsoft.com/office/drawing/2014/main" id="{EC19E41C-38E7-4369-8D12-5916F0E4417D}"/>
              </a:ext>
            </a:extLst>
          </p:cNvPr>
          <p:cNvSpPr>
            <a:spLocks noChangeArrowheads="1"/>
          </p:cNvSpPr>
          <p:nvPr/>
        </p:nvSpPr>
        <p:spPr bwMode="auto">
          <a:xfrm>
            <a:off x="914400" y="4343400"/>
            <a:ext cx="1752600" cy="990600"/>
          </a:xfrm>
          <a:prstGeom prst="leftRightArrow">
            <a:avLst>
              <a:gd name="adj1" fmla="val 50000"/>
              <a:gd name="adj2" fmla="val 35385"/>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q.enq(y)</a:t>
            </a:r>
          </a:p>
        </p:txBody>
      </p:sp>
      <p:sp>
        <p:nvSpPr>
          <p:cNvPr id="56330" name="AutoShape 21">
            <a:extLst>
              <a:ext uri="{FF2B5EF4-FFF2-40B4-BE49-F238E27FC236}">
                <a16:creationId xmlns:a16="http://schemas.microsoft.com/office/drawing/2014/main" id="{DB91EFF7-A821-4678-979E-A6CF1EDFA2E7}"/>
              </a:ext>
            </a:extLst>
          </p:cNvPr>
          <p:cNvSpPr>
            <a:spLocks noChangeArrowheads="1"/>
          </p:cNvSpPr>
          <p:nvPr/>
        </p:nvSpPr>
        <p:spPr bwMode="auto">
          <a:xfrm>
            <a:off x="28956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q.deq(x)</a:t>
            </a:r>
          </a:p>
        </p:txBody>
      </p:sp>
      <p:sp>
        <p:nvSpPr>
          <p:cNvPr id="56331" name="AutoShape 22">
            <a:extLst>
              <a:ext uri="{FF2B5EF4-FFF2-40B4-BE49-F238E27FC236}">
                <a16:creationId xmlns:a16="http://schemas.microsoft.com/office/drawing/2014/main" id="{0BA51C11-306E-47D3-B9DB-AF0D18DD4834}"/>
              </a:ext>
            </a:extLst>
          </p:cNvPr>
          <p:cNvSpPr>
            <a:spLocks noChangeArrowheads="1"/>
          </p:cNvSpPr>
          <p:nvPr/>
        </p:nvSpPr>
        <p:spPr bwMode="auto">
          <a:xfrm>
            <a:off x="4953000" y="34290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q.deq(y)</a:t>
            </a:r>
          </a:p>
        </p:txBody>
      </p:sp>
      <p:sp>
        <p:nvSpPr>
          <p:cNvPr id="56332" name="Text Box 23">
            <a:extLst>
              <a:ext uri="{FF2B5EF4-FFF2-40B4-BE49-F238E27FC236}">
                <a16:creationId xmlns:a16="http://schemas.microsoft.com/office/drawing/2014/main" id="{0A39F728-CFC2-4CA6-9ACC-8AC4E71F9F83}"/>
              </a:ext>
            </a:extLst>
          </p:cNvPr>
          <p:cNvSpPr txBox="1">
            <a:spLocks noChangeArrowheads="1"/>
          </p:cNvSpPr>
          <p:nvPr/>
        </p:nvSpPr>
        <p:spPr bwMode="auto">
          <a:xfrm rot="2237948">
            <a:off x="5646738" y="2881313"/>
            <a:ext cx="3281362" cy="8001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Comic Sans MS" panose="030F0702030302020204" pitchFamily="66" charset="0"/>
                <a:ea typeface="宋体" panose="02010600030101010101" pitchFamily="2" charset="-122"/>
              </a:rPr>
              <a:t>linearizable</a:t>
            </a:r>
          </a:p>
        </p:txBody>
      </p:sp>
      <p:grpSp>
        <p:nvGrpSpPr>
          <p:cNvPr id="56333" name="Group 24">
            <a:extLst>
              <a:ext uri="{FF2B5EF4-FFF2-40B4-BE49-F238E27FC236}">
                <a16:creationId xmlns:a16="http://schemas.microsoft.com/office/drawing/2014/main" id="{44984046-66EB-4C20-BE57-F2388F2E5217}"/>
              </a:ext>
            </a:extLst>
          </p:cNvPr>
          <p:cNvGrpSpPr>
            <a:grpSpLocks/>
          </p:cNvGrpSpPr>
          <p:nvPr/>
        </p:nvGrpSpPr>
        <p:grpSpPr bwMode="auto">
          <a:xfrm>
            <a:off x="923925" y="3271838"/>
            <a:ext cx="5867400" cy="2085975"/>
            <a:chOff x="582" y="2061"/>
            <a:chExt cx="3696" cy="1314"/>
          </a:xfrm>
        </p:grpSpPr>
        <p:grpSp>
          <p:nvGrpSpPr>
            <p:cNvPr id="56338" name="Group 25">
              <a:extLst>
                <a:ext uri="{FF2B5EF4-FFF2-40B4-BE49-F238E27FC236}">
                  <a16:creationId xmlns:a16="http://schemas.microsoft.com/office/drawing/2014/main" id="{B9800283-1000-4593-818C-D8CA93F9C4C5}"/>
                </a:ext>
              </a:extLst>
            </p:cNvPr>
            <p:cNvGrpSpPr>
              <a:grpSpLocks/>
            </p:cNvGrpSpPr>
            <p:nvPr/>
          </p:nvGrpSpPr>
          <p:grpSpPr bwMode="auto">
            <a:xfrm>
              <a:off x="582" y="2061"/>
              <a:ext cx="3696" cy="1314"/>
              <a:chOff x="582" y="2061"/>
              <a:chExt cx="3696" cy="1314"/>
            </a:xfrm>
          </p:grpSpPr>
          <p:grpSp>
            <p:nvGrpSpPr>
              <p:cNvPr id="56340" name="Group 26">
                <a:extLst>
                  <a:ext uri="{FF2B5EF4-FFF2-40B4-BE49-F238E27FC236}">
                    <a16:creationId xmlns:a16="http://schemas.microsoft.com/office/drawing/2014/main" id="{1E28AE5A-FB72-437A-8ACA-88537F691138}"/>
                  </a:ext>
                </a:extLst>
              </p:cNvPr>
              <p:cNvGrpSpPr>
                <a:grpSpLocks/>
              </p:cNvGrpSpPr>
              <p:nvPr/>
            </p:nvGrpSpPr>
            <p:grpSpPr bwMode="auto">
              <a:xfrm>
                <a:off x="582" y="2061"/>
                <a:ext cx="1152" cy="624"/>
                <a:chOff x="582" y="2061"/>
                <a:chExt cx="1152" cy="624"/>
              </a:xfrm>
            </p:grpSpPr>
            <p:sp>
              <p:nvSpPr>
                <p:cNvPr id="56348" name="AutoShape 27">
                  <a:extLst>
                    <a:ext uri="{FF2B5EF4-FFF2-40B4-BE49-F238E27FC236}">
                      <a16:creationId xmlns:a16="http://schemas.microsoft.com/office/drawing/2014/main" id="{0CA5E65F-E43D-4714-8F60-34CF9F92BACE}"/>
                    </a:ext>
                  </a:extLst>
                </p:cNvPr>
                <p:cNvSpPr>
                  <a:spLocks noChangeArrowheads="1"/>
                </p:cNvSpPr>
                <p:nvPr/>
              </p:nvSpPr>
              <p:spPr bwMode="auto">
                <a:xfrm>
                  <a:off x="582" y="2061"/>
                  <a:ext cx="1152" cy="624"/>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sp>
              <p:nvSpPr>
                <p:cNvPr id="56349" name="Line 28">
                  <a:extLst>
                    <a:ext uri="{FF2B5EF4-FFF2-40B4-BE49-F238E27FC236}">
                      <a16:creationId xmlns:a16="http://schemas.microsoft.com/office/drawing/2014/main" id="{571C4CE4-DD10-4EB3-A411-8A36B2A60714}"/>
                    </a:ext>
                  </a:extLst>
                </p:cNvPr>
                <p:cNvSpPr>
                  <a:spLocks noChangeShapeType="1"/>
                </p:cNvSpPr>
                <p:nvPr/>
              </p:nvSpPr>
              <p:spPr bwMode="auto">
                <a:xfrm>
                  <a:off x="1006" y="2212"/>
                  <a:ext cx="0" cy="334"/>
                </a:xfrm>
                <a:prstGeom prst="line">
                  <a:avLst/>
                </a:prstGeom>
                <a:noFill/>
                <a:ln w="76200">
                  <a:solidFill>
                    <a:srgbClr val="6666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56341" name="Group 29">
                <a:extLst>
                  <a:ext uri="{FF2B5EF4-FFF2-40B4-BE49-F238E27FC236}">
                    <a16:creationId xmlns:a16="http://schemas.microsoft.com/office/drawing/2014/main" id="{B97ADD09-AE51-4D4F-87DC-607DFA67154B}"/>
                  </a:ext>
                </a:extLst>
              </p:cNvPr>
              <p:cNvGrpSpPr>
                <a:grpSpLocks/>
              </p:cNvGrpSpPr>
              <p:nvPr/>
            </p:nvGrpSpPr>
            <p:grpSpPr bwMode="auto">
              <a:xfrm>
                <a:off x="582" y="2751"/>
                <a:ext cx="1104" cy="624"/>
                <a:chOff x="582" y="2751"/>
                <a:chExt cx="1104" cy="624"/>
              </a:xfrm>
            </p:grpSpPr>
            <p:sp>
              <p:nvSpPr>
                <p:cNvPr id="56346" name="AutoShape 30">
                  <a:extLst>
                    <a:ext uri="{FF2B5EF4-FFF2-40B4-BE49-F238E27FC236}">
                      <a16:creationId xmlns:a16="http://schemas.microsoft.com/office/drawing/2014/main" id="{2C11D6C7-15B1-4CD6-96AF-6E38E4CDC172}"/>
                    </a:ext>
                  </a:extLst>
                </p:cNvPr>
                <p:cNvSpPr>
                  <a:spLocks noChangeArrowheads="1"/>
                </p:cNvSpPr>
                <p:nvPr/>
              </p:nvSpPr>
              <p:spPr bwMode="auto">
                <a:xfrm>
                  <a:off x="582" y="2751"/>
                  <a:ext cx="1104" cy="624"/>
                </a:xfrm>
                <a:prstGeom prst="leftRightArrow">
                  <a:avLst>
                    <a:gd name="adj1" fmla="val 50000"/>
                    <a:gd name="adj2" fmla="val 35385"/>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q.enq(y)</a:t>
                  </a:r>
                </a:p>
              </p:txBody>
            </p:sp>
            <p:sp>
              <p:nvSpPr>
                <p:cNvPr id="56347" name="Line 31">
                  <a:extLst>
                    <a:ext uri="{FF2B5EF4-FFF2-40B4-BE49-F238E27FC236}">
                      <a16:creationId xmlns:a16="http://schemas.microsoft.com/office/drawing/2014/main" id="{A7B5CF82-1E8C-47A8-BFA6-4B6296AC6E4D}"/>
                    </a:ext>
                  </a:extLst>
                </p:cNvPr>
                <p:cNvSpPr>
                  <a:spLocks noChangeShapeType="1"/>
                </p:cNvSpPr>
                <p:nvPr/>
              </p:nvSpPr>
              <p:spPr bwMode="auto">
                <a:xfrm>
                  <a:off x="1212" y="2938"/>
                  <a:ext cx="0" cy="278"/>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56342" name="Group 32">
                <a:extLst>
                  <a:ext uri="{FF2B5EF4-FFF2-40B4-BE49-F238E27FC236}">
                    <a16:creationId xmlns:a16="http://schemas.microsoft.com/office/drawing/2014/main" id="{7F1F6F86-2B8E-4AAA-B35F-69854028655F}"/>
                  </a:ext>
                </a:extLst>
              </p:cNvPr>
              <p:cNvGrpSpPr>
                <a:grpSpLocks/>
              </p:cNvGrpSpPr>
              <p:nvPr/>
            </p:nvGrpSpPr>
            <p:grpSpPr bwMode="auto">
              <a:xfrm>
                <a:off x="1830" y="2751"/>
                <a:ext cx="1248" cy="624"/>
                <a:chOff x="1830" y="2751"/>
                <a:chExt cx="1248" cy="624"/>
              </a:xfrm>
            </p:grpSpPr>
            <p:sp>
              <p:nvSpPr>
                <p:cNvPr id="56344" name="AutoShape 33">
                  <a:extLst>
                    <a:ext uri="{FF2B5EF4-FFF2-40B4-BE49-F238E27FC236}">
                      <a16:creationId xmlns:a16="http://schemas.microsoft.com/office/drawing/2014/main" id="{713D2B49-52A9-4978-BB91-E51DAD2A2125}"/>
                    </a:ext>
                  </a:extLst>
                </p:cNvPr>
                <p:cNvSpPr>
                  <a:spLocks noChangeArrowheads="1"/>
                </p:cNvSpPr>
                <p:nvPr/>
              </p:nvSpPr>
              <p:spPr bwMode="auto">
                <a:xfrm>
                  <a:off x="1830" y="2751"/>
                  <a:ext cx="1248" cy="624"/>
                </a:xfrm>
                <a:prstGeom prst="leftRightArrow">
                  <a:avLst>
                    <a:gd name="adj1" fmla="val 50000"/>
                    <a:gd name="adj2" fmla="val 40000"/>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q.deq(x)</a:t>
                  </a:r>
                </a:p>
              </p:txBody>
            </p:sp>
            <p:sp>
              <p:nvSpPr>
                <p:cNvPr id="56345" name="Line 34">
                  <a:extLst>
                    <a:ext uri="{FF2B5EF4-FFF2-40B4-BE49-F238E27FC236}">
                      <a16:creationId xmlns:a16="http://schemas.microsoft.com/office/drawing/2014/main" id="{4648EECF-C9C8-4418-8333-E4028708F3DB}"/>
                    </a:ext>
                  </a:extLst>
                </p:cNvPr>
                <p:cNvSpPr>
                  <a:spLocks noChangeShapeType="1"/>
                </p:cNvSpPr>
                <p:nvPr/>
              </p:nvSpPr>
              <p:spPr bwMode="auto">
                <a:xfrm>
                  <a:off x="2378" y="2894"/>
                  <a:ext cx="0" cy="333"/>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56343" name="AutoShape 35">
                <a:extLst>
                  <a:ext uri="{FF2B5EF4-FFF2-40B4-BE49-F238E27FC236}">
                    <a16:creationId xmlns:a16="http://schemas.microsoft.com/office/drawing/2014/main" id="{D715B180-C35B-4B4B-A000-8D93A7DBA9A2}"/>
                  </a:ext>
                </a:extLst>
              </p:cNvPr>
              <p:cNvSpPr>
                <a:spLocks noChangeArrowheads="1"/>
              </p:cNvSpPr>
              <p:nvPr/>
            </p:nvSpPr>
            <p:spPr bwMode="auto">
              <a:xfrm>
                <a:off x="3126" y="2175"/>
                <a:ext cx="1152" cy="624"/>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q.deq(y)</a:t>
                </a:r>
              </a:p>
            </p:txBody>
          </p:sp>
        </p:grpSp>
        <p:sp>
          <p:nvSpPr>
            <p:cNvPr id="56339" name="Line 36">
              <a:extLst>
                <a:ext uri="{FF2B5EF4-FFF2-40B4-BE49-F238E27FC236}">
                  <a16:creationId xmlns:a16="http://schemas.microsoft.com/office/drawing/2014/main" id="{D89EF8A5-FEF3-476E-A4F7-2301D048B2AF}"/>
                </a:ext>
              </a:extLst>
            </p:cNvPr>
            <p:cNvSpPr>
              <a:spLocks noChangeShapeType="1"/>
            </p:cNvSpPr>
            <p:nvPr/>
          </p:nvSpPr>
          <p:spPr bwMode="auto">
            <a:xfrm>
              <a:off x="3608" y="2340"/>
              <a:ext cx="0" cy="278"/>
            </a:xfrm>
            <a:prstGeom prst="line">
              <a:avLst/>
            </a:prstGeom>
            <a:noFill/>
            <a:ln w="76200">
              <a:solidFill>
                <a:srgbClr val="6666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56334" name="Group 37">
            <a:extLst>
              <a:ext uri="{FF2B5EF4-FFF2-40B4-BE49-F238E27FC236}">
                <a16:creationId xmlns:a16="http://schemas.microsoft.com/office/drawing/2014/main" id="{F29F09CA-62D5-4984-98AB-2B771B52B8E1}"/>
              </a:ext>
            </a:extLst>
          </p:cNvPr>
          <p:cNvGrpSpPr>
            <a:grpSpLocks/>
          </p:cNvGrpSpPr>
          <p:nvPr/>
        </p:nvGrpSpPr>
        <p:grpSpPr bwMode="auto">
          <a:xfrm>
            <a:off x="838200" y="5257800"/>
            <a:ext cx="7391400" cy="762000"/>
            <a:chOff x="528" y="3312"/>
            <a:chExt cx="4656" cy="480"/>
          </a:xfrm>
        </p:grpSpPr>
        <p:sp>
          <p:nvSpPr>
            <p:cNvPr id="56336" name="AutoShape 38">
              <a:extLst>
                <a:ext uri="{FF2B5EF4-FFF2-40B4-BE49-F238E27FC236}">
                  <a16:creationId xmlns:a16="http://schemas.microsoft.com/office/drawing/2014/main" id="{362A9D03-F473-4420-B471-B0CE930FF7E4}"/>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6337" name="Text Box 39">
              <a:extLst>
                <a:ext uri="{FF2B5EF4-FFF2-40B4-BE49-F238E27FC236}">
                  <a16:creationId xmlns:a16="http://schemas.microsoft.com/office/drawing/2014/main" id="{F8478219-E47A-41C3-97C8-533F9ADB0C01}"/>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56335" name="Text Box 40">
            <a:extLst>
              <a:ext uri="{FF2B5EF4-FFF2-40B4-BE49-F238E27FC236}">
                <a16:creationId xmlns:a16="http://schemas.microsoft.com/office/drawing/2014/main" id="{69B0A851-19C8-485A-BB1C-C32BFB919F15}"/>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(6)</a:t>
            </a:r>
          </a:p>
        </p:txBody>
      </p:sp>
    </p:spTree>
  </p:cSld>
  <p:clrMapOvr>
    <a:masterClrMapping/>
  </p:clrMapOvr>
  <p:transition>
    <p:blinds/>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Slide Number Placeholder 3">
            <a:extLst>
              <a:ext uri="{FF2B5EF4-FFF2-40B4-BE49-F238E27FC236}">
                <a16:creationId xmlns:a16="http://schemas.microsoft.com/office/drawing/2014/main" id="{E023D239-8918-4E2E-AA20-2354D92B8F6D}"/>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57BDE09-5781-41F2-8E52-53E92B067AEE}" type="slidenum">
              <a:rPr lang="ar-SA" altLang="zh-CN" sz="1400" b="0">
                <a:solidFill>
                  <a:schemeClr val="tx1"/>
                </a:solidFill>
                <a:latin typeface="Comic Sans MS" panose="030F0702030302020204" pitchFamily="66" charset="0"/>
              </a:rPr>
              <a:pPr/>
              <a:t>56</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57348" name="Picture 2" descr="magic">
            <a:extLst>
              <a:ext uri="{FF2B5EF4-FFF2-40B4-BE49-F238E27FC236}">
                <a16:creationId xmlns:a16="http://schemas.microsoft.com/office/drawing/2014/main" id="{8EDB6AFC-F681-4996-8F9A-0758C97D4B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7349" name="Rectangle 3">
            <a:extLst>
              <a:ext uri="{FF2B5EF4-FFF2-40B4-BE49-F238E27FC236}">
                <a16:creationId xmlns:a16="http://schemas.microsoft.com/office/drawing/2014/main" id="{B1B732D6-5088-4F4F-A396-B615BCC68138}"/>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sp>
        <p:nvSpPr>
          <p:cNvPr id="57350" name="Text Box 4">
            <a:extLst>
              <a:ext uri="{FF2B5EF4-FFF2-40B4-BE49-F238E27FC236}">
                <a16:creationId xmlns:a16="http://schemas.microsoft.com/office/drawing/2014/main" id="{BE563112-F6E8-4279-AA2F-144A9375CC2F}"/>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57351" name="AutoShape 5">
            <a:extLst>
              <a:ext uri="{FF2B5EF4-FFF2-40B4-BE49-F238E27FC236}">
                <a16:creationId xmlns:a16="http://schemas.microsoft.com/office/drawing/2014/main" id="{858401A3-248F-4685-8F83-A1AEEDAD5C75}"/>
              </a:ext>
            </a:extLst>
          </p:cNvPr>
          <p:cNvSpPr>
            <a:spLocks noChangeArrowheads="1"/>
          </p:cNvSpPr>
          <p:nvPr/>
        </p:nvSpPr>
        <p:spPr bwMode="auto">
          <a:xfrm>
            <a:off x="914400" y="3276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grpSp>
        <p:nvGrpSpPr>
          <p:cNvPr id="57352" name="Group 6">
            <a:extLst>
              <a:ext uri="{FF2B5EF4-FFF2-40B4-BE49-F238E27FC236}">
                <a16:creationId xmlns:a16="http://schemas.microsoft.com/office/drawing/2014/main" id="{260213E9-00EC-4F02-9D0D-820E99D882FB}"/>
              </a:ext>
            </a:extLst>
          </p:cNvPr>
          <p:cNvGrpSpPr>
            <a:grpSpLocks/>
          </p:cNvGrpSpPr>
          <p:nvPr/>
        </p:nvGrpSpPr>
        <p:grpSpPr bwMode="auto">
          <a:xfrm>
            <a:off x="3429000" y="2352675"/>
            <a:ext cx="1828800" cy="466725"/>
            <a:chOff x="2160" y="1200"/>
            <a:chExt cx="1152" cy="294"/>
          </a:xfrm>
        </p:grpSpPr>
        <p:grpSp>
          <p:nvGrpSpPr>
            <p:cNvPr id="57369" name="Group 7">
              <a:extLst>
                <a:ext uri="{FF2B5EF4-FFF2-40B4-BE49-F238E27FC236}">
                  <a16:creationId xmlns:a16="http://schemas.microsoft.com/office/drawing/2014/main" id="{E319DAAD-93EF-49FD-8876-248CE18BEACA}"/>
                </a:ext>
              </a:extLst>
            </p:cNvPr>
            <p:cNvGrpSpPr>
              <a:grpSpLocks/>
            </p:cNvGrpSpPr>
            <p:nvPr/>
          </p:nvGrpSpPr>
          <p:grpSpPr bwMode="auto">
            <a:xfrm>
              <a:off x="2234" y="1292"/>
              <a:ext cx="138" cy="110"/>
              <a:chOff x="2928" y="1465"/>
              <a:chExt cx="271" cy="215"/>
            </a:xfrm>
          </p:grpSpPr>
          <p:sp>
            <p:nvSpPr>
              <p:cNvPr id="57380" name="Oval 8">
                <a:extLst>
                  <a:ext uri="{FF2B5EF4-FFF2-40B4-BE49-F238E27FC236}">
                    <a16:creationId xmlns:a16="http://schemas.microsoft.com/office/drawing/2014/main" id="{35420837-698D-413E-A7D8-D8D60FAB8457}"/>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7381" name="Oval 9">
                <a:extLst>
                  <a:ext uri="{FF2B5EF4-FFF2-40B4-BE49-F238E27FC236}">
                    <a16:creationId xmlns:a16="http://schemas.microsoft.com/office/drawing/2014/main" id="{75D6DC9B-3787-4410-AC14-ADF12037D200}"/>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57370" name="Rectangle 10">
              <a:extLst>
                <a:ext uri="{FF2B5EF4-FFF2-40B4-BE49-F238E27FC236}">
                  <a16:creationId xmlns:a16="http://schemas.microsoft.com/office/drawing/2014/main" id="{86932C2C-EF76-48AE-A84C-60FA79A971CE}"/>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7371" name="Rectangle 11">
              <a:extLst>
                <a:ext uri="{FF2B5EF4-FFF2-40B4-BE49-F238E27FC236}">
                  <a16:creationId xmlns:a16="http://schemas.microsoft.com/office/drawing/2014/main" id="{B3F04A3A-D858-4264-814B-962E59473B98}"/>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7372" name="Rectangle 12">
              <a:extLst>
                <a:ext uri="{FF2B5EF4-FFF2-40B4-BE49-F238E27FC236}">
                  <a16:creationId xmlns:a16="http://schemas.microsoft.com/office/drawing/2014/main" id="{3D505AF7-AC68-4132-8718-4E7F3F56F26D}"/>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7373" name="Line 13">
              <a:extLst>
                <a:ext uri="{FF2B5EF4-FFF2-40B4-BE49-F238E27FC236}">
                  <a16:creationId xmlns:a16="http://schemas.microsoft.com/office/drawing/2014/main" id="{37B21432-659C-4D09-A31B-A1B6B2742BE8}"/>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7374" name="Line 14">
              <a:extLst>
                <a:ext uri="{FF2B5EF4-FFF2-40B4-BE49-F238E27FC236}">
                  <a16:creationId xmlns:a16="http://schemas.microsoft.com/office/drawing/2014/main" id="{1D944E60-9B80-4EE6-BDA9-CB287C75709C}"/>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57375" name="Group 15">
              <a:extLst>
                <a:ext uri="{FF2B5EF4-FFF2-40B4-BE49-F238E27FC236}">
                  <a16:creationId xmlns:a16="http://schemas.microsoft.com/office/drawing/2014/main" id="{19E9A8D6-8478-4930-B4DA-ACB1874AB9D8}"/>
                </a:ext>
              </a:extLst>
            </p:cNvPr>
            <p:cNvGrpSpPr>
              <a:grpSpLocks/>
            </p:cNvGrpSpPr>
            <p:nvPr/>
          </p:nvGrpSpPr>
          <p:grpSpPr bwMode="auto">
            <a:xfrm>
              <a:off x="2528" y="1292"/>
              <a:ext cx="138" cy="110"/>
              <a:chOff x="3648" y="3312"/>
              <a:chExt cx="271" cy="215"/>
            </a:xfrm>
          </p:grpSpPr>
          <p:sp>
            <p:nvSpPr>
              <p:cNvPr id="57378" name="Oval 16">
                <a:extLst>
                  <a:ext uri="{FF2B5EF4-FFF2-40B4-BE49-F238E27FC236}">
                    <a16:creationId xmlns:a16="http://schemas.microsoft.com/office/drawing/2014/main" id="{FD50C6B6-28C3-491E-9842-6E354D54F78A}"/>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7379" name="Oval 17">
                <a:extLst>
                  <a:ext uri="{FF2B5EF4-FFF2-40B4-BE49-F238E27FC236}">
                    <a16:creationId xmlns:a16="http://schemas.microsoft.com/office/drawing/2014/main" id="{E44F5E5B-30F5-4446-B024-96586426A8F4}"/>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57376" name="Oval 18">
              <a:extLst>
                <a:ext uri="{FF2B5EF4-FFF2-40B4-BE49-F238E27FC236}">
                  <a16:creationId xmlns:a16="http://schemas.microsoft.com/office/drawing/2014/main" id="{3CD348F3-369A-4185-8427-38654DF8BF58}"/>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7377" name="Oval 19">
              <a:extLst>
                <a:ext uri="{FF2B5EF4-FFF2-40B4-BE49-F238E27FC236}">
                  <a16:creationId xmlns:a16="http://schemas.microsoft.com/office/drawing/2014/main" id="{F9E963D3-1F3D-4666-9FEA-2DA309E128A4}"/>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57353" name="AutoShape 20">
            <a:extLst>
              <a:ext uri="{FF2B5EF4-FFF2-40B4-BE49-F238E27FC236}">
                <a16:creationId xmlns:a16="http://schemas.microsoft.com/office/drawing/2014/main" id="{8412F433-C9F0-4D12-9702-7D9203C5222C}"/>
              </a:ext>
            </a:extLst>
          </p:cNvPr>
          <p:cNvSpPr>
            <a:spLocks noChangeArrowheads="1"/>
          </p:cNvSpPr>
          <p:nvPr/>
        </p:nvSpPr>
        <p:spPr bwMode="auto">
          <a:xfrm>
            <a:off x="914400" y="4343400"/>
            <a:ext cx="1752600" cy="990600"/>
          </a:xfrm>
          <a:prstGeom prst="leftRightArrow">
            <a:avLst>
              <a:gd name="adj1" fmla="val 50000"/>
              <a:gd name="adj2" fmla="val 35385"/>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q.enq(y)</a:t>
            </a:r>
          </a:p>
        </p:txBody>
      </p:sp>
      <p:sp>
        <p:nvSpPr>
          <p:cNvPr id="57354" name="AutoShape 21">
            <a:extLst>
              <a:ext uri="{FF2B5EF4-FFF2-40B4-BE49-F238E27FC236}">
                <a16:creationId xmlns:a16="http://schemas.microsoft.com/office/drawing/2014/main" id="{2778396C-E9B5-4BEE-BEFA-6C8177D73AD9}"/>
              </a:ext>
            </a:extLst>
          </p:cNvPr>
          <p:cNvSpPr>
            <a:spLocks noChangeArrowheads="1"/>
          </p:cNvSpPr>
          <p:nvPr/>
        </p:nvSpPr>
        <p:spPr bwMode="auto">
          <a:xfrm>
            <a:off x="28956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q.deq(x)</a:t>
            </a:r>
          </a:p>
        </p:txBody>
      </p:sp>
      <p:sp>
        <p:nvSpPr>
          <p:cNvPr id="57355" name="AutoShape 22">
            <a:extLst>
              <a:ext uri="{FF2B5EF4-FFF2-40B4-BE49-F238E27FC236}">
                <a16:creationId xmlns:a16="http://schemas.microsoft.com/office/drawing/2014/main" id="{99BCA48D-C689-4794-9B79-B33564C5A632}"/>
              </a:ext>
            </a:extLst>
          </p:cNvPr>
          <p:cNvSpPr>
            <a:spLocks noChangeArrowheads="1"/>
          </p:cNvSpPr>
          <p:nvPr/>
        </p:nvSpPr>
        <p:spPr bwMode="auto">
          <a:xfrm>
            <a:off x="4953000" y="34290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q.deq(y)</a:t>
            </a:r>
          </a:p>
        </p:txBody>
      </p:sp>
      <p:sp>
        <p:nvSpPr>
          <p:cNvPr id="57356" name="Text Box 23">
            <a:extLst>
              <a:ext uri="{FF2B5EF4-FFF2-40B4-BE49-F238E27FC236}">
                <a16:creationId xmlns:a16="http://schemas.microsoft.com/office/drawing/2014/main" id="{451BDF67-832C-42D4-AF2D-6EFA9CF8557D}"/>
              </a:ext>
            </a:extLst>
          </p:cNvPr>
          <p:cNvSpPr txBox="1">
            <a:spLocks noChangeArrowheads="1"/>
          </p:cNvSpPr>
          <p:nvPr/>
        </p:nvSpPr>
        <p:spPr bwMode="auto">
          <a:xfrm rot="2237948">
            <a:off x="6918325" y="3309938"/>
            <a:ext cx="1865313" cy="8001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Comic Sans MS" panose="030F0702030302020204" pitchFamily="66" charset="0"/>
                <a:ea typeface="宋体" panose="02010600030101010101" pitchFamily="2" charset="-122"/>
              </a:rPr>
              <a:t>Valid?</a:t>
            </a:r>
          </a:p>
        </p:txBody>
      </p:sp>
      <p:sp>
        <p:nvSpPr>
          <p:cNvPr id="57357" name="AutoShape 27">
            <a:extLst>
              <a:ext uri="{FF2B5EF4-FFF2-40B4-BE49-F238E27FC236}">
                <a16:creationId xmlns:a16="http://schemas.microsoft.com/office/drawing/2014/main" id="{DE37B33B-0744-4A59-B3F3-0F7A82524483}"/>
              </a:ext>
            </a:extLst>
          </p:cNvPr>
          <p:cNvSpPr>
            <a:spLocks noChangeArrowheads="1"/>
          </p:cNvSpPr>
          <p:nvPr/>
        </p:nvSpPr>
        <p:spPr bwMode="auto">
          <a:xfrm>
            <a:off x="923925" y="3271838"/>
            <a:ext cx="1828800" cy="990600"/>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sp>
        <p:nvSpPr>
          <p:cNvPr id="823324" name="Line 28">
            <a:extLst>
              <a:ext uri="{FF2B5EF4-FFF2-40B4-BE49-F238E27FC236}">
                <a16:creationId xmlns:a16="http://schemas.microsoft.com/office/drawing/2014/main" id="{8073B4E3-C970-46D2-8B15-D10F428252C2}"/>
              </a:ext>
            </a:extLst>
          </p:cNvPr>
          <p:cNvSpPr>
            <a:spLocks noChangeShapeType="1"/>
          </p:cNvSpPr>
          <p:nvPr/>
        </p:nvSpPr>
        <p:spPr bwMode="auto">
          <a:xfrm>
            <a:off x="1597025" y="3511550"/>
            <a:ext cx="0" cy="530225"/>
          </a:xfrm>
          <a:prstGeom prst="line">
            <a:avLst/>
          </a:prstGeom>
          <a:noFill/>
          <a:ln w="76200">
            <a:solidFill>
              <a:srgbClr val="6666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7359" name="AutoShape 30">
            <a:extLst>
              <a:ext uri="{FF2B5EF4-FFF2-40B4-BE49-F238E27FC236}">
                <a16:creationId xmlns:a16="http://schemas.microsoft.com/office/drawing/2014/main" id="{C47151DF-35C3-4284-82F9-BAEC398278CC}"/>
              </a:ext>
            </a:extLst>
          </p:cNvPr>
          <p:cNvSpPr>
            <a:spLocks noChangeArrowheads="1"/>
          </p:cNvSpPr>
          <p:nvPr/>
        </p:nvSpPr>
        <p:spPr bwMode="auto">
          <a:xfrm>
            <a:off x="923925" y="4367213"/>
            <a:ext cx="1752600" cy="990600"/>
          </a:xfrm>
          <a:prstGeom prst="leftRightArrow">
            <a:avLst>
              <a:gd name="adj1" fmla="val 50000"/>
              <a:gd name="adj2" fmla="val 35385"/>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q.enq(y)</a:t>
            </a:r>
          </a:p>
        </p:txBody>
      </p:sp>
      <p:sp>
        <p:nvSpPr>
          <p:cNvPr id="823327" name="Line 31">
            <a:extLst>
              <a:ext uri="{FF2B5EF4-FFF2-40B4-BE49-F238E27FC236}">
                <a16:creationId xmlns:a16="http://schemas.microsoft.com/office/drawing/2014/main" id="{200A088D-4355-4518-90B8-B83915651193}"/>
              </a:ext>
            </a:extLst>
          </p:cNvPr>
          <p:cNvSpPr>
            <a:spLocks noChangeShapeType="1"/>
          </p:cNvSpPr>
          <p:nvPr/>
        </p:nvSpPr>
        <p:spPr bwMode="auto">
          <a:xfrm>
            <a:off x="1924050" y="4664075"/>
            <a:ext cx="0" cy="441325"/>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7361" name="AutoShape 33">
            <a:extLst>
              <a:ext uri="{FF2B5EF4-FFF2-40B4-BE49-F238E27FC236}">
                <a16:creationId xmlns:a16="http://schemas.microsoft.com/office/drawing/2014/main" id="{059A4CD9-4A8A-4ABD-8964-202F20CA67D0}"/>
              </a:ext>
            </a:extLst>
          </p:cNvPr>
          <p:cNvSpPr>
            <a:spLocks noChangeArrowheads="1"/>
          </p:cNvSpPr>
          <p:nvPr/>
        </p:nvSpPr>
        <p:spPr bwMode="auto">
          <a:xfrm>
            <a:off x="2905125" y="4367213"/>
            <a:ext cx="1981200" cy="990600"/>
          </a:xfrm>
          <a:prstGeom prst="leftRightArrow">
            <a:avLst>
              <a:gd name="adj1" fmla="val 50000"/>
              <a:gd name="adj2" fmla="val 40000"/>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q.deq(x)</a:t>
            </a:r>
          </a:p>
        </p:txBody>
      </p:sp>
      <p:sp>
        <p:nvSpPr>
          <p:cNvPr id="57362" name="Line 34">
            <a:extLst>
              <a:ext uri="{FF2B5EF4-FFF2-40B4-BE49-F238E27FC236}">
                <a16:creationId xmlns:a16="http://schemas.microsoft.com/office/drawing/2014/main" id="{A4FC9C3A-330C-4309-9F20-E1E763590404}"/>
              </a:ext>
            </a:extLst>
          </p:cNvPr>
          <p:cNvSpPr>
            <a:spLocks noChangeShapeType="1"/>
          </p:cNvSpPr>
          <p:nvPr/>
        </p:nvSpPr>
        <p:spPr bwMode="auto">
          <a:xfrm>
            <a:off x="3775075" y="4594225"/>
            <a:ext cx="0" cy="528638"/>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7363" name="AutoShape 35">
            <a:extLst>
              <a:ext uri="{FF2B5EF4-FFF2-40B4-BE49-F238E27FC236}">
                <a16:creationId xmlns:a16="http://schemas.microsoft.com/office/drawing/2014/main" id="{9E07570C-9EF6-4D60-8E76-10C3C9D529C7}"/>
              </a:ext>
            </a:extLst>
          </p:cNvPr>
          <p:cNvSpPr>
            <a:spLocks noChangeArrowheads="1"/>
          </p:cNvSpPr>
          <p:nvPr/>
        </p:nvSpPr>
        <p:spPr bwMode="auto">
          <a:xfrm>
            <a:off x="4962525" y="3452813"/>
            <a:ext cx="1828800" cy="990600"/>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q.deq(y)</a:t>
            </a:r>
          </a:p>
        </p:txBody>
      </p:sp>
      <p:sp>
        <p:nvSpPr>
          <p:cNvPr id="57364" name="Line 36">
            <a:extLst>
              <a:ext uri="{FF2B5EF4-FFF2-40B4-BE49-F238E27FC236}">
                <a16:creationId xmlns:a16="http://schemas.microsoft.com/office/drawing/2014/main" id="{7B2741D3-B22E-4F55-93C5-FEAF3205A245}"/>
              </a:ext>
            </a:extLst>
          </p:cNvPr>
          <p:cNvSpPr>
            <a:spLocks noChangeShapeType="1"/>
          </p:cNvSpPr>
          <p:nvPr/>
        </p:nvSpPr>
        <p:spPr bwMode="auto">
          <a:xfrm>
            <a:off x="5727700" y="3714750"/>
            <a:ext cx="0" cy="441325"/>
          </a:xfrm>
          <a:prstGeom prst="line">
            <a:avLst/>
          </a:prstGeom>
          <a:noFill/>
          <a:ln w="76200">
            <a:solidFill>
              <a:srgbClr val="6666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57365" name="Group 37">
            <a:extLst>
              <a:ext uri="{FF2B5EF4-FFF2-40B4-BE49-F238E27FC236}">
                <a16:creationId xmlns:a16="http://schemas.microsoft.com/office/drawing/2014/main" id="{AB22AA91-A812-49FD-AC2D-4BDCE40FBAB8}"/>
              </a:ext>
            </a:extLst>
          </p:cNvPr>
          <p:cNvGrpSpPr>
            <a:grpSpLocks/>
          </p:cNvGrpSpPr>
          <p:nvPr/>
        </p:nvGrpSpPr>
        <p:grpSpPr bwMode="auto">
          <a:xfrm>
            <a:off x="838200" y="5257800"/>
            <a:ext cx="7391400" cy="762000"/>
            <a:chOff x="528" y="3312"/>
            <a:chExt cx="4656" cy="480"/>
          </a:xfrm>
        </p:grpSpPr>
        <p:sp>
          <p:nvSpPr>
            <p:cNvPr id="57367" name="AutoShape 38">
              <a:extLst>
                <a:ext uri="{FF2B5EF4-FFF2-40B4-BE49-F238E27FC236}">
                  <a16:creationId xmlns:a16="http://schemas.microsoft.com/office/drawing/2014/main" id="{B495F4B5-2EEE-4F4F-A6B5-81D8AE658CC1}"/>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7368" name="Text Box 39">
              <a:extLst>
                <a:ext uri="{FF2B5EF4-FFF2-40B4-BE49-F238E27FC236}">
                  <a16:creationId xmlns:a16="http://schemas.microsoft.com/office/drawing/2014/main" id="{3C0C7488-BE22-4165-BC98-9B3B49C66943}"/>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57366" name="Text Box 40">
            <a:extLst>
              <a:ext uri="{FF2B5EF4-FFF2-40B4-BE49-F238E27FC236}">
                <a16:creationId xmlns:a16="http://schemas.microsoft.com/office/drawing/2014/main" id="{F1BAF856-1818-4962-BDF7-5DE79734FBD5}"/>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(6)</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2.77778E-6 -2.56083E-6 L 0.0533 -2.56083E-6 " pathEditMode="relative" rAng="0" ptsTypes="AA">
                                      <p:cBhvr>
                                        <p:cTn id="6" dur="1000" fill="hold"/>
                                        <p:tgtEl>
                                          <p:spTgt spid="823324"/>
                                        </p:tgtEl>
                                        <p:attrNameLst>
                                          <p:attrName>ppt_x</p:attrName>
                                          <p:attrName>ppt_y</p:attrName>
                                        </p:attrNameLst>
                                      </p:cBhvr>
                                      <p:rCtr x="2656" y="0"/>
                                    </p:animMotion>
                                  </p:childTnLst>
                                </p:cTn>
                              </p:par>
                              <p:par>
                                <p:cTn id="7" presetID="35" presetClass="path" presetSubtype="0" accel="50000" decel="50000" fill="hold" nodeType="withEffect">
                                  <p:stCondLst>
                                    <p:cond delay="0"/>
                                  </p:stCondLst>
                                  <p:childTnLst>
                                    <p:animMotion origin="layout" path="M 3.33333E-6 -3.85863E-6 L -0.0382 -3.85863E-6 " pathEditMode="relative" rAng="0" ptsTypes="AA">
                                      <p:cBhvr>
                                        <p:cTn id="8" dur="1000" fill="hold"/>
                                        <p:tgtEl>
                                          <p:spTgt spid="823327"/>
                                        </p:tgtEl>
                                        <p:attrNameLst>
                                          <p:attrName>ppt_x</p:attrName>
                                          <p:attrName>ppt_y</p:attrName>
                                        </p:attrNameLst>
                                      </p:cBhvr>
                                      <p:rCtr x="-191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Slide Number Placeholder 3">
            <a:extLst>
              <a:ext uri="{FF2B5EF4-FFF2-40B4-BE49-F238E27FC236}">
                <a16:creationId xmlns:a16="http://schemas.microsoft.com/office/drawing/2014/main" id="{2CC642AA-D30B-4591-8337-2CBCFD3ACB19}"/>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BEFE767-6BD4-44D4-B7A1-864BF7ACB899}" type="slidenum">
              <a:rPr lang="ar-SA" altLang="zh-CN" sz="1400" b="0">
                <a:solidFill>
                  <a:schemeClr val="tx1"/>
                </a:solidFill>
                <a:latin typeface="Comic Sans MS" panose="030F0702030302020204" pitchFamily="66" charset="0"/>
              </a:rPr>
              <a:pPr/>
              <a:t>57</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58372" name="Picture 31" descr="magic">
            <a:extLst>
              <a:ext uri="{FF2B5EF4-FFF2-40B4-BE49-F238E27FC236}">
                <a16:creationId xmlns:a16="http://schemas.microsoft.com/office/drawing/2014/main" id="{BAB88FD7-7F30-4FD3-91AE-70516A1578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8373" name="Rectangle 2">
            <a:extLst>
              <a:ext uri="{FF2B5EF4-FFF2-40B4-BE49-F238E27FC236}">
                <a16:creationId xmlns:a16="http://schemas.microsoft.com/office/drawing/2014/main" id="{A77D747C-DEA2-417A-A31E-37E908AC056E}"/>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grpSp>
        <p:nvGrpSpPr>
          <p:cNvPr id="58374" name="Group 3">
            <a:extLst>
              <a:ext uri="{FF2B5EF4-FFF2-40B4-BE49-F238E27FC236}">
                <a16:creationId xmlns:a16="http://schemas.microsoft.com/office/drawing/2014/main" id="{A05E3EF8-DDBE-4169-BA96-E0B6F2FF3674}"/>
              </a:ext>
            </a:extLst>
          </p:cNvPr>
          <p:cNvGrpSpPr>
            <a:grpSpLocks/>
          </p:cNvGrpSpPr>
          <p:nvPr/>
        </p:nvGrpSpPr>
        <p:grpSpPr bwMode="auto">
          <a:xfrm>
            <a:off x="838200" y="5257800"/>
            <a:ext cx="7391400" cy="762000"/>
            <a:chOff x="528" y="3312"/>
            <a:chExt cx="4656" cy="480"/>
          </a:xfrm>
        </p:grpSpPr>
        <p:sp>
          <p:nvSpPr>
            <p:cNvPr id="58390" name="AutoShape 4">
              <a:extLst>
                <a:ext uri="{FF2B5EF4-FFF2-40B4-BE49-F238E27FC236}">
                  <a16:creationId xmlns:a16="http://schemas.microsoft.com/office/drawing/2014/main" id="{342FA75C-9FB1-4ADB-80E0-A7FA7C02CFEA}"/>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8391" name="Text Box 5">
              <a:extLst>
                <a:ext uri="{FF2B5EF4-FFF2-40B4-BE49-F238E27FC236}">
                  <a16:creationId xmlns:a16="http://schemas.microsoft.com/office/drawing/2014/main" id="{019FDD77-E89C-48A1-BAEB-CA56902E2C10}"/>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grpSp>
        <p:nvGrpSpPr>
          <p:cNvPr id="58375" name="Group 7">
            <a:extLst>
              <a:ext uri="{FF2B5EF4-FFF2-40B4-BE49-F238E27FC236}">
                <a16:creationId xmlns:a16="http://schemas.microsoft.com/office/drawing/2014/main" id="{D0E042F6-1482-4C39-AEDC-46A9BBA033A8}"/>
              </a:ext>
            </a:extLst>
          </p:cNvPr>
          <p:cNvGrpSpPr>
            <a:grpSpLocks/>
          </p:cNvGrpSpPr>
          <p:nvPr/>
        </p:nvGrpSpPr>
        <p:grpSpPr bwMode="auto">
          <a:xfrm>
            <a:off x="3429000" y="2352675"/>
            <a:ext cx="1828800" cy="466725"/>
            <a:chOff x="2160" y="1200"/>
            <a:chExt cx="1152" cy="294"/>
          </a:xfrm>
        </p:grpSpPr>
        <p:grpSp>
          <p:nvGrpSpPr>
            <p:cNvPr id="58377" name="Group 8">
              <a:extLst>
                <a:ext uri="{FF2B5EF4-FFF2-40B4-BE49-F238E27FC236}">
                  <a16:creationId xmlns:a16="http://schemas.microsoft.com/office/drawing/2014/main" id="{263A6717-41FF-4115-90B7-B7F37DED6B43}"/>
                </a:ext>
              </a:extLst>
            </p:cNvPr>
            <p:cNvGrpSpPr>
              <a:grpSpLocks/>
            </p:cNvGrpSpPr>
            <p:nvPr/>
          </p:nvGrpSpPr>
          <p:grpSpPr bwMode="auto">
            <a:xfrm>
              <a:off x="2234" y="1292"/>
              <a:ext cx="138" cy="110"/>
              <a:chOff x="2928" y="1465"/>
              <a:chExt cx="271" cy="215"/>
            </a:xfrm>
          </p:grpSpPr>
          <p:sp>
            <p:nvSpPr>
              <p:cNvPr id="58388" name="Oval 9">
                <a:extLst>
                  <a:ext uri="{FF2B5EF4-FFF2-40B4-BE49-F238E27FC236}">
                    <a16:creationId xmlns:a16="http://schemas.microsoft.com/office/drawing/2014/main" id="{6B4CB8AE-5F65-46DB-B0CE-11EEAAB3A1B8}"/>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8389" name="Oval 10">
                <a:extLst>
                  <a:ext uri="{FF2B5EF4-FFF2-40B4-BE49-F238E27FC236}">
                    <a16:creationId xmlns:a16="http://schemas.microsoft.com/office/drawing/2014/main" id="{C50813C3-4ABF-47C3-ABD9-959291F9ABDB}"/>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58378" name="Rectangle 11">
              <a:extLst>
                <a:ext uri="{FF2B5EF4-FFF2-40B4-BE49-F238E27FC236}">
                  <a16:creationId xmlns:a16="http://schemas.microsoft.com/office/drawing/2014/main" id="{AC0843C5-34FD-4213-ADA9-4880A8758BE7}"/>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8379" name="Rectangle 12">
              <a:extLst>
                <a:ext uri="{FF2B5EF4-FFF2-40B4-BE49-F238E27FC236}">
                  <a16:creationId xmlns:a16="http://schemas.microsoft.com/office/drawing/2014/main" id="{FDE66EDC-C286-4F83-B11B-354BFCE011C3}"/>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8380" name="Rectangle 13">
              <a:extLst>
                <a:ext uri="{FF2B5EF4-FFF2-40B4-BE49-F238E27FC236}">
                  <a16:creationId xmlns:a16="http://schemas.microsoft.com/office/drawing/2014/main" id="{B47E1473-1033-44AE-9BC6-6B5F747A472E}"/>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8381" name="Line 14">
              <a:extLst>
                <a:ext uri="{FF2B5EF4-FFF2-40B4-BE49-F238E27FC236}">
                  <a16:creationId xmlns:a16="http://schemas.microsoft.com/office/drawing/2014/main" id="{5D356D77-78C9-4154-B6CA-3EBE7219298E}"/>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8382" name="Line 15">
              <a:extLst>
                <a:ext uri="{FF2B5EF4-FFF2-40B4-BE49-F238E27FC236}">
                  <a16:creationId xmlns:a16="http://schemas.microsoft.com/office/drawing/2014/main" id="{B0D10EBC-199E-41AD-8042-432655B33DBE}"/>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58383" name="Group 16">
              <a:extLst>
                <a:ext uri="{FF2B5EF4-FFF2-40B4-BE49-F238E27FC236}">
                  <a16:creationId xmlns:a16="http://schemas.microsoft.com/office/drawing/2014/main" id="{F98BB679-F72D-4A85-8BEB-395979ADEDA0}"/>
                </a:ext>
              </a:extLst>
            </p:cNvPr>
            <p:cNvGrpSpPr>
              <a:grpSpLocks/>
            </p:cNvGrpSpPr>
            <p:nvPr/>
          </p:nvGrpSpPr>
          <p:grpSpPr bwMode="auto">
            <a:xfrm>
              <a:off x="2528" y="1292"/>
              <a:ext cx="138" cy="110"/>
              <a:chOff x="3648" y="3312"/>
              <a:chExt cx="271" cy="215"/>
            </a:xfrm>
          </p:grpSpPr>
          <p:sp>
            <p:nvSpPr>
              <p:cNvPr id="58386" name="Oval 17">
                <a:extLst>
                  <a:ext uri="{FF2B5EF4-FFF2-40B4-BE49-F238E27FC236}">
                    <a16:creationId xmlns:a16="http://schemas.microsoft.com/office/drawing/2014/main" id="{6D267186-3B0C-4184-B8AB-7E31F681AA60}"/>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8387" name="Oval 18">
                <a:extLst>
                  <a:ext uri="{FF2B5EF4-FFF2-40B4-BE49-F238E27FC236}">
                    <a16:creationId xmlns:a16="http://schemas.microsoft.com/office/drawing/2014/main" id="{C29FD0C9-7789-4D12-93FC-2AEEAEAD2C04}"/>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58384" name="Oval 19">
              <a:extLst>
                <a:ext uri="{FF2B5EF4-FFF2-40B4-BE49-F238E27FC236}">
                  <a16:creationId xmlns:a16="http://schemas.microsoft.com/office/drawing/2014/main" id="{70D83BF6-3DB0-45CA-AE6D-721B5E3C127A}"/>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8385" name="Oval 20">
              <a:extLst>
                <a:ext uri="{FF2B5EF4-FFF2-40B4-BE49-F238E27FC236}">
                  <a16:creationId xmlns:a16="http://schemas.microsoft.com/office/drawing/2014/main" id="{F3CB2D9B-A7FD-46E2-A2DC-1B7C4A88C72E}"/>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58376" name="Text Box 30">
            <a:extLst>
              <a:ext uri="{FF2B5EF4-FFF2-40B4-BE49-F238E27FC236}">
                <a16:creationId xmlns:a16="http://schemas.microsoft.com/office/drawing/2014/main" id="{19E0DA59-5DD2-4EBE-80C7-3FE2B707710F}"/>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(5)</a:t>
            </a:r>
          </a:p>
        </p:txBody>
      </p:sp>
    </p:spTree>
  </p:cSld>
  <p:clrMapOvr>
    <a:masterClrMapping/>
  </p:clrMapOvr>
  <p:transition>
    <p:blinds/>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Slide Number Placeholder 3">
            <a:extLst>
              <a:ext uri="{FF2B5EF4-FFF2-40B4-BE49-F238E27FC236}">
                <a16:creationId xmlns:a16="http://schemas.microsoft.com/office/drawing/2014/main" id="{B6315033-536D-4984-9A2F-32BDAB59053C}"/>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9F4F657-4F13-4B35-A072-1DD6E4D8EF82}" type="slidenum">
              <a:rPr lang="ar-SA" altLang="zh-CN" sz="1400" b="0">
                <a:solidFill>
                  <a:schemeClr val="tx1"/>
                </a:solidFill>
                <a:latin typeface="Comic Sans MS" panose="030F0702030302020204" pitchFamily="66" charset="0"/>
              </a:rPr>
              <a:pPr/>
              <a:t>58</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59396" name="Picture 2" descr="magic">
            <a:extLst>
              <a:ext uri="{FF2B5EF4-FFF2-40B4-BE49-F238E27FC236}">
                <a16:creationId xmlns:a16="http://schemas.microsoft.com/office/drawing/2014/main" id="{7623A492-3505-4478-B3CA-68582D8490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9397" name="Rectangle 3">
            <a:extLst>
              <a:ext uri="{FF2B5EF4-FFF2-40B4-BE49-F238E27FC236}">
                <a16:creationId xmlns:a16="http://schemas.microsoft.com/office/drawing/2014/main" id="{BEABEA9E-8B26-4A0C-8EFC-5F1DBD800786}"/>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grpSp>
        <p:nvGrpSpPr>
          <p:cNvPr id="59398" name="Group 4">
            <a:extLst>
              <a:ext uri="{FF2B5EF4-FFF2-40B4-BE49-F238E27FC236}">
                <a16:creationId xmlns:a16="http://schemas.microsoft.com/office/drawing/2014/main" id="{CE64D5C3-0510-4689-BC4D-982B682984DB}"/>
              </a:ext>
            </a:extLst>
          </p:cNvPr>
          <p:cNvGrpSpPr>
            <a:grpSpLocks/>
          </p:cNvGrpSpPr>
          <p:nvPr/>
        </p:nvGrpSpPr>
        <p:grpSpPr bwMode="auto">
          <a:xfrm>
            <a:off x="838200" y="5257800"/>
            <a:ext cx="7391400" cy="762000"/>
            <a:chOff x="528" y="3312"/>
            <a:chExt cx="4656" cy="480"/>
          </a:xfrm>
        </p:grpSpPr>
        <p:sp>
          <p:nvSpPr>
            <p:cNvPr id="59415" name="AutoShape 5">
              <a:extLst>
                <a:ext uri="{FF2B5EF4-FFF2-40B4-BE49-F238E27FC236}">
                  <a16:creationId xmlns:a16="http://schemas.microsoft.com/office/drawing/2014/main" id="{13BE585D-4C7C-4C4D-A104-8FCA119581A7}"/>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9416" name="Text Box 6">
              <a:extLst>
                <a:ext uri="{FF2B5EF4-FFF2-40B4-BE49-F238E27FC236}">
                  <a16:creationId xmlns:a16="http://schemas.microsoft.com/office/drawing/2014/main" id="{5BDA1E27-8D76-4C15-A19C-FDB6508A9295}"/>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59399" name="AutoShape 7">
            <a:extLst>
              <a:ext uri="{FF2B5EF4-FFF2-40B4-BE49-F238E27FC236}">
                <a16:creationId xmlns:a16="http://schemas.microsoft.com/office/drawing/2014/main" id="{6EF0F54B-4E48-45E3-8BE6-CFC88F6E7178}"/>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grpSp>
        <p:nvGrpSpPr>
          <p:cNvPr id="59400" name="Group 8">
            <a:extLst>
              <a:ext uri="{FF2B5EF4-FFF2-40B4-BE49-F238E27FC236}">
                <a16:creationId xmlns:a16="http://schemas.microsoft.com/office/drawing/2014/main" id="{66371C94-0FD3-43AE-BDA7-41FF5E988ABE}"/>
              </a:ext>
            </a:extLst>
          </p:cNvPr>
          <p:cNvGrpSpPr>
            <a:grpSpLocks/>
          </p:cNvGrpSpPr>
          <p:nvPr/>
        </p:nvGrpSpPr>
        <p:grpSpPr bwMode="auto">
          <a:xfrm>
            <a:off x="3429000" y="2352675"/>
            <a:ext cx="1828800" cy="466725"/>
            <a:chOff x="2160" y="1200"/>
            <a:chExt cx="1152" cy="294"/>
          </a:xfrm>
        </p:grpSpPr>
        <p:grpSp>
          <p:nvGrpSpPr>
            <p:cNvPr id="59402" name="Group 9">
              <a:extLst>
                <a:ext uri="{FF2B5EF4-FFF2-40B4-BE49-F238E27FC236}">
                  <a16:creationId xmlns:a16="http://schemas.microsoft.com/office/drawing/2014/main" id="{106F84E2-C9EF-4493-A469-ED2BDE4EC213}"/>
                </a:ext>
              </a:extLst>
            </p:cNvPr>
            <p:cNvGrpSpPr>
              <a:grpSpLocks/>
            </p:cNvGrpSpPr>
            <p:nvPr/>
          </p:nvGrpSpPr>
          <p:grpSpPr bwMode="auto">
            <a:xfrm>
              <a:off x="2234" y="1292"/>
              <a:ext cx="138" cy="110"/>
              <a:chOff x="2928" y="1465"/>
              <a:chExt cx="271" cy="215"/>
            </a:xfrm>
          </p:grpSpPr>
          <p:sp>
            <p:nvSpPr>
              <p:cNvPr id="59413" name="Oval 10">
                <a:extLst>
                  <a:ext uri="{FF2B5EF4-FFF2-40B4-BE49-F238E27FC236}">
                    <a16:creationId xmlns:a16="http://schemas.microsoft.com/office/drawing/2014/main" id="{32A4E581-256B-4712-9044-C9A387A74D38}"/>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9414" name="Oval 11">
                <a:extLst>
                  <a:ext uri="{FF2B5EF4-FFF2-40B4-BE49-F238E27FC236}">
                    <a16:creationId xmlns:a16="http://schemas.microsoft.com/office/drawing/2014/main" id="{77FC937C-09C0-42FF-B6F9-E51B5475B16A}"/>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59403" name="Rectangle 12">
              <a:extLst>
                <a:ext uri="{FF2B5EF4-FFF2-40B4-BE49-F238E27FC236}">
                  <a16:creationId xmlns:a16="http://schemas.microsoft.com/office/drawing/2014/main" id="{40C9CDCE-05AC-462B-9FA8-BC9566C52186}"/>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9404" name="Rectangle 13">
              <a:extLst>
                <a:ext uri="{FF2B5EF4-FFF2-40B4-BE49-F238E27FC236}">
                  <a16:creationId xmlns:a16="http://schemas.microsoft.com/office/drawing/2014/main" id="{F49F3186-1464-4973-90FF-56627A1EC808}"/>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9405" name="Rectangle 14">
              <a:extLst>
                <a:ext uri="{FF2B5EF4-FFF2-40B4-BE49-F238E27FC236}">
                  <a16:creationId xmlns:a16="http://schemas.microsoft.com/office/drawing/2014/main" id="{F38685C2-D2E4-4967-8BFB-496B4B5370E3}"/>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9406" name="Line 15">
              <a:extLst>
                <a:ext uri="{FF2B5EF4-FFF2-40B4-BE49-F238E27FC236}">
                  <a16:creationId xmlns:a16="http://schemas.microsoft.com/office/drawing/2014/main" id="{2BDDD151-F87E-4A81-BD1A-D94D6B47A0A0}"/>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9407" name="Line 16">
              <a:extLst>
                <a:ext uri="{FF2B5EF4-FFF2-40B4-BE49-F238E27FC236}">
                  <a16:creationId xmlns:a16="http://schemas.microsoft.com/office/drawing/2014/main" id="{D6AB0495-DC52-4731-B34B-727C8DA63111}"/>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59408" name="Group 17">
              <a:extLst>
                <a:ext uri="{FF2B5EF4-FFF2-40B4-BE49-F238E27FC236}">
                  <a16:creationId xmlns:a16="http://schemas.microsoft.com/office/drawing/2014/main" id="{C6045A36-300D-427F-862C-497D66E5D9D0}"/>
                </a:ext>
              </a:extLst>
            </p:cNvPr>
            <p:cNvGrpSpPr>
              <a:grpSpLocks/>
            </p:cNvGrpSpPr>
            <p:nvPr/>
          </p:nvGrpSpPr>
          <p:grpSpPr bwMode="auto">
            <a:xfrm>
              <a:off x="2528" y="1292"/>
              <a:ext cx="138" cy="110"/>
              <a:chOff x="3648" y="3312"/>
              <a:chExt cx="271" cy="215"/>
            </a:xfrm>
          </p:grpSpPr>
          <p:sp>
            <p:nvSpPr>
              <p:cNvPr id="59411" name="Oval 18">
                <a:extLst>
                  <a:ext uri="{FF2B5EF4-FFF2-40B4-BE49-F238E27FC236}">
                    <a16:creationId xmlns:a16="http://schemas.microsoft.com/office/drawing/2014/main" id="{4304A711-6C00-4B91-8E1F-9AE5D4057368}"/>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9412" name="Oval 19">
                <a:extLst>
                  <a:ext uri="{FF2B5EF4-FFF2-40B4-BE49-F238E27FC236}">
                    <a16:creationId xmlns:a16="http://schemas.microsoft.com/office/drawing/2014/main" id="{6701E22F-D2C9-44F8-B90C-61040E73D13C}"/>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59409" name="Oval 20">
              <a:extLst>
                <a:ext uri="{FF2B5EF4-FFF2-40B4-BE49-F238E27FC236}">
                  <a16:creationId xmlns:a16="http://schemas.microsoft.com/office/drawing/2014/main" id="{CCB596C3-B909-4AC3-8659-240942441B4F}"/>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9410" name="Oval 21">
              <a:extLst>
                <a:ext uri="{FF2B5EF4-FFF2-40B4-BE49-F238E27FC236}">
                  <a16:creationId xmlns:a16="http://schemas.microsoft.com/office/drawing/2014/main" id="{5EA01C49-4314-4A71-B846-34CA2FC56210}"/>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59401" name="Text Box 24">
            <a:extLst>
              <a:ext uri="{FF2B5EF4-FFF2-40B4-BE49-F238E27FC236}">
                <a16:creationId xmlns:a16="http://schemas.microsoft.com/office/drawing/2014/main" id="{FC150E74-594C-405F-91D7-CD3C41A5401F}"/>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(5)</a:t>
            </a:r>
          </a:p>
        </p:txBody>
      </p:sp>
    </p:spTree>
  </p:cSld>
  <p:clrMapOvr>
    <a:masterClrMapping/>
  </p:clrMapOvr>
  <p:transition>
    <p:blinds/>
  </p:transition>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Slide Number Placeholder 3">
            <a:extLst>
              <a:ext uri="{FF2B5EF4-FFF2-40B4-BE49-F238E27FC236}">
                <a16:creationId xmlns:a16="http://schemas.microsoft.com/office/drawing/2014/main" id="{760EFDC7-23B7-4015-931D-FCCA3CAC0588}"/>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703AD5B-07A0-4B58-85A9-E7B72F8B6420}" type="slidenum">
              <a:rPr lang="ar-SA" altLang="zh-CN" sz="1400" b="0">
                <a:solidFill>
                  <a:schemeClr val="tx1"/>
                </a:solidFill>
                <a:latin typeface="Comic Sans MS" panose="030F0702030302020204" pitchFamily="66" charset="0"/>
              </a:rPr>
              <a:pPr/>
              <a:t>59</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60420" name="Picture 2" descr="magic">
            <a:extLst>
              <a:ext uri="{FF2B5EF4-FFF2-40B4-BE49-F238E27FC236}">
                <a16:creationId xmlns:a16="http://schemas.microsoft.com/office/drawing/2014/main" id="{4B9B20F3-ACDB-4043-8795-900975431A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0421" name="Rectangle 3">
            <a:extLst>
              <a:ext uri="{FF2B5EF4-FFF2-40B4-BE49-F238E27FC236}">
                <a16:creationId xmlns:a16="http://schemas.microsoft.com/office/drawing/2014/main" id="{A82568BC-9B69-41FB-B540-B56A13441F20}"/>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grpSp>
        <p:nvGrpSpPr>
          <p:cNvPr id="60422" name="Group 4">
            <a:extLst>
              <a:ext uri="{FF2B5EF4-FFF2-40B4-BE49-F238E27FC236}">
                <a16:creationId xmlns:a16="http://schemas.microsoft.com/office/drawing/2014/main" id="{DB69F558-E707-478A-8C19-573A788F73C4}"/>
              </a:ext>
            </a:extLst>
          </p:cNvPr>
          <p:cNvGrpSpPr>
            <a:grpSpLocks/>
          </p:cNvGrpSpPr>
          <p:nvPr/>
        </p:nvGrpSpPr>
        <p:grpSpPr bwMode="auto">
          <a:xfrm>
            <a:off x="838200" y="5257800"/>
            <a:ext cx="7391400" cy="762000"/>
            <a:chOff x="528" y="3312"/>
            <a:chExt cx="4656" cy="480"/>
          </a:xfrm>
        </p:grpSpPr>
        <p:sp>
          <p:nvSpPr>
            <p:cNvPr id="60440" name="AutoShape 5">
              <a:extLst>
                <a:ext uri="{FF2B5EF4-FFF2-40B4-BE49-F238E27FC236}">
                  <a16:creationId xmlns:a16="http://schemas.microsoft.com/office/drawing/2014/main" id="{B74B6666-366E-44CF-8C89-D0AAF8DFC5FE}"/>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0441" name="Text Box 6">
              <a:extLst>
                <a:ext uri="{FF2B5EF4-FFF2-40B4-BE49-F238E27FC236}">
                  <a16:creationId xmlns:a16="http://schemas.microsoft.com/office/drawing/2014/main" id="{6B9B7627-E68D-4B48-A1B9-D3F1EEC50305}"/>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60423" name="AutoShape 7">
            <a:extLst>
              <a:ext uri="{FF2B5EF4-FFF2-40B4-BE49-F238E27FC236}">
                <a16:creationId xmlns:a16="http://schemas.microsoft.com/office/drawing/2014/main" id="{88C1C182-81CD-47B5-81BE-D85A28A8BB22}"/>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grpSp>
        <p:nvGrpSpPr>
          <p:cNvPr id="60424" name="Group 8">
            <a:extLst>
              <a:ext uri="{FF2B5EF4-FFF2-40B4-BE49-F238E27FC236}">
                <a16:creationId xmlns:a16="http://schemas.microsoft.com/office/drawing/2014/main" id="{CD1DE469-65A4-4A63-A9B6-202B1085859A}"/>
              </a:ext>
            </a:extLst>
          </p:cNvPr>
          <p:cNvGrpSpPr>
            <a:grpSpLocks/>
          </p:cNvGrpSpPr>
          <p:nvPr/>
        </p:nvGrpSpPr>
        <p:grpSpPr bwMode="auto">
          <a:xfrm>
            <a:off x="3429000" y="2352675"/>
            <a:ext cx="1828800" cy="466725"/>
            <a:chOff x="2160" y="1200"/>
            <a:chExt cx="1152" cy="294"/>
          </a:xfrm>
        </p:grpSpPr>
        <p:grpSp>
          <p:nvGrpSpPr>
            <p:cNvPr id="60427" name="Group 9">
              <a:extLst>
                <a:ext uri="{FF2B5EF4-FFF2-40B4-BE49-F238E27FC236}">
                  <a16:creationId xmlns:a16="http://schemas.microsoft.com/office/drawing/2014/main" id="{1FC86687-7A7B-4F00-A9B0-AA03C05B385A}"/>
                </a:ext>
              </a:extLst>
            </p:cNvPr>
            <p:cNvGrpSpPr>
              <a:grpSpLocks/>
            </p:cNvGrpSpPr>
            <p:nvPr/>
          </p:nvGrpSpPr>
          <p:grpSpPr bwMode="auto">
            <a:xfrm>
              <a:off x="2234" y="1292"/>
              <a:ext cx="138" cy="110"/>
              <a:chOff x="2928" y="1465"/>
              <a:chExt cx="271" cy="215"/>
            </a:xfrm>
          </p:grpSpPr>
          <p:sp>
            <p:nvSpPr>
              <p:cNvPr id="60438" name="Oval 10">
                <a:extLst>
                  <a:ext uri="{FF2B5EF4-FFF2-40B4-BE49-F238E27FC236}">
                    <a16:creationId xmlns:a16="http://schemas.microsoft.com/office/drawing/2014/main" id="{EDE24D6B-B510-447B-8C1D-0EFE551F5597}"/>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0439" name="Oval 11">
                <a:extLst>
                  <a:ext uri="{FF2B5EF4-FFF2-40B4-BE49-F238E27FC236}">
                    <a16:creationId xmlns:a16="http://schemas.microsoft.com/office/drawing/2014/main" id="{8AD309EC-0147-4DDB-B9DC-CFC3EA1FB702}"/>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0428" name="Rectangle 12">
              <a:extLst>
                <a:ext uri="{FF2B5EF4-FFF2-40B4-BE49-F238E27FC236}">
                  <a16:creationId xmlns:a16="http://schemas.microsoft.com/office/drawing/2014/main" id="{1674593F-771A-4AEB-A368-8FA9ADC3772B}"/>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0429" name="Rectangle 13">
              <a:extLst>
                <a:ext uri="{FF2B5EF4-FFF2-40B4-BE49-F238E27FC236}">
                  <a16:creationId xmlns:a16="http://schemas.microsoft.com/office/drawing/2014/main" id="{F99B0B33-0AAD-4EB4-80AC-E05C15F3917A}"/>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0430" name="Rectangle 14">
              <a:extLst>
                <a:ext uri="{FF2B5EF4-FFF2-40B4-BE49-F238E27FC236}">
                  <a16:creationId xmlns:a16="http://schemas.microsoft.com/office/drawing/2014/main" id="{11C4B330-55D2-4E6C-B896-CCA06C154D79}"/>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0431" name="Line 15">
              <a:extLst>
                <a:ext uri="{FF2B5EF4-FFF2-40B4-BE49-F238E27FC236}">
                  <a16:creationId xmlns:a16="http://schemas.microsoft.com/office/drawing/2014/main" id="{AFCD4B88-4415-461E-8FFD-43F58A534E39}"/>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0432" name="Line 16">
              <a:extLst>
                <a:ext uri="{FF2B5EF4-FFF2-40B4-BE49-F238E27FC236}">
                  <a16:creationId xmlns:a16="http://schemas.microsoft.com/office/drawing/2014/main" id="{6A99AEDA-674B-45FE-BC4A-1B940D05E058}"/>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60433" name="Group 17">
              <a:extLst>
                <a:ext uri="{FF2B5EF4-FFF2-40B4-BE49-F238E27FC236}">
                  <a16:creationId xmlns:a16="http://schemas.microsoft.com/office/drawing/2014/main" id="{8E77DE86-0A98-46E1-BD4F-13C3EEA81081}"/>
                </a:ext>
              </a:extLst>
            </p:cNvPr>
            <p:cNvGrpSpPr>
              <a:grpSpLocks/>
            </p:cNvGrpSpPr>
            <p:nvPr/>
          </p:nvGrpSpPr>
          <p:grpSpPr bwMode="auto">
            <a:xfrm>
              <a:off x="2528" y="1292"/>
              <a:ext cx="138" cy="110"/>
              <a:chOff x="3648" y="3312"/>
              <a:chExt cx="271" cy="215"/>
            </a:xfrm>
          </p:grpSpPr>
          <p:sp>
            <p:nvSpPr>
              <p:cNvPr id="60436" name="Oval 18">
                <a:extLst>
                  <a:ext uri="{FF2B5EF4-FFF2-40B4-BE49-F238E27FC236}">
                    <a16:creationId xmlns:a16="http://schemas.microsoft.com/office/drawing/2014/main" id="{040712A4-712C-43A9-B640-388B67F5143D}"/>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0437" name="Oval 19">
                <a:extLst>
                  <a:ext uri="{FF2B5EF4-FFF2-40B4-BE49-F238E27FC236}">
                    <a16:creationId xmlns:a16="http://schemas.microsoft.com/office/drawing/2014/main" id="{0A279971-4720-4325-A7FC-C0CD87AAE34B}"/>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0434" name="Oval 20">
              <a:extLst>
                <a:ext uri="{FF2B5EF4-FFF2-40B4-BE49-F238E27FC236}">
                  <a16:creationId xmlns:a16="http://schemas.microsoft.com/office/drawing/2014/main" id="{72CAE816-2617-4C48-B422-2649FFD22DC4}"/>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0435" name="Oval 21">
              <a:extLst>
                <a:ext uri="{FF2B5EF4-FFF2-40B4-BE49-F238E27FC236}">
                  <a16:creationId xmlns:a16="http://schemas.microsoft.com/office/drawing/2014/main" id="{6BF585C9-00CE-41DD-9B86-7F164E6F1B0E}"/>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0425" name="AutoShape 23">
            <a:extLst>
              <a:ext uri="{FF2B5EF4-FFF2-40B4-BE49-F238E27FC236}">
                <a16:creationId xmlns:a16="http://schemas.microsoft.com/office/drawing/2014/main" id="{3433597F-EDA3-4FB3-869A-26588E8A42F6}"/>
              </a:ext>
            </a:extLst>
          </p:cNvPr>
          <p:cNvSpPr>
            <a:spLocks noChangeArrowheads="1"/>
          </p:cNvSpPr>
          <p:nvPr/>
        </p:nvSpPr>
        <p:spPr bwMode="auto">
          <a:xfrm>
            <a:off x="3657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q.deq(y)</a:t>
            </a:r>
          </a:p>
        </p:txBody>
      </p:sp>
      <p:sp>
        <p:nvSpPr>
          <p:cNvPr id="60426" name="Text Box 24">
            <a:extLst>
              <a:ext uri="{FF2B5EF4-FFF2-40B4-BE49-F238E27FC236}">
                <a16:creationId xmlns:a16="http://schemas.microsoft.com/office/drawing/2014/main" id="{175DBF85-AC09-4116-8F6A-80E282F01C78}"/>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(5)</a:t>
            </a:r>
          </a:p>
        </p:txBody>
      </p:sp>
    </p:spTree>
  </p:cSld>
  <p:clrMapOvr>
    <a:masterClrMapping/>
  </p:clrMapOvr>
  <p:transition>
    <p:blinds/>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Slide Number Placeholder 3">
            <a:extLst>
              <a:ext uri="{FF2B5EF4-FFF2-40B4-BE49-F238E27FC236}">
                <a16:creationId xmlns:a16="http://schemas.microsoft.com/office/drawing/2014/main" id="{FE52D8CD-2E17-4C6F-9B73-8F77B21049F1}"/>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8F56EB5-DFB8-4956-978D-6B8954E66D3B}" type="slidenum">
              <a:rPr lang="ar-SA" altLang="zh-CN" sz="1400" b="0">
                <a:solidFill>
                  <a:schemeClr val="tx1"/>
                </a:solidFill>
                <a:latin typeface="Comic Sans MS" panose="030F0702030302020204" pitchFamily="66" charset="0"/>
              </a:rPr>
              <a:pPr/>
              <a:t>6</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7172" name="Picture 52" descr="magic">
            <a:extLst>
              <a:ext uri="{FF2B5EF4-FFF2-40B4-BE49-F238E27FC236}">
                <a16:creationId xmlns:a16="http://schemas.microsoft.com/office/drawing/2014/main" id="{C1B8029D-F3DB-46EB-AEA1-64FC0409F9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173" name="Rectangle 2">
            <a:extLst>
              <a:ext uri="{FF2B5EF4-FFF2-40B4-BE49-F238E27FC236}">
                <a16:creationId xmlns:a16="http://schemas.microsoft.com/office/drawing/2014/main" id="{02E5DD81-FC92-44CF-A153-5243C080303B}"/>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FIFO Queue: Dequeue Method</a:t>
            </a:r>
          </a:p>
        </p:txBody>
      </p:sp>
      <p:sp>
        <p:nvSpPr>
          <p:cNvPr id="7174" name="Rectangle 6">
            <a:extLst>
              <a:ext uri="{FF2B5EF4-FFF2-40B4-BE49-F238E27FC236}">
                <a16:creationId xmlns:a16="http://schemas.microsoft.com/office/drawing/2014/main" id="{2A7E27ED-708F-4C6C-8B7E-0ED7372A4AE2}"/>
              </a:ext>
            </a:extLst>
          </p:cNvPr>
          <p:cNvSpPr>
            <a:spLocks noChangeArrowheads="1"/>
          </p:cNvSpPr>
          <p:nvPr/>
        </p:nvSpPr>
        <p:spPr bwMode="auto">
          <a:xfrm>
            <a:off x="2743200" y="3429000"/>
            <a:ext cx="914400" cy="914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175" name="Rectangle 7">
            <a:extLst>
              <a:ext uri="{FF2B5EF4-FFF2-40B4-BE49-F238E27FC236}">
                <a16:creationId xmlns:a16="http://schemas.microsoft.com/office/drawing/2014/main" id="{56C830AC-4261-43EB-8CED-C2E49BF577A8}"/>
              </a:ext>
            </a:extLst>
          </p:cNvPr>
          <p:cNvSpPr>
            <a:spLocks noChangeArrowheads="1"/>
          </p:cNvSpPr>
          <p:nvPr/>
        </p:nvSpPr>
        <p:spPr bwMode="auto">
          <a:xfrm>
            <a:off x="3657600" y="3429000"/>
            <a:ext cx="914400" cy="914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176" name="Rectangle 8">
            <a:extLst>
              <a:ext uri="{FF2B5EF4-FFF2-40B4-BE49-F238E27FC236}">
                <a16:creationId xmlns:a16="http://schemas.microsoft.com/office/drawing/2014/main" id="{FD06A0A9-E114-4655-B22E-580C3088BB80}"/>
              </a:ext>
            </a:extLst>
          </p:cNvPr>
          <p:cNvSpPr>
            <a:spLocks noChangeArrowheads="1"/>
          </p:cNvSpPr>
          <p:nvPr/>
        </p:nvSpPr>
        <p:spPr bwMode="auto">
          <a:xfrm>
            <a:off x="4572000" y="3429000"/>
            <a:ext cx="914400" cy="914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177" name="Line 9">
            <a:extLst>
              <a:ext uri="{FF2B5EF4-FFF2-40B4-BE49-F238E27FC236}">
                <a16:creationId xmlns:a16="http://schemas.microsoft.com/office/drawing/2014/main" id="{613301A5-7C5C-4C92-A8E7-E8A3FFF2542F}"/>
              </a:ext>
            </a:extLst>
          </p:cNvPr>
          <p:cNvSpPr>
            <a:spLocks noChangeShapeType="1"/>
          </p:cNvSpPr>
          <p:nvPr/>
        </p:nvSpPr>
        <p:spPr bwMode="auto">
          <a:xfrm>
            <a:off x="5410200" y="3429000"/>
            <a:ext cx="914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178" name="Line 10">
            <a:extLst>
              <a:ext uri="{FF2B5EF4-FFF2-40B4-BE49-F238E27FC236}">
                <a16:creationId xmlns:a16="http://schemas.microsoft.com/office/drawing/2014/main" id="{90318779-B74E-45E7-8C58-752E9B239361}"/>
              </a:ext>
            </a:extLst>
          </p:cNvPr>
          <p:cNvSpPr>
            <a:spLocks noChangeShapeType="1"/>
          </p:cNvSpPr>
          <p:nvPr/>
        </p:nvSpPr>
        <p:spPr bwMode="auto">
          <a:xfrm>
            <a:off x="5410200" y="4343400"/>
            <a:ext cx="914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2" name="Group 11">
            <a:extLst>
              <a:ext uri="{FF2B5EF4-FFF2-40B4-BE49-F238E27FC236}">
                <a16:creationId xmlns:a16="http://schemas.microsoft.com/office/drawing/2014/main" id="{CE166FDD-CACA-4286-8DB0-F524CC546A70}"/>
              </a:ext>
            </a:extLst>
          </p:cNvPr>
          <p:cNvGrpSpPr>
            <a:grpSpLocks/>
          </p:cNvGrpSpPr>
          <p:nvPr/>
        </p:nvGrpSpPr>
        <p:grpSpPr bwMode="auto">
          <a:xfrm>
            <a:off x="4710113" y="3746500"/>
            <a:ext cx="430212" cy="341313"/>
            <a:chOff x="2744" y="3360"/>
            <a:chExt cx="271" cy="215"/>
          </a:xfrm>
        </p:grpSpPr>
        <p:sp>
          <p:nvSpPr>
            <p:cNvPr id="7201" name="Oval 12">
              <a:extLst>
                <a:ext uri="{FF2B5EF4-FFF2-40B4-BE49-F238E27FC236}">
                  <a16:creationId xmlns:a16="http://schemas.microsoft.com/office/drawing/2014/main" id="{5D3DD5C9-B03F-4740-86E8-9B60B7F4859C}"/>
                </a:ext>
              </a:extLst>
            </p:cNvPr>
            <p:cNvSpPr>
              <a:spLocks noChangeArrowheads="1"/>
            </p:cNvSpPr>
            <p:nvPr/>
          </p:nvSpPr>
          <p:spPr bwMode="auto">
            <a:xfrm>
              <a:off x="2744" y="3360"/>
              <a:ext cx="271" cy="215"/>
            </a:xfrm>
            <a:prstGeom prst="ellipse">
              <a:avLst/>
            </a:prstGeom>
            <a:solidFill>
              <a:srgbClr val="66FF33"/>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sz="4400" b="0" u="sng">
                <a:solidFill>
                  <a:srgbClr val="0000FF"/>
                </a:solidFill>
                <a:latin typeface="Comic Sans MS" panose="030F0702030302020204" pitchFamily="66" charset="0"/>
              </a:endParaRPr>
            </a:p>
          </p:txBody>
        </p:sp>
        <p:sp>
          <p:nvSpPr>
            <p:cNvPr id="7202" name="Oval 13">
              <a:extLst>
                <a:ext uri="{FF2B5EF4-FFF2-40B4-BE49-F238E27FC236}">
                  <a16:creationId xmlns:a16="http://schemas.microsoft.com/office/drawing/2014/main" id="{176891AF-1E79-4D06-9770-AA9D09692D35}"/>
                </a:ext>
              </a:extLst>
            </p:cNvPr>
            <p:cNvSpPr>
              <a:spLocks noChangeArrowheads="1"/>
            </p:cNvSpPr>
            <p:nvPr/>
          </p:nvSpPr>
          <p:spPr bwMode="auto">
            <a:xfrm>
              <a:off x="2898" y="3398"/>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nvGrpSpPr>
          <p:cNvPr id="3" name="Group 14">
            <a:extLst>
              <a:ext uri="{FF2B5EF4-FFF2-40B4-BE49-F238E27FC236}">
                <a16:creationId xmlns:a16="http://schemas.microsoft.com/office/drawing/2014/main" id="{77BC62DA-3FF0-495E-9FB7-F79674C5DF8C}"/>
              </a:ext>
            </a:extLst>
          </p:cNvPr>
          <p:cNvGrpSpPr>
            <a:grpSpLocks/>
          </p:cNvGrpSpPr>
          <p:nvPr/>
        </p:nvGrpSpPr>
        <p:grpSpPr bwMode="auto">
          <a:xfrm>
            <a:off x="3851275" y="3746500"/>
            <a:ext cx="430213" cy="341313"/>
            <a:chOff x="3648" y="3312"/>
            <a:chExt cx="271" cy="215"/>
          </a:xfrm>
        </p:grpSpPr>
        <p:sp>
          <p:nvSpPr>
            <p:cNvPr id="7199" name="Oval 15">
              <a:extLst>
                <a:ext uri="{FF2B5EF4-FFF2-40B4-BE49-F238E27FC236}">
                  <a16:creationId xmlns:a16="http://schemas.microsoft.com/office/drawing/2014/main" id="{8750B3D6-33AC-43C5-A2DC-4143F8B8BAB6}"/>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sz="4400" b="0" u="sng">
                <a:solidFill>
                  <a:srgbClr val="0000FF"/>
                </a:solidFill>
                <a:latin typeface="Comic Sans MS" panose="030F0702030302020204" pitchFamily="66" charset="0"/>
              </a:endParaRPr>
            </a:p>
          </p:txBody>
        </p:sp>
        <p:sp>
          <p:nvSpPr>
            <p:cNvPr id="7200" name="Oval 16">
              <a:extLst>
                <a:ext uri="{FF2B5EF4-FFF2-40B4-BE49-F238E27FC236}">
                  <a16:creationId xmlns:a16="http://schemas.microsoft.com/office/drawing/2014/main" id="{F84BE725-881C-4CF0-8AEC-589D07DEDCE8}"/>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nvGrpSpPr>
          <p:cNvPr id="7181" name="Group 51">
            <a:extLst>
              <a:ext uri="{FF2B5EF4-FFF2-40B4-BE49-F238E27FC236}">
                <a16:creationId xmlns:a16="http://schemas.microsoft.com/office/drawing/2014/main" id="{5FE136C1-7B93-4748-B461-52856B29447D}"/>
              </a:ext>
            </a:extLst>
          </p:cNvPr>
          <p:cNvGrpSpPr>
            <a:grpSpLocks/>
          </p:cNvGrpSpPr>
          <p:nvPr/>
        </p:nvGrpSpPr>
        <p:grpSpPr bwMode="auto">
          <a:xfrm>
            <a:off x="990600" y="4495800"/>
            <a:ext cx="1447800" cy="1295400"/>
            <a:chOff x="624" y="2832"/>
            <a:chExt cx="912" cy="816"/>
          </a:xfrm>
        </p:grpSpPr>
        <p:sp>
          <p:nvSpPr>
            <p:cNvPr id="7190" name="Freeform 18">
              <a:extLst>
                <a:ext uri="{FF2B5EF4-FFF2-40B4-BE49-F238E27FC236}">
                  <a16:creationId xmlns:a16="http://schemas.microsoft.com/office/drawing/2014/main" id="{2967996C-2D8F-440A-8F43-14D09898134E}"/>
                </a:ext>
              </a:extLst>
            </p:cNvPr>
            <p:cNvSpPr>
              <a:spLocks/>
            </p:cNvSpPr>
            <p:nvPr/>
          </p:nvSpPr>
          <p:spPr bwMode="auto">
            <a:xfrm flipH="1">
              <a:off x="624" y="307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191" name="Freeform 19">
              <a:extLst>
                <a:ext uri="{FF2B5EF4-FFF2-40B4-BE49-F238E27FC236}">
                  <a16:creationId xmlns:a16="http://schemas.microsoft.com/office/drawing/2014/main" id="{F383751E-2A36-4148-99CF-AE9611FA2CB8}"/>
                </a:ext>
              </a:extLst>
            </p:cNvPr>
            <p:cNvSpPr>
              <a:spLocks/>
            </p:cNvSpPr>
            <p:nvPr/>
          </p:nvSpPr>
          <p:spPr bwMode="auto">
            <a:xfrm flipH="1">
              <a:off x="832" y="292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192" name="Freeform 20">
              <a:extLst>
                <a:ext uri="{FF2B5EF4-FFF2-40B4-BE49-F238E27FC236}">
                  <a16:creationId xmlns:a16="http://schemas.microsoft.com/office/drawing/2014/main" id="{EB21EA73-F5CB-4622-A1E4-6B3F4CF09675}"/>
                </a:ext>
              </a:extLst>
            </p:cNvPr>
            <p:cNvSpPr>
              <a:spLocks/>
            </p:cNvSpPr>
            <p:nvPr/>
          </p:nvSpPr>
          <p:spPr bwMode="auto">
            <a:xfrm flipH="1">
              <a:off x="1056" y="2832"/>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193" name="Freeform 21">
              <a:extLst>
                <a:ext uri="{FF2B5EF4-FFF2-40B4-BE49-F238E27FC236}">
                  <a16:creationId xmlns:a16="http://schemas.microsoft.com/office/drawing/2014/main" id="{0B195362-B891-479B-A6FA-9CFC76A05332}"/>
                </a:ext>
              </a:extLst>
            </p:cNvPr>
            <p:cNvSpPr>
              <a:spLocks/>
            </p:cNvSpPr>
            <p:nvPr/>
          </p:nvSpPr>
          <p:spPr bwMode="auto">
            <a:xfrm flipH="1">
              <a:off x="672" y="2832"/>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194" name="Freeform 22">
              <a:extLst>
                <a:ext uri="{FF2B5EF4-FFF2-40B4-BE49-F238E27FC236}">
                  <a16:creationId xmlns:a16="http://schemas.microsoft.com/office/drawing/2014/main" id="{F60ED23A-BADB-4BF3-8112-7139F8BC24D9}"/>
                </a:ext>
              </a:extLst>
            </p:cNvPr>
            <p:cNvSpPr>
              <a:spLocks/>
            </p:cNvSpPr>
            <p:nvPr/>
          </p:nvSpPr>
          <p:spPr bwMode="auto">
            <a:xfrm flipH="1">
              <a:off x="960" y="2928"/>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195" name="Freeform 23">
              <a:extLst>
                <a:ext uri="{FF2B5EF4-FFF2-40B4-BE49-F238E27FC236}">
                  <a16:creationId xmlns:a16="http://schemas.microsoft.com/office/drawing/2014/main" id="{4CB6A307-8501-4833-8162-76FC96B1BC71}"/>
                </a:ext>
              </a:extLst>
            </p:cNvPr>
            <p:cNvSpPr>
              <a:spLocks/>
            </p:cNvSpPr>
            <p:nvPr/>
          </p:nvSpPr>
          <p:spPr bwMode="auto">
            <a:xfrm flipH="1">
              <a:off x="672" y="3168"/>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196" name="Freeform 24">
              <a:extLst>
                <a:ext uri="{FF2B5EF4-FFF2-40B4-BE49-F238E27FC236}">
                  <a16:creationId xmlns:a16="http://schemas.microsoft.com/office/drawing/2014/main" id="{5A07AA37-DBE6-45AB-A4BD-E5CF52C5655C}"/>
                </a:ext>
              </a:extLst>
            </p:cNvPr>
            <p:cNvSpPr>
              <a:spLocks/>
            </p:cNvSpPr>
            <p:nvPr/>
          </p:nvSpPr>
          <p:spPr bwMode="auto">
            <a:xfrm flipH="1">
              <a:off x="960" y="3312"/>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197" name="Freeform 25">
              <a:extLst>
                <a:ext uri="{FF2B5EF4-FFF2-40B4-BE49-F238E27FC236}">
                  <a16:creationId xmlns:a16="http://schemas.microsoft.com/office/drawing/2014/main" id="{BF786BE9-9D50-4E48-9EDA-12E5DEB86D9F}"/>
                </a:ext>
              </a:extLst>
            </p:cNvPr>
            <p:cNvSpPr>
              <a:spLocks/>
            </p:cNvSpPr>
            <p:nvPr/>
          </p:nvSpPr>
          <p:spPr bwMode="auto">
            <a:xfrm flipH="1">
              <a:off x="1152" y="3168"/>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198" name="Freeform 26">
              <a:extLst>
                <a:ext uri="{FF2B5EF4-FFF2-40B4-BE49-F238E27FC236}">
                  <a16:creationId xmlns:a16="http://schemas.microsoft.com/office/drawing/2014/main" id="{542B3D25-A309-4432-B00C-EE801A656116}"/>
                </a:ext>
              </a:extLst>
            </p:cNvPr>
            <p:cNvSpPr>
              <a:spLocks/>
            </p:cNvSpPr>
            <p:nvPr/>
          </p:nvSpPr>
          <p:spPr bwMode="auto">
            <a:xfrm flipH="1">
              <a:off x="1344" y="3024"/>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7182" name="Freeform 27">
            <a:extLst>
              <a:ext uri="{FF2B5EF4-FFF2-40B4-BE49-F238E27FC236}">
                <a16:creationId xmlns:a16="http://schemas.microsoft.com/office/drawing/2014/main" id="{50CC9D9E-A65E-4DB0-A8EC-B133C46D9F5D}"/>
              </a:ext>
            </a:extLst>
          </p:cNvPr>
          <p:cNvSpPr>
            <a:spLocks/>
          </p:cNvSpPr>
          <p:nvPr/>
        </p:nvSpPr>
        <p:spPr bwMode="auto">
          <a:xfrm>
            <a:off x="2362200" y="4557713"/>
            <a:ext cx="758825" cy="700087"/>
          </a:xfrm>
          <a:custGeom>
            <a:avLst/>
            <a:gdLst>
              <a:gd name="T0" fmla="*/ 0 w 478"/>
              <a:gd name="T1" fmla="*/ 2147483647 h 441"/>
              <a:gd name="T2" fmla="*/ 2147483647 w 478"/>
              <a:gd name="T3" fmla="*/ 2147483647 h 441"/>
              <a:gd name="T4" fmla="*/ 2147483647 w 478"/>
              <a:gd name="T5" fmla="*/ 0 h 441"/>
              <a:gd name="T6" fmla="*/ 0 w 478"/>
              <a:gd name="T7" fmla="*/ 2147483647 h 441"/>
              <a:gd name="T8" fmla="*/ 0 60000 65536"/>
              <a:gd name="T9" fmla="*/ 0 60000 65536"/>
              <a:gd name="T10" fmla="*/ 0 60000 65536"/>
              <a:gd name="T11" fmla="*/ 0 60000 65536"/>
              <a:gd name="T12" fmla="*/ 0 w 478"/>
              <a:gd name="T13" fmla="*/ 0 h 441"/>
              <a:gd name="T14" fmla="*/ 478 w 478"/>
              <a:gd name="T15" fmla="*/ 441 h 441"/>
            </a:gdLst>
            <a:ahLst/>
            <a:cxnLst>
              <a:cxn ang="T8">
                <a:pos x="T0" y="T1"/>
              </a:cxn>
              <a:cxn ang="T9">
                <a:pos x="T2" y="T3"/>
              </a:cxn>
              <a:cxn ang="T10">
                <a:pos x="T4" y="T5"/>
              </a:cxn>
              <a:cxn ang="T11">
                <a:pos x="T6" y="T7"/>
              </a:cxn>
            </a:cxnLst>
            <a:rect l="T12" t="T13" r="T14" b="T15"/>
            <a:pathLst>
              <a:path w="478" h="441">
                <a:moveTo>
                  <a:pt x="0" y="441"/>
                </a:moveTo>
                <a:lnTo>
                  <a:pt x="48" y="345"/>
                </a:lnTo>
                <a:lnTo>
                  <a:pt x="478" y="0"/>
                </a:lnTo>
                <a:lnTo>
                  <a:pt x="0" y="441"/>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183" name="AutoShape 28">
            <a:extLst>
              <a:ext uri="{FF2B5EF4-FFF2-40B4-BE49-F238E27FC236}">
                <a16:creationId xmlns:a16="http://schemas.microsoft.com/office/drawing/2014/main" id="{47A7CD7D-82DF-4057-A2E5-73E28E48EB47}"/>
              </a:ext>
            </a:extLst>
          </p:cNvPr>
          <p:cNvSpPr>
            <a:spLocks noChangeArrowheads="1"/>
          </p:cNvSpPr>
          <p:nvPr/>
        </p:nvSpPr>
        <p:spPr bwMode="auto">
          <a:xfrm>
            <a:off x="1219200" y="1981200"/>
            <a:ext cx="4038600" cy="914400"/>
          </a:xfrm>
          <a:prstGeom prst="wedgeRoundRectCallout">
            <a:avLst>
              <a:gd name="adj1" fmla="val -28773"/>
              <a:gd name="adj2" fmla="val 209028"/>
              <a:gd name="adj3" fmla="val 16667"/>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4400">
                <a:solidFill>
                  <a:schemeClr val="tx1"/>
                </a:solidFill>
                <a:ea typeface="宋体" panose="02010600030101010101" pitchFamily="2" charset="-122"/>
              </a:rPr>
              <a:t>q.deq()/</a:t>
            </a:r>
          </a:p>
        </p:txBody>
      </p:sp>
      <p:grpSp>
        <p:nvGrpSpPr>
          <p:cNvPr id="5" name="Group 3">
            <a:extLst>
              <a:ext uri="{FF2B5EF4-FFF2-40B4-BE49-F238E27FC236}">
                <a16:creationId xmlns:a16="http://schemas.microsoft.com/office/drawing/2014/main" id="{36E12B9D-FC4D-4B57-84C5-1383067B531C}"/>
              </a:ext>
            </a:extLst>
          </p:cNvPr>
          <p:cNvGrpSpPr>
            <a:grpSpLocks/>
          </p:cNvGrpSpPr>
          <p:nvPr/>
        </p:nvGrpSpPr>
        <p:grpSpPr bwMode="auto">
          <a:xfrm>
            <a:off x="2971800" y="3746500"/>
            <a:ext cx="430213" cy="341313"/>
            <a:chOff x="2928" y="1465"/>
            <a:chExt cx="271" cy="215"/>
          </a:xfrm>
        </p:grpSpPr>
        <p:sp>
          <p:nvSpPr>
            <p:cNvPr id="7188" name="Oval 4">
              <a:extLst>
                <a:ext uri="{FF2B5EF4-FFF2-40B4-BE49-F238E27FC236}">
                  <a16:creationId xmlns:a16="http://schemas.microsoft.com/office/drawing/2014/main" id="{28E789A3-98A8-442C-844B-A649120B3CB2}"/>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Comic Sans MS" panose="030F0702030302020204" pitchFamily="66" charset="0"/>
              </a:endParaRPr>
            </a:p>
          </p:txBody>
        </p:sp>
        <p:sp>
          <p:nvSpPr>
            <p:cNvPr id="7189" name="Oval 5">
              <a:extLst>
                <a:ext uri="{FF2B5EF4-FFF2-40B4-BE49-F238E27FC236}">
                  <a16:creationId xmlns:a16="http://schemas.microsoft.com/office/drawing/2014/main" id="{302F4FBD-1786-46E4-87FF-73CCA103B47B}"/>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nvGrpSpPr>
          <p:cNvPr id="7185" name="Group 48">
            <a:extLst>
              <a:ext uri="{FF2B5EF4-FFF2-40B4-BE49-F238E27FC236}">
                <a16:creationId xmlns:a16="http://schemas.microsoft.com/office/drawing/2014/main" id="{463A2D89-4702-4FCF-9B88-A5721F3D465F}"/>
              </a:ext>
            </a:extLst>
          </p:cNvPr>
          <p:cNvGrpSpPr>
            <a:grpSpLocks/>
          </p:cNvGrpSpPr>
          <p:nvPr/>
        </p:nvGrpSpPr>
        <p:grpSpPr bwMode="auto">
          <a:xfrm>
            <a:off x="4572000" y="2266950"/>
            <a:ext cx="430213" cy="341313"/>
            <a:chOff x="2928" y="1465"/>
            <a:chExt cx="271" cy="215"/>
          </a:xfrm>
        </p:grpSpPr>
        <p:sp>
          <p:nvSpPr>
            <p:cNvPr id="7186" name="Oval 49">
              <a:extLst>
                <a:ext uri="{FF2B5EF4-FFF2-40B4-BE49-F238E27FC236}">
                  <a16:creationId xmlns:a16="http://schemas.microsoft.com/office/drawing/2014/main" id="{CD0B588A-8A9B-47EF-9046-30D7FFCCB77B}"/>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Comic Sans MS" panose="030F0702030302020204" pitchFamily="66" charset="0"/>
              </a:endParaRPr>
            </a:p>
          </p:txBody>
        </p:sp>
        <p:sp>
          <p:nvSpPr>
            <p:cNvPr id="7187" name="Oval 50">
              <a:extLst>
                <a:ext uri="{FF2B5EF4-FFF2-40B4-BE49-F238E27FC236}">
                  <a16:creationId xmlns:a16="http://schemas.microsoft.com/office/drawing/2014/main" id="{711380E7-842F-44CD-AC1F-6987D625C276}"/>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0018 -4.81481E-6 L -0.00018 0.1 " pathEditMode="relative" ptsTypes="AA">
                                      <p:cBhvr>
                                        <p:cTn id="6" dur="1000" fill="hold"/>
                                        <p:tgtEl>
                                          <p:spTgt spid="5"/>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 0.0 L -0.08837 0.0 " pathEditMode="relative" ptsTypes="AA">
                                      <p:cBhvr>
                                        <p:cTn id="8" dur="1000" fill="hold"/>
                                        <p:tgtEl>
                                          <p:spTgt spid="3"/>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0 0.0 L -0.08837 0.0 " pathEditMode="relative" ptsTypes="AA">
                                      <p:cBhvr>
                                        <p:cTn id="10" dur="1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Slide Number Placeholder 3">
            <a:extLst>
              <a:ext uri="{FF2B5EF4-FFF2-40B4-BE49-F238E27FC236}">
                <a16:creationId xmlns:a16="http://schemas.microsoft.com/office/drawing/2014/main" id="{81A0B659-2D08-49AC-96DC-8447E82D7ED0}"/>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B69523D-6D7A-477D-97F8-6797E39DEEFF}" type="slidenum">
              <a:rPr lang="ar-SA" altLang="zh-CN" sz="1400" b="0">
                <a:solidFill>
                  <a:schemeClr val="tx1"/>
                </a:solidFill>
                <a:latin typeface="Comic Sans MS" panose="030F0702030302020204" pitchFamily="66" charset="0"/>
              </a:rPr>
              <a:pPr/>
              <a:t>60</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61444" name="Picture 2" descr="magic">
            <a:extLst>
              <a:ext uri="{FF2B5EF4-FFF2-40B4-BE49-F238E27FC236}">
                <a16:creationId xmlns:a16="http://schemas.microsoft.com/office/drawing/2014/main" id="{AEA6C599-01C5-4151-B1FC-52AF57E172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1445" name="Rectangle 3">
            <a:extLst>
              <a:ext uri="{FF2B5EF4-FFF2-40B4-BE49-F238E27FC236}">
                <a16:creationId xmlns:a16="http://schemas.microsoft.com/office/drawing/2014/main" id="{C050971F-EF68-4DA6-AE5B-F59E9821CEC7}"/>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grpSp>
        <p:nvGrpSpPr>
          <p:cNvPr id="61446" name="Group 4">
            <a:extLst>
              <a:ext uri="{FF2B5EF4-FFF2-40B4-BE49-F238E27FC236}">
                <a16:creationId xmlns:a16="http://schemas.microsoft.com/office/drawing/2014/main" id="{DD6D246C-E262-41DF-BA8A-FA4D98B20338}"/>
              </a:ext>
            </a:extLst>
          </p:cNvPr>
          <p:cNvGrpSpPr>
            <a:grpSpLocks/>
          </p:cNvGrpSpPr>
          <p:nvPr/>
        </p:nvGrpSpPr>
        <p:grpSpPr bwMode="auto">
          <a:xfrm>
            <a:off x="838200" y="5257800"/>
            <a:ext cx="7391400" cy="762000"/>
            <a:chOff x="528" y="3312"/>
            <a:chExt cx="4656" cy="480"/>
          </a:xfrm>
        </p:grpSpPr>
        <p:sp>
          <p:nvSpPr>
            <p:cNvPr id="61466" name="AutoShape 5">
              <a:extLst>
                <a:ext uri="{FF2B5EF4-FFF2-40B4-BE49-F238E27FC236}">
                  <a16:creationId xmlns:a16="http://schemas.microsoft.com/office/drawing/2014/main" id="{218BD8ED-9110-40B7-B34E-43945587078C}"/>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1467" name="Text Box 6">
              <a:extLst>
                <a:ext uri="{FF2B5EF4-FFF2-40B4-BE49-F238E27FC236}">
                  <a16:creationId xmlns:a16="http://schemas.microsoft.com/office/drawing/2014/main" id="{AB304985-1A4F-4CD3-860B-505EBEF7F063}"/>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61447" name="AutoShape 7">
            <a:extLst>
              <a:ext uri="{FF2B5EF4-FFF2-40B4-BE49-F238E27FC236}">
                <a16:creationId xmlns:a16="http://schemas.microsoft.com/office/drawing/2014/main" id="{0ABA7F58-2705-4068-B7CF-F379476F9567}"/>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grpSp>
        <p:nvGrpSpPr>
          <p:cNvPr id="61448" name="Group 8">
            <a:extLst>
              <a:ext uri="{FF2B5EF4-FFF2-40B4-BE49-F238E27FC236}">
                <a16:creationId xmlns:a16="http://schemas.microsoft.com/office/drawing/2014/main" id="{2B98C047-F8E2-41E8-82F5-5CF877D720FE}"/>
              </a:ext>
            </a:extLst>
          </p:cNvPr>
          <p:cNvGrpSpPr>
            <a:grpSpLocks/>
          </p:cNvGrpSpPr>
          <p:nvPr/>
        </p:nvGrpSpPr>
        <p:grpSpPr bwMode="auto">
          <a:xfrm>
            <a:off x="3429000" y="2352675"/>
            <a:ext cx="1828800" cy="466725"/>
            <a:chOff x="2160" y="1200"/>
            <a:chExt cx="1152" cy="294"/>
          </a:xfrm>
        </p:grpSpPr>
        <p:grpSp>
          <p:nvGrpSpPr>
            <p:cNvPr id="61453" name="Group 9">
              <a:extLst>
                <a:ext uri="{FF2B5EF4-FFF2-40B4-BE49-F238E27FC236}">
                  <a16:creationId xmlns:a16="http://schemas.microsoft.com/office/drawing/2014/main" id="{FAF9955C-1787-4657-BA71-200801A8717A}"/>
                </a:ext>
              </a:extLst>
            </p:cNvPr>
            <p:cNvGrpSpPr>
              <a:grpSpLocks/>
            </p:cNvGrpSpPr>
            <p:nvPr/>
          </p:nvGrpSpPr>
          <p:grpSpPr bwMode="auto">
            <a:xfrm>
              <a:off x="2234" y="1292"/>
              <a:ext cx="138" cy="110"/>
              <a:chOff x="2928" y="1465"/>
              <a:chExt cx="271" cy="215"/>
            </a:xfrm>
          </p:grpSpPr>
          <p:sp>
            <p:nvSpPr>
              <p:cNvPr id="61464" name="Oval 10">
                <a:extLst>
                  <a:ext uri="{FF2B5EF4-FFF2-40B4-BE49-F238E27FC236}">
                    <a16:creationId xmlns:a16="http://schemas.microsoft.com/office/drawing/2014/main" id="{C4D734B9-823B-4914-8A65-AC529867B1A4}"/>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1465" name="Oval 11">
                <a:extLst>
                  <a:ext uri="{FF2B5EF4-FFF2-40B4-BE49-F238E27FC236}">
                    <a16:creationId xmlns:a16="http://schemas.microsoft.com/office/drawing/2014/main" id="{57D1B370-76B2-44F5-919B-00104FD3EBDC}"/>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1454" name="Rectangle 12">
              <a:extLst>
                <a:ext uri="{FF2B5EF4-FFF2-40B4-BE49-F238E27FC236}">
                  <a16:creationId xmlns:a16="http://schemas.microsoft.com/office/drawing/2014/main" id="{5BEBF502-1D3C-4C52-985B-16CBE2FB0A2A}"/>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1455" name="Rectangle 13">
              <a:extLst>
                <a:ext uri="{FF2B5EF4-FFF2-40B4-BE49-F238E27FC236}">
                  <a16:creationId xmlns:a16="http://schemas.microsoft.com/office/drawing/2014/main" id="{34CFFDBF-4ED1-42AD-8295-2FCB1273F6AE}"/>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1456" name="Rectangle 14">
              <a:extLst>
                <a:ext uri="{FF2B5EF4-FFF2-40B4-BE49-F238E27FC236}">
                  <a16:creationId xmlns:a16="http://schemas.microsoft.com/office/drawing/2014/main" id="{22E018D4-0E8C-472F-B3FE-04267300D738}"/>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1457" name="Line 15">
              <a:extLst>
                <a:ext uri="{FF2B5EF4-FFF2-40B4-BE49-F238E27FC236}">
                  <a16:creationId xmlns:a16="http://schemas.microsoft.com/office/drawing/2014/main" id="{A4813D95-CAA9-43CF-9335-8B42AF2EF8DB}"/>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1458" name="Line 16">
              <a:extLst>
                <a:ext uri="{FF2B5EF4-FFF2-40B4-BE49-F238E27FC236}">
                  <a16:creationId xmlns:a16="http://schemas.microsoft.com/office/drawing/2014/main" id="{11487DED-92FB-4317-AB6A-F8011BA5B1F2}"/>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61459" name="Group 17">
              <a:extLst>
                <a:ext uri="{FF2B5EF4-FFF2-40B4-BE49-F238E27FC236}">
                  <a16:creationId xmlns:a16="http://schemas.microsoft.com/office/drawing/2014/main" id="{E82FEDCD-9702-4ABD-9361-40E427F039C8}"/>
                </a:ext>
              </a:extLst>
            </p:cNvPr>
            <p:cNvGrpSpPr>
              <a:grpSpLocks/>
            </p:cNvGrpSpPr>
            <p:nvPr/>
          </p:nvGrpSpPr>
          <p:grpSpPr bwMode="auto">
            <a:xfrm>
              <a:off x="2528" y="1292"/>
              <a:ext cx="138" cy="110"/>
              <a:chOff x="3648" y="3312"/>
              <a:chExt cx="271" cy="215"/>
            </a:xfrm>
          </p:grpSpPr>
          <p:sp>
            <p:nvSpPr>
              <p:cNvPr id="61462" name="Oval 18">
                <a:extLst>
                  <a:ext uri="{FF2B5EF4-FFF2-40B4-BE49-F238E27FC236}">
                    <a16:creationId xmlns:a16="http://schemas.microsoft.com/office/drawing/2014/main" id="{083C5603-8F9D-4C2F-B47A-AEDC9BCF8BF8}"/>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1463" name="Oval 19">
                <a:extLst>
                  <a:ext uri="{FF2B5EF4-FFF2-40B4-BE49-F238E27FC236}">
                    <a16:creationId xmlns:a16="http://schemas.microsoft.com/office/drawing/2014/main" id="{C87D4183-FF88-4872-B922-141635F95E98}"/>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1460" name="Oval 20">
              <a:extLst>
                <a:ext uri="{FF2B5EF4-FFF2-40B4-BE49-F238E27FC236}">
                  <a16:creationId xmlns:a16="http://schemas.microsoft.com/office/drawing/2014/main" id="{609F7520-B78A-4AB9-8D3F-9A377EF0734E}"/>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1461" name="Oval 21">
              <a:extLst>
                <a:ext uri="{FF2B5EF4-FFF2-40B4-BE49-F238E27FC236}">
                  <a16:creationId xmlns:a16="http://schemas.microsoft.com/office/drawing/2014/main" id="{93C580E2-3474-48C3-9523-415DF0285585}"/>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1449" name="AutoShape 22">
            <a:extLst>
              <a:ext uri="{FF2B5EF4-FFF2-40B4-BE49-F238E27FC236}">
                <a16:creationId xmlns:a16="http://schemas.microsoft.com/office/drawing/2014/main" id="{36660B4E-E936-4248-A6FC-A31C9C79C828}"/>
              </a:ext>
            </a:extLst>
          </p:cNvPr>
          <p:cNvSpPr>
            <a:spLocks noChangeArrowheads="1"/>
          </p:cNvSpPr>
          <p:nvPr/>
        </p:nvSpPr>
        <p:spPr bwMode="auto">
          <a:xfrm>
            <a:off x="32004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q.enq(y)</a:t>
            </a:r>
          </a:p>
        </p:txBody>
      </p:sp>
      <p:sp>
        <p:nvSpPr>
          <p:cNvPr id="61450" name="AutoShape 23">
            <a:extLst>
              <a:ext uri="{FF2B5EF4-FFF2-40B4-BE49-F238E27FC236}">
                <a16:creationId xmlns:a16="http://schemas.microsoft.com/office/drawing/2014/main" id="{826FDA05-53D0-427E-B176-9601CBE2F2AB}"/>
              </a:ext>
            </a:extLst>
          </p:cNvPr>
          <p:cNvSpPr>
            <a:spLocks noChangeArrowheads="1"/>
          </p:cNvSpPr>
          <p:nvPr/>
        </p:nvSpPr>
        <p:spPr bwMode="auto">
          <a:xfrm>
            <a:off x="3657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q.deq(y)</a:t>
            </a:r>
          </a:p>
        </p:txBody>
      </p:sp>
      <p:sp>
        <p:nvSpPr>
          <p:cNvPr id="61451" name="Text Box 24">
            <a:extLst>
              <a:ext uri="{FF2B5EF4-FFF2-40B4-BE49-F238E27FC236}">
                <a16:creationId xmlns:a16="http://schemas.microsoft.com/office/drawing/2014/main" id="{378CE93A-E6EE-4B1A-AEC1-4A387D3D9458}"/>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(5)</a:t>
            </a:r>
          </a:p>
        </p:txBody>
      </p:sp>
      <p:pic>
        <p:nvPicPr>
          <p:cNvPr id="61452" name="Picture 25" descr="MCj03970740000[1]">
            <a:extLst>
              <a:ext uri="{FF2B5EF4-FFF2-40B4-BE49-F238E27FC236}">
                <a16:creationId xmlns:a16="http://schemas.microsoft.com/office/drawing/2014/main" id="{16CEF55A-886F-47C9-B936-3CA2A807ED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 y="534988"/>
            <a:ext cx="86677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p:transition>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Slide Number Placeholder 3">
            <a:extLst>
              <a:ext uri="{FF2B5EF4-FFF2-40B4-BE49-F238E27FC236}">
                <a16:creationId xmlns:a16="http://schemas.microsoft.com/office/drawing/2014/main" id="{DFB30DF9-E533-4F6A-9280-6428FD24B92E}"/>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13B7D36-01CF-44A0-A5B1-BE089E601440}" type="slidenum">
              <a:rPr lang="ar-SA" altLang="zh-CN" sz="1400" b="0">
                <a:solidFill>
                  <a:schemeClr val="tx1"/>
                </a:solidFill>
                <a:latin typeface="Comic Sans MS" panose="030F0702030302020204" pitchFamily="66" charset="0"/>
              </a:rPr>
              <a:pPr/>
              <a:t>61</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62468" name="Picture 2" descr="magic">
            <a:extLst>
              <a:ext uri="{FF2B5EF4-FFF2-40B4-BE49-F238E27FC236}">
                <a16:creationId xmlns:a16="http://schemas.microsoft.com/office/drawing/2014/main" id="{B8EA0958-3C38-45FE-BC5B-C01087B7EC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2469" name="Rectangle 3">
            <a:extLst>
              <a:ext uri="{FF2B5EF4-FFF2-40B4-BE49-F238E27FC236}">
                <a16:creationId xmlns:a16="http://schemas.microsoft.com/office/drawing/2014/main" id="{00B67198-1CFE-4BFE-8969-1354D469C497}"/>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grpSp>
        <p:nvGrpSpPr>
          <p:cNvPr id="62470" name="Group 4">
            <a:extLst>
              <a:ext uri="{FF2B5EF4-FFF2-40B4-BE49-F238E27FC236}">
                <a16:creationId xmlns:a16="http://schemas.microsoft.com/office/drawing/2014/main" id="{DDA8F65D-909E-4B2C-8E40-37858CD3E3F8}"/>
              </a:ext>
            </a:extLst>
          </p:cNvPr>
          <p:cNvGrpSpPr>
            <a:grpSpLocks/>
          </p:cNvGrpSpPr>
          <p:nvPr/>
        </p:nvGrpSpPr>
        <p:grpSpPr bwMode="auto">
          <a:xfrm>
            <a:off x="838200" y="5257800"/>
            <a:ext cx="7391400" cy="762000"/>
            <a:chOff x="528" y="3312"/>
            <a:chExt cx="4656" cy="480"/>
          </a:xfrm>
        </p:grpSpPr>
        <p:sp>
          <p:nvSpPr>
            <p:cNvPr id="62495" name="AutoShape 5">
              <a:extLst>
                <a:ext uri="{FF2B5EF4-FFF2-40B4-BE49-F238E27FC236}">
                  <a16:creationId xmlns:a16="http://schemas.microsoft.com/office/drawing/2014/main" id="{1CBBD42E-4B31-4F6E-A004-EA09BD39CBD3}"/>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2496" name="Text Box 6">
              <a:extLst>
                <a:ext uri="{FF2B5EF4-FFF2-40B4-BE49-F238E27FC236}">
                  <a16:creationId xmlns:a16="http://schemas.microsoft.com/office/drawing/2014/main" id="{238F17D2-C437-42B1-94ED-0733B3D9FDD6}"/>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62471" name="AutoShape 7">
            <a:extLst>
              <a:ext uri="{FF2B5EF4-FFF2-40B4-BE49-F238E27FC236}">
                <a16:creationId xmlns:a16="http://schemas.microsoft.com/office/drawing/2014/main" id="{3A8F7C44-F92A-4CC3-AFFB-8597836ADD0E}"/>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grpSp>
        <p:nvGrpSpPr>
          <p:cNvPr id="62472" name="Group 8">
            <a:extLst>
              <a:ext uri="{FF2B5EF4-FFF2-40B4-BE49-F238E27FC236}">
                <a16:creationId xmlns:a16="http://schemas.microsoft.com/office/drawing/2014/main" id="{9EF012DF-8156-4C0D-9A25-93F5EE2E6811}"/>
              </a:ext>
            </a:extLst>
          </p:cNvPr>
          <p:cNvGrpSpPr>
            <a:grpSpLocks/>
          </p:cNvGrpSpPr>
          <p:nvPr/>
        </p:nvGrpSpPr>
        <p:grpSpPr bwMode="auto">
          <a:xfrm>
            <a:off x="3429000" y="2352675"/>
            <a:ext cx="1828800" cy="466725"/>
            <a:chOff x="2160" y="1200"/>
            <a:chExt cx="1152" cy="294"/>
          </a:xfrm>
        </p:grpSpPr>
        <p:grpSp>
          <p:nvGrpSpPr>
            <p:cNvPr id="62482" name="Group 9">
              <a:extLst>
                <a:ext uri="{FF2B5EF4-FFF2-40B4-BE49-F238E27FC236}">
                  <a16:creationId xmlns:a16="http://schemas.microsoft.com/office/drawing/2014/main" id="{387EB7CB-9F0A-4D33-83CC-5E9C99D06DC9}"/>
                </a:ext>
              </a:extLst>
            </p:cNvPr>
            <p:cNvGrpSpPr>
              <a:grpSpLocks/>
            </p:cNvGrpSpPr>
            <p:nvPr/>
          </p:nvGrpSpPr>
          <p:grpSpPr bwMode="auto">
            <a:xfrm>
              <a:off x="2234" y="1292"/>
              <a:ext cx="138" cy="110"/>
              <a:chOff x="2928" y="1465"/>
              <a:chExt cx="271" cy="215"/>
            </a:xfrm>
          </p:grpSpPr>
          <p:sp>
            <p:nvSpPr>
              <p:cNvPr id="62493" name="Oval 10">
                <a:extLst>
                  <a:ext uri="{FF2B5EF4-FFF2-40B4-BE49-F238E27FC236}">
                    <a16:creationId xmlns:a16="http://schemas.microsoft.com/office/drawing/2014/main" id="{6DBA9DD1-85BE-4DBD-B078-C38C5D347ADC}"/>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2494" name="Oval 11">
                <a:extLst>
                  <a:ext uri="{FF2B5EF4-FFF2-40B4-BE49-F238E27FC236}">
                    <a16:creationId xmlns:a16="http://schemas.microsoft.com/office/drawing/2014/main" id="{4E0EA5D6-3367-4573-908D-C3D81100B598}"/>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2483" name="Rectangle 12">
              <a:extLst>
                <a:ext uri="{FF2B5EF4-FFF2-40B4-BE49-F238E27FC236}">
                  <a16:creationId xmlns:a16="http://schemas.microsoft.com/office/drawing/2014/main" id="{665F7614-9495-4BBF-9CDD-9EBB3E537871}"/>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2484" name="Rectangle 13">
              <a:extLst>
                <a:ext uri="{FF2B5EF4-FFF2-40B4-BE49-F238E27FC236}">
                  <a16:creationId xmlns:a16="http://schemas.microsoft.com/office/drawing/2014/main" id="{2DEE8514-2C7B-4B8C-B94D-00286F0F4938}"/>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2485" name="Rectangle 14">
              <a:extLst>
                <a:ext uri="{FF2B5EF4-FFF2-40B4-BE49-F238E27FC236}">
                  <a16:creationId xmlns:a16="http://schemas.microsoft.com/office/drawing/2014/main" id="{786195A6-A8CE-46BE-BB0E-C461B3751114}"/>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2486" name="Line 15">
              <a:extLst>
                <a:ext uri="{FF2B5EF4-FFF2-40B4-BE49-F238E27FC236}">
                  <a16:creationId xmlns:a16="http://schemas.microsoft.com/office/drawing/2014/main" id="{18A01B65-9AB1-4F8F-A943-B402F92B1D82}"/>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2487" name="Line 16">
              <a:extLst>
                <a:ext uri="{FF2B5EF4-FFF2-40B4-BE49-F238E27FC236}">
                  <a16:creationId xmlns:a16="http://schemas.microsoft.com/office/drawing/2014/main" id="{68E0908A-F708-4A41-B5A6-CDD19F73135A}"/>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62488" name="Group 17">
              <a:extLst>
                <a:ext uri="{FF2B5EF4-FFF2-40B4-BE49-F238E27FC236}">
                  <a16:creationId xmlns:a16="http://schemas.microsoft.com/office/drawing/2014/main" id="{0E910732-8192-4A84-B3F2-DD5FF2B040A4}"/>
                </a:ext>
              </a:extLst>
            </p:cNvPr>
            <p:cNvGrpSpPr>
              <a:grpSpLocks/>
            </p:cNvGrpSpPr>
            <p:nvPr/>
          </p:nvGrpSpPr>
          <p:grpSpPr bwMode="auto">
            <a:xfrm>
              <a:off x="2528" y="1292"/>
              <a:ext cx="138" cy="110"/>
              <a:chOff x="3648" y="3312"/>
              <a:chExt cx="271" cy="215"/>
            </a:xfrm>
          </p:grpSpPr>
          <p:sp>
            <p:nvSpPr>
              <p:cNvPr id="62491" name="Oval 18">
                <a:extLst>
                  <a:ext uri="{FF2B5EF4-FFF2-40B4-BE49-F238E27FC236}">
                    <a16:creationId xmlns:a16="http://schemas.microsoft.com/office/drawing/2014/main" id="{5C76DA21-CFA0-4856-9673-C33A435622E7}"/>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2492" name="Oval 19">
                <a:extLst>
                  <a:ext uri="{FF2B5EF4-FFF2-40B4-BE49-F238E27FC236}">
                    <a16:creationId xmlns:a16="http://schemas.microsoft.com/office/drawing/2014/main" id="{F72160B9-FCC1-445E-8421-A7AB63C81F10}"/>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2489" name="Oval 20">
              <a:extLst>
                <a:ext uri="{FF2B5EF4-FFF2-40B4-BE49-F238E27FC236}">
                  <a16:creationId xmlns:a16="http://schemas.microsoft.com/office/drawing/2014/main" id="{599BD67F-9EAB-4C1B-882D-F701A230A615}"/>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2490" name="Oval 21">
              <a:extLst>
                <a:ext uri="{FF2B5EF4-FFF2-40B4-BE49-F238E27FC236}">
                  <a16:creationId xmlns:a16="http://schemas.microsoft.com/office/drawing/2014/main" id="{35C4F59D-1583-4D47-B6AC-7269969CD3E8}"/>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2473" name="AutoShape 22">
            <a:extLst>
              <a:ext uri="{FF2B5EF4-FFF2-40B4-BE49-F238E27FC236}">
                <a16:creationId xmlns:a16="http://schemas.microsoft.com/office/drawing/2014/main" id="{8DF2ACCC-9DE7-40DC-AAB1-79805162E96B}"/>
              </a:ext>
            </a:extLst>
          </p:cNvPr>
          <p:cNvSpPr>
            <a:spLocks noChangeArrowheads="1"/>
          </p:cNvSpPr>
          <p:nvPr/>
        </p:nvSpPr>
        <p:spPr bwMode="auto">
          <a:xfrm>
            <a:off x="32004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q.enq(y)</a:t>
            </a:r>
          </a:p>
        </p:txBody>
      </p:sp>
      <p:sp>
        <p:nvSpPr>
          <p:cNvPr id="62474" name="AutoShape 23">
            <a:extLst>
              <a:ext uri="{FF2B5EF4-FFF2-40B4-BE49-F238E27FC236}">
                <a16:creationId xmlns:a16="http://schemas.microsoft.com/office/drawing/2014/main" id="{BAB89EE4-AC91-4089-B710-03395E93BCDD}"/>
              </a:ext>
            </a:extLst>
          </p:cNvPr>
          <p:cNvSpPr>
            <a:spLocks noChangeArrowheads="1"/>
          </p:cNvSpPr>
          <p:nvPr/>
        </p:nvSpPr>
        <p:spPr bwMode="auto">
          <a:xfrm>
            <a:off x="3657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q.deq(y)</a:t>
            </a:r>
          </a:p>
        </p:txBody>
      </p:sp>
      <p:grpSp>
        <p:nvGrpSpPr>
          <p:cNvPr id="62475" name="Group 25">
            <a:extLst>
              <a:ext uri="{FF2B5EF4-FFF2-40B4-BE49-F238E27FC236}">
                <a16:creationId xmlns:a16="http://schemas.microsoft.com/office/drawing/2014/main" id="{EC1E7CAC-D68E-4F93-92F0-1CBF427881C8}"/>
              </a:ext>
            </a:extLst>
          </p:cNvPr>
          <p:cNvGrpSpPr>
            <a:grpSpLocks/>
          </p:cNvGrpSpPr>
          <p:nvPr/>
        </p:nvGrpSpPr>
        <p:grpSpPr bwMode="auto">
          <a:xfrm>
            <a:off x="909638" y="3362325"/>
            <a:ext cx="4267200" cy="1981200"/>
            <a:chOff x="573" y="2118"/>
            <a:chExt cx="2688" cy="1248"/>
          </a:xfrm>
        </p:grpSpPr>
        <p:sp>
          <p:nvSpPr>
            <p:cNvPr id="62478" name="AutoShape 26">
              <a:extLst>
                <a:ext uri="{FF2B5EF4-FFF2-40B4-BE49-F238E27FC236}">
                  <a16:creationId xmlns:a16="http://schemas.microsoft.com/office/drawing/2014/main" id="{0703EB90-3B25-4855-9F3E-ACE412CDEC66}"/>
                </a:ext>
              </a:extLst>
            </p:cNvPr>
            <p:cNvSpPr>
              <a:spLocks noChangeArrowheads="1"/>
            </p:cNvSpPr>
            <p:nvPr/>
          </p:nvSpPr>
          <p:spPr bwMode="auto">
            <a:xfrm>
              <a:off x="573" y="2118"/>
              <a:ext cx="1152" cy="624"/>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sp>
          <p:nvSpPr>
            <p:cNvPr id="62479" name="AutoShape 27">
              <a:extLst>
                <a:ext uri="{FF2B5EF4-FFF2-40B4-BE49-F238E27FC236}">
                  <a16:creationId xmlns:a16="http://schemas.microsoft.com/office/drawing/2014/main" id="{F16E9B8C-02AE-4EA5-881F-E62696721E04}"/>
                </a:ext>
              </a:extLst>
            </p:cNvPr>
            <p:cNvSpPr>
              <a:spLocks noChangeArrowheads="1"/>
            </p:cNvSpPr>
            <p:nvPr/>
          </p:nvSpPr>
          <p:spPr bwMode="auto">
            <a:xfrm>
              <a:off x="2013" y="2742"/>
              <a:ext cx="1248" cy="624"/>
            </a:xfrm>
            <a:prstGeom prst="leftRightArrow">
              <a:avLst>
                <a:gd name="adj1" fmla="val 50000"/>
                <a:gd name="adj2" fmla="val 40000"/>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q.enq(y)</a:t>
              </a:r>
            </a:p>
          </p:txBody>
        </p:sp>
        <p:sp>
          <p:nvSpPr>
            <p:cNvPr id="62480" name="Line 28">
              <a:extLst>
                <a:ext uri="{FF2B5EF4-FFF2-40B4-BE49-F238E27FC236}">
                  <a16:creationId xmlns:a16="http://schemas.microsoft.com/office/drawing/2014/main" id="{DE336423-B3A7-49BA-AE25-5A5F047AF601}"/>
                </a:ext>
              </a:extLst>
            </p:cNvPr>
            <p:cNvSpPr>
              <a:spLocks noChangeShapeType="1"/>
            </p:cNvSpPr>
            <p:nvPr/>
          </p:nvSpPr>
          <p:spPr bwMode="auto">
            <a:xfrm>
              <a:off x="1143" y="2249"/>
              <a:ext cx="0" cy="329"/>
            </a:xfrm>
            <a:prstGeom prst="line">
              <a:avLst/>
            </a:prstGeom>
            <a:noFill/>
            <a:ln w="76200">
              <a:solidFill>
                <a:srgbClr val="6666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2481" name="Line 29">
              <a:extLst>
                <a:ext uri="{FF2B5EF4-FFF2-40B4-BE49-F238E27FC236}">
                  <a16:creationId xmlns:a16="http://schemas.microsoft.com/office/drawing/2014/main" id="{5DA33525-744B-4077-B872-DEC7ADCECEDF}"/>
                </a:ext>
              </a:extLst>
            </p:cNvPr>
            <p:cNvSpPr>
              <a:spLocks noChangeShapeType="1"/>
            </p:cNvSpPr>
            <p:nvPr/>
          </p:nvSpPr>
          <p:spPr bwMode="auto">
            <a:xfrm>
              <a:off x="2629" y="2885"/>
              <a:ext cx="0" cy="329"/>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62476" name="Text Box 30">
            <a:extLst>
              <a:ext uri="{FF2B5EF4-FFF2-40B4-BE49-F238E27FC236}">
                <a16:creationId xmlns:a16="http://schemas.microsoft.com/office/drawing/2014/main" id="{1365C62E-E3BF-445C-946D-52B1239922A6}"/>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(5)</a:t>
            </a:r>
          </a:p>
        </p:txBody>
      </p:sp>
      <p:pic>
        <p:nvPicPr>
          <p:cNvPr id="62477" name="Picture 31" descr="MCj03970740000[1]">
            <a:extLst>
              <a:ext uri="{FF2B5EF4-FFF2-40B4-BE49-F238E27FC236}">
                <a16:creationId xmlns:a16="http://schemas.microsoft.com/office/drawing/2014/main" id="{18FFA72B-0EE2-453F-9C6C-136E9C9832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 y="534988"/>
            <a:ext cx="86677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p:transition>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Slide Number Placeholder 3">
            <a:extLst>
              <a:ext uri="{FF2B5EF4-FFF2-40B4-BE49-F238E27FC236}">
                <a16:creationId xmlns:a16="http://schemas.microsoft.com/office/drawing/2014/main" id="{FC7B8F87-98DF-4918-AFCF-5BA79510E1BE}"/>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7F78374-948D-4455-9606-1CBACE36C67F}" type="slidenum">
              <a:rPr lang="ar-SA" altLang="zh-CN" sz="1400" b="0">
                <a:solidFill>
                  <a:schemeClr val="tx1"/>
                </a:solidFill>
                <a:latin typeface="Comic Sans MS" panose="030F0702030302020204" pitchFamily="66" charset="0"/>
              </a:rPr>
              <a:pPr/>
              <a:t>62</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63492" name="Picture 2" descr="magic">
            <a:extLst>
              <a:ext uri="{FF2B5EF4-FFF2-40B4-BE49-F238E27FC236}">
                <a16:creationId xmlns:a16="http://schemas.microsoft.com/office/drawing/2014/main" id="{71AB67E9-0959-43FC-ACDA-A910DA5ECD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3493" name="Rectangle 3">
            <a:extLst>
              <a:ext uri="{FF2B5EF4-FFF2-40B4-BE49-F238E27FC236}">
                <a16:creationId xmlns:a16="http://schemas.microsoft.com/office/drawing/2014/main" id="{6F9568B3-4DA1-434A-B76F-60A267762F52}"/>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grpSp>
        <p:nvGrpSpPr>
          <p:cNvPr id="63494" name="Group 4">
            <a:extLst>
              <a:ext uri="{FF2B5EF4-FFF2-40B4-BE49-F238E27FC236}">
                <a16:creationId xmlns:a16="http://schemas.microsoft.com/office/drawing/2014/main" id="{BC8F96D9-DF53-41CA-9928-44E03CB1F383}"/>
              </a:ext>
            </a:extLst>
          </p:cNvPr>
          <p:cNvGrpSpPr>
            <a:grpSpLocks/>
          </p:cNvGrpSpPr>
          <p:nvPr/>
        </p:nvGrpSpPr>
        <p:grpSpPr bwMode="auto">
          <a:xfrm>
            <a:off x="838200" y="5257800"/>
            <a:ext cx="7391400" cy="762000"/>
            <a:chOff x="528" y="3312"/>
            <a:chExt cx="4656" cy="480"/>
          </a:xfrm>
        </p:grpSpPr>
        <p:sp>
          <p:nvSpPr>
            <p:cNvPr id="63519" name="AutoShape 5">
              <a:extLst>
                <a:ext uri="{FF2B5EF4-FFF2-40B4-BE49-F238E27FC236}">
                  <a16:creationId xmlns:a16="http://schemas.microsoft.com/office/drawing/2014/main" id="{9A226A11-1D95-4F57-9EDD-8EFA3D92EB63}"/>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3520" name="Text Box 6">
              <a:extLst>
                <a:ext uri="{FF2B5EF4-FFF2-40B4-BE49-F238E27FC236}">
                  <a16:creationId xmlns:a16="http://schemas.microsoft.com/office/drawing/2014/main" id="{4CB6F029-F2F1-430C-B4C0-E2B59E4026CA}"/>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63495" name="AutoShape 7">
            <a:extLst>
              <a:ext uri="{FF2B5EF4-FFF2-40B4-BE49-F238E27FC236}">
                <a16:creationId xmlns:a16="http://schemas.microsoft.com/office/drawing/2014/main" id="{6DD17A67-6DE5-41E4-8096-880CD7E3EC5F}"/>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grpSp>
        <p:nvGrpSpPr>
          <p:cNvPr id="63496" name="Group 8">
            <a:extLst>
              <a:ext uri="{FF2B5EF4-FFF2-40B4-BE49-F238E27FC236}">
                <a16:creationId xmlns:a16="http://schemas.microsoft.com/office/drawing/2014/main" id="{A56B13B4-BC32-4F1E-A77D-B3564556A705}"/>
              </a:ext>
            </a:extLst>
          </p:cNvPr>
          <p:cNvGrpSpPr>
            <a:grpSpLocks/>
          </p:cNvGrpSpPr>
          <p:nvPr/>
        </p:nvGrpSpPr>
        <p:grpSpPr bwMode="auto">
          <a:xfrm>
            <a:off x="3429000" y="2352675"/>
            <a:ext cx="1828800" cy="466725"/>
            <a:chOff x="2160" y="1200"/>
            <a:chExt cx="1152" cy="294"/>
          </a:xfrm>
        </p:grpSpPr>
        <p:grpSp>
          <p:nvGrpSpPr>
            <p:cNvPr id="63506" name="Group 9">
              <a:extLst>
                <a:ext uri="{FF2B5EF4-FFF2-40B4-BE49-F238E27FC236}">
                  <a16:creationId xmlns:a16="http://schemas.microsoft.com/office/drawing/2014/main" id="{E12E433C-5661-46B5-9426-948C4AFCA509}"/>
                </a:ext>
              </a:extLst>
            </p:cNvPr>
            <p:cNvGrpSpPr>
              <a:grpSpLocks/>
            </p:cNvGrpSpPr>
            <p:nvPr/>
          </p:nvGrpSpPr>
          <p:grpSpPr bwMode="auto">
            <a:xfrm>
              <a:off x="2234" y="1292"/>
              <a:ext cx="138" cy="110"/>
              <a:chOff x="2928" y="1465"/>
              <a:chExt cx="271" cy="215"/>
            </a:xfrm>
          </p:grpSpPr>
          <p:sp>
            <p:nvSpPr>
              <p:cNvPr id="63517" name="Oval 10">
                <a:extLst>
                  <a:ext uri="{FF2B5EF4-FFF2-40B4-BE49-F238E27FC236}">
                    <a16:creationId xmlns:a16="http://schemas.microsoft.com/office/drawing/2014/main" id="{708E984B-118A-4CFF-9AF7-4DB5940B0A65}"/>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3518" name="Oval 11">
                <a:extLst>
                  <a:ext uri="{FF2B5EF4-FFF2-40B4-BE49-F238E27FC236}">
                    <a16:creationId xmlns:a16="http://schemas.microsoft.com/office/drawing/2014/main" id="{E1FD236A-EBD9-4FD0-82F7-539E24417CC4}"/>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3507" name="Rectangle 12">
              <a:extLst>
                <a:ext uri="{FF2B5EF4-FFF2-40B4-BE49-F238E27FC236}">
                  <a16:creationId xmlns:a16="http://schemas.microsoft.com/office/drawing/2014/main" id="{6A5507A9-DA31-497F-9423-0F89461ECCF1}"/>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3508" name="Rectangle 13">
              <a:extLst>
                <a:ext uri="{FF2B5EF4-FFF2-40B4-BE49-F238E27FC236}">
                  <a16:creationId xmlns:a16="http://schemas.microsoft.com/office/drawing/2014/main" id="{1EDC68E2-3951-43E0-85E9-CD2FE4484786}"/>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3509" name="Rectangle 14">
              <a:extLst>
                <a:ext uri="{FF2B5EF4-FFF2-40B4-BE49-F238E27FC236}">
                  <a16:creationId xmlns:a16="http://schemas.microsoft.com/office/drawing/2014/main" id="{3791EAD5-AE22-4B45-B8AB-8E0C334CACB5}"/>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3510" name="Line 15">
              <a:extLst>
                <a:ext uri="{FF2B5EF4-FFF2-40B4-BE49-F238E27FC236}">
                  <a16:creationId xmlns:a16="http://schemas.microsoft.com/office/drawing/2014/main" id="{FAEAD519-C24F-47A0-8491-93AF1AF4B06C}"/>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3511" name="Line 16">
              <a:extLst>
                <a:ext uri="{FF2B5EF4-FFF2-40B4-BE49-F238E27FC236}">
                  <a16:creationId xmlns:a16="http://schemas.microsoft.com/office/drawing/2014/main" id="{C748321B-4E88-4916-BE3B-EB3AD44DE9F1}"/>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63512" name="Group 17">
              <a:extLst>
                <a:ext uri="{FF2B5EF4-FFF2-40B4-BE49-F238E27FC236}">
                  <a16:creationId xmlns:a16="http://schemas.microsoft.com/office/drawing/2014/main" id="{114422D0-EF8B-4FE4-B7A6-CA756B1DD5BF}"/>
                </a:ext>
              </a:extLst>
            </p:cNvPr>
            <p:cNvGrpSpPr>
              <a:grpSpLocks/>
            </p:cNvGrpSpPr>
            <p:nvPr/>
          </p:nvGrpSpPr>
          <p:grpSpPr bwMode="auto">
            <a:xfrm>
              <a:off x="2528" y="1292"/>
              <a:ext cx="138" cy="110"/>
              <a:chOff x="3648" y="3312"/>
              <a:chExt cx="271" cy="215"/>
            </a:xfrm>
          </p:grpSpPr>
          <p:sp>
            <p:nvSpPr>
              <p:cNvPr id="63515" name="Oval 18">
                <a:extLst>
                  <a:ext uri="{FF2B5EF4-FFF2-40B4-BE49-F238E27FC236}">
                    <a16:creationId xmlns:a16="http://schemas.microsoft.com/office/drawing/2014/main" id="{DAAD3782-8692-4854-B411-888D06B0D40F}"/>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3516" name="Oval 19">
                <a:extLst>
                  <a:ext uri="{FF2B5EF4-FFF2-40B4-BE49-F238E27FC236}">
                    <a16:creationId xmlns:a16="http://schemas.microsoft.com/office/drawing/2014/main" id="{F9DF21DD-5542-4B49-8FBE-34473054AA85}"/>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3513" name="Oval 20">
              <a:extLst>
                <a:ext uri="{FF2B5EF4-FFF2-40B4-BE49-F238E27FC236}">
                  <a16:creationId xmlns:a16="http://schemas.microsoft.com/office/drawing/2014/main" id="{6DC49705-A6FB-42F2-926C-B0A4E9409512}"/>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3514" name="Oval 21">
              <a:extLst>
                <a:ext uri="{FF2B5EF4-FFF2-40B4-BE49-F238E27FC236}">
                  <a16:creationId xmlns:a16="http://schemas.microsoft.com/office/drawing/2014/main" id="{5430F87A-D00C-4C4B-BCDE-2D44041171CC}"/>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3497" name="AutoShape 22">
            <a:extLst>
              <a:ext uri="{FF2B5EF4-FFF2-40B4-BE49-F238E27FC236}">
                <a16:creationId xmlns:a16="http://schemas.microsoft.com/office/drawing/2014/main" id="{75924313-F096-4448-A1D9-9CE80266E11C}"/>
              </a:ext>
            </a:extLst>
          </p:cNvPr>
          <p:cNvSpPr>
            <a:spLocks noChangeArrowheads="1"/>
          </p:cNvSpPr>
          <p:nvPr/>
        </p:nvSpPr>
        <p:spPr bwMode="auto">
          <a:xfrm>
            <a:off x="32004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q.enq(y)</a:t>
            </a:r>
          </a:p>
        </p:txBody>
      </p:sp>
      <p:sp>
        <p:nvSpPr>
          <p:cNvPr id="63498" name="AutoShape 23">
            <a:extLst>
              <a:ext uri="{FF2B5EF4-FFF2-40B4-BE49-F238E27FC236}">
                <a16:creationId xmlns:a16="http://schemas.microsoft.com/office/drawing/2014/main" id="{7BBE30E7-9890-4346-8853-C1D46D3D29AE}"/>
              </a:ext>
            </a:extLst>
          </p:cNvPr>
          <p:cNvSpPr>
            <a:spLocks noChangeArrowheads="1"/>
          </p:cNvSpPr>
          <p:nvPr/>
        </p:nvSpPr>
        <p:spPr bwMode="auto">
          <a:xfrm>
            <a:off x="3657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q.deq(y)</a:t>
            </a:r>
          </a:p>
        </p:txBody>
      </p:sp>
      <p:sp>
        <p:nvSpPr>
          <p:cNvPr id="63499" name="AutoShape 25">
            <a:extLst>
              <a:ext uri="{FF2B5EF4-FFF2-40B4-BE49-F238E27FC236}">
                <a16:creationId xmlns:a16="http://schemas.microsoft.com/office/drawing/2014/main" id="{A8F88314-77E4-4262-8A46-AB63F026D5D1}"/>
              </a:ext>
            </a:extLst>
          </p:cNvPr>
          <p:cNvSpPr>
            <a:spLocks noChangeArrowheads="1"/>
          </p:cNvSpPr>
          <p:nvPr/>
        </p:nvSpPr>
        <p:spPr bwMode="auto">
          <a:xfrm>
            <a:off x="909638" y="3362325"/>
            <a:ext cx="1828800" cy="990600"/>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sp>
        <p:nvSpPr>
          <p:cNvPr id="63500" name="AutoShape 26">
            <a:extLst>
              <a:ext uri="{FF2B5EF4-FFF2-40B4-BE49-F238E27FC236}">
                <a16:creationId xmlns:a16="http://schemas.microsoft.com/office/drawing/2014/main" id="{AA295FE0-3BAC-482C-B947-DC8FB5CC857F}"/>
              </a:ext>
            </a:extLst>
          </p:cNvPr>
          <p:cNvSpPr>
            <a:spLocks noChangeArrowheads="1"/>
          </p:cNvSpPr>
          <p:nvPr/>
        </p:nvSpPr>
        <p:spPr bwMode="auto">
          <a:xfrm>
            <a:off x="3195638" y="4352925"/>
            <a:ext cx="1981200" cy="990600"/>
          </a:xfrm>
          <a:prstGeom prst="leftRightArrow">
            <a:avLst>
              <a:gd name="adj1" fmla="val 50000"/>
              <a:gd name="adj2" fmla="val 40000"/>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q.enq(y)</a:t>
            </a:r>
          </a:p>
        </p:txBody>
      </p:sp>
      <p:sp>
        <p:nvSpPr>
          <p:cNvPr id="827419" name="Line 27">
            <a:extLst>
              <a:ext uri="{FF2B5EF4-FFF2-40B4-BE49-F238E27FC236}">
                <a16:creationId xmlns:a16="http://schemas.microsoft.com/office/drawing/2014/main" id="{6B90FEDE-6E8E-4D19-B309-1CAE30050B30}"/>
              </a:ext>
            </a:extLst>
          </p:cNvPr>
          <p:cNvSpPr>
            <a:spLocks noChangeShapeType="1"/>
          </p:cNvSpPr>
          <p:nvPr/>
        </p:nvSpPr>
        <p:spPr bwMode="auto">
          <a:xfrm>
            <a:off x="1814513" y="3570288"/>
            <a:ext cx="0" cy="522287"/>
          </a:xfrm>
          <a:prstGeom prst="line">
            <a:avLst/>
          </a:prstGeom>
          <a:noFill/>
          <a:ln w="76200">
            <a:solidFill>
              <a:srgbClr val="6666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27420" name="Line 28">
            <a:extLst>
              <a:ext uri="{FF2B5EF4-FFF2-40B4-BE49-F238E27FC236}">
                <a16:creationId xmlns:a16="http://schemas.microsoft.com/office/drawing/2014/main" id="{8FEFC054-3FC0-45C7-BEAC-85A9C1078DB3}"/>
              </a:ext>
            </a:extLst>
          </p:cNvPr>
          <p:cNvSpPr>
            <a:spLocks noChangeShapeType="1"/>
          </p:cNvSpPr>
          <p:nvPr/>
        </p:nvSpPr>
        <p:spPr bwMode="auto">
          <a:xfrm>
            <a:off x="4173538" y="4579938"/>
            <a:ext cx="0" cy="522287"/>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3503" name="Text Box 29">
            <a:extLst>
              <a:ext uri="{FF2B5EF4-FFF2-40B4-BE49-F238E27FC236}">
                <a16:creationId xmlns:a16="http://schemas.microsoft.com/office/drawing/2014/main" id="{BF42A276-AF8C-49CC-9959-399113C952D5}"/>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(5)</a:t>
            </a:r>
          </a:p>
        </p:txBody>
      </p:sp>
      <p:pic>
        <p:nvPicPr>
          <p:cNvPr id="63504" name="Picture 30" descr="MCj03970740000[1]">
            <a:extLst>
              <a:ext uri="{FF2B5EF4-FFF2-40B4-BE49-F238E27FC236}">
                <a16:creationId xmlns:a16="http://schemas.microsoft.com/office/drawing/2014/main" id="{BA40E8C7-0AF3-4BF6-9815-0494FB74B4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 y="534988"/>
            <a:ext cx="86677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7423" name="Text Box 31">
            <a:extLst>
              <a:ext uri="{FF2B5EF4-FFF2-40B4-BE49-F238E27FC236}">
                <a16:creationId xmlns:a16="http://schemas.microsoft.com/office/drawing/2014/main" id="{C6B513ED-230F-4F69-A44D-559FB3EE8536}"/>
              </a:ext>
            </a:extLst>
          </p:cNvPr>
          <p:cNvSpPr txBox="1">
            <a:spLocks noChangeArrowheads="1"/>
          </p:cNvSpPr>
          <p:nvPr/>
        </p:nvSpPr>
        <p:spPr bwMode="auto">
          <a:xfrm rot="2237948">
            <a:off x="4572000" y="2552700"/>
            <a:ext cx="4572000" cy="8001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4400">
                <a:latin typeface="Comic Sans MS" panose="030F0702030302020204" pitchFamily="66" charset="0"/>
                <a:ea typeface="宋体" panose="02010600030101010101" pitchFamily="2" charset="-122"/>
              </a:rPr>
              <a:t>not linearizable</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2.5E-6 -2.05098E-6 L 0.10104 -2.05098E-6 " pathEditMode="relative" rAng="0" ptsTypes="AA">
                                      <p:cBhvr>
                                        <p:cTn id="6" dur="2000" fill="hold"/>
                                        <p:tgtEl>
                                          <p:spTgt spid="827419"/>
                                        </p:tgtEl>
                                        <p:attrNameLst>
                                          <p:attrName>ppt_x</p:attrName>
                                          <p:attrName>ppt_y</p:attrName>
                                        </p:attrNameLst>
                                      </p:cBhvr>
                                      <p:rCtr x="5052" y="0"/>
                                    </p:animMotion>
                                  </p:childTnLst>
                                </p:cTn>
                              </p:par>
                              <p:par>
                                <p:cTn id="7" presetID="35" presetClass="path" presetSubtype="0" accel="50000" decel="50000" fill="hold" nodeType="withEffect">
                                  <p:stCondLst>
                                    <p:cond delay="0"/>
                                  </p:stCondLst>
                                  <p:childTnLst>
                                    <p:animMotion origin="layout" path="M -3.61111E-6 -4.86674E-6 L -0.1059 -4.86674E-6 " pathEditMode="relative" rAng="0" ptsTypes="AA">
                                      <p:cBhvr>
                                        <p:cTn id="8" dur="2000" fill="hold"/>
                                        <p:tgtEl>
                                          <p:spTgt spid="827420"/>
                                        </p:tgtEl>
                                        <p:attrNameLst>
                                          <p:attrName>ppt_x</p:attrName>
                                          <p:attrName>ppt_y</p:attrName>
                                        </p:attrNameLst>
                                      </p:cBhvr>
                                      <p:rCtr x="-5295" y="0"/>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274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7423"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Slide Number Placeholder 3">
            <a:extLst>
              <a:ext uri="{FF2B5EF4-FFF2-40B4-BE49-F238E27FC236}">
                <a16:creationId xmlns:a16="http://schemas.microsoft.com/office/drawing/2014/main" id="{5D66FB7F-4297-4FB3-8182-031C8B2090B1}"/>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2E4AF23-1677-4871-A8D2-EFE09213C5AE}" type="slidenum">
              <a:rPr lang="ar-SA" altLang="zh-CN" sz="1400" b="0">
                <a:solidFill>
                  <a:schemeClr val="tx1"/>
                </a:solidFill>
                <a:latin typeface="Comic Sans MS" panose="030F0702030302020204" pitchFamily="66" charset="0"/>
              </a:rPr>
              <a:pPr/>
              <a:t>63</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64516" name="Picture 33" descr="magic">
            <a:extLst>
              <a:ext uri="{FF2B5EF4-FFF2-40B4-BE49-F238E27FC236}">
                <a16:creationId xmlns:a16="http://schemas.microsoft.com/office/drawing/2014/main" id="{C122E1C0-AD6F-4112-A179-7259176898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4517" name="Rectangle 2">
            <a:extLst>
              <a:ext uri="{FF2B5EF4-FFF2-40B4-BE49-F238E27FC236}">
                <a16:creationId xmlns:a16="http://schemas.microsoft.com/office/drawing/2014/main" id="{BADA3ACB-FCF5-4F5C-8518-607C5914E11C}"/>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sp>
        <p:nvSpPr>
          <p:cNvPr id="64518" name="Text Box 4">
            <a:extLst>
              <a:ext uri="{FF2B5EF4-FFF2-40B4-BE49-F238E27FC236}">
                <a16:creationId xmlns:a16="http://schemas.microsoft.com/office/drawing/2014/main" id="{FBE8D789-74BC-4E6A-9F33-C6777F84AB22}"/>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nvGrpSpPr>
          <p:cNvPr id="64519" name="Group 6">
            <a:extLst>
              <a:ext uri="{FF2B5EF4-FFF2-40B4-BE49-F238E27FC236}">
                <a16:creationId xmlns:a16="http://schemas.microsoft.com/office/drawing/2014/main" id="{DA17287E-827B-45C0-9FCC-1AEE7D8E49C2}"/>
              </a:ext>
            </a:extLst>
          </p:cNvPr>
          <p:cNvGrpSpPr>
            <a:grpSpLocks/>
          </p:cNvGrpSpPr>
          <p:nvPr/>
        </p:nvGrpSpPr>
        <p:grpSpPr bwMode="auto">
          <a:xfrm>
            <a:off x="3429000" y="2352675"/>
            <a:ext cx="1828800" cy="466725"/>
            <a:chOff x="2160" y="1200"/>
            <a:chExt cx="1152" cy="294"/>
          </a:xfrm>
        </p:grpSpPr>
        <p:grpSp>
          <p:nvGrpSpPr>
            <p:cNvPr id="64524" name="Group 7">
              <a:extLst>
                <a:ext uri="{FF2B5EF4-FFF2-40B4-BE49-F238E27FC236}">
                  <a16:creationId xmlns:a16="http://schemas.microsoft.com/office/drawing/2014/main" id="{7A899DF1-0E65-4E8D-A199-A0C2C6ADE74B}"/>
                </a:ext>
              </a:extLst>
            </p:cNvPr>
            <p:cNvGrpSpPr>
              <a:grpSpLocks/>
            </p:cNvGrpSpPr>
            <p:nvPr/>
          </p:nvGrpSpPr>
          <p:grpSpPr bwMode="auto">
            <a:xfrm>
              <a:off x="2234" y="1292"/>
              <a:ext cx="138" cy="110"/>
              <a:chOff x="2928" y="1465"/>
              <a:chExt cx="271" cy="215"/>
            </a:xfrm>
          </p:grpSpPr>
          <p:sp>
            <p:nvSpPr>
              <p:cNvPr id="64535" name="Oval 8">
                <a:extLst>
                  <a:ext uri="{FF2B5EF4-FFF2-40B4-BE49-F238E27FC236}">
                    <a16:creationId xmlns:a16="http://schemas.microsoft.com/office/drawing/2014/main" id="{5891210B-F64E-4973-9B5D-B750D2D51D9F}"/>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4536" name="Oval 9">
                <a:extLst>
                  <a:ext uri="{FF2B5EF4-FFF2-40B4-BE49-F238E27FC236}">
                    <a16:creationId xmlns:a16="http://schemas.microsoft.com/office/drawing/2014/main" id="{3B62DB15-080C-4737-B2FB-CD8417866F87}"/>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4525" name="Rectangle 10">
              <a:extLst>
                <a:ext uri="{FF2B5EF4-FFF2-40B4-BE49-F238E27FC236}">
                  <a16:creationId xmlns:a16="http://schemas.microsoft.com/office/drawing/2014/main" id="{1CC5E88C-8B10-49FA-8039-B6B74900A7F3}"/>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4526" name="Rectangle 11">
              <a:extLst>
                <a:ext uri="{FF2B5EF4-FFF2-40B4-BE49-F238E27FC236}">
                  <a16:creationId xmlns:a16="http://schemas.microsoft.com/office/drawing/2014/main" id="{E8CD2B13-FAEB-4F0D-9469-7486A32FD087}"/>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4527" name="Rectangle 12">
              <a:extLst>
                <a:ext uri="{FF2B5EF4-FFF2-40B4-BE49-F238E27FC236}">
                  <a16:creationId xmlns:a16="http://schemas.microsoft.com/office/drawing/2014/main" id="{3BF3C018-7915-4326-9A6E-C5A84BE6494B}"/>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4528" name="Line 13">
              <a:extLst>
                <a:ext uri="{FF2B5EF4-FFF2-40B4-BE49-F238E27FC236}">
                  <a16:creationId xmlns:a16="http://schemas.microsoft.com/office/drawing/2014/main" id="{A970B6EE-9259-4803-8E86-01A9BF2D34A8}"/>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4529" name="Line 14">
              <a:extLst>
                <a:ext uri="{FF2B5EF4-FFF2-40B4-BE49-F238E27FC236}">
                  <a16:creationId xmlns:a16="http://schemas.microsoft.com/office/drawing/2014/main" id="{58F8BB78-5F60-4392-A232-7A4797356117}"/>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64530" name="Group 15">
              <a:extLst>
                <a:ext uri="{FF2B5EF4-FFF2-40B4-BE49-F238E27FC236}">
                  <a16:creationId xmlns:a16="http://schemas.microsoft.com/office/drawing/2014/main" id="{04096B8E-925C-4CF1-93CD-B1FAFE24092D}"/>
                </a:ext>
              </a:extLst>
            </p:cNvPr>
            <p:cNvGrpSpPr>
              <a:grpSpLocks/>
            </p:cNvGrpSpPr>
            <p:nvPr/>
          </p:nvGrpSpPr>
          <p:grpSpPr bwMode="auto">
            <a:xfrm>
              <a:off x="2528" y="1292"/>
              <a:ext cx="138" cy="110"/>
              <a:chOff x="3648" y="3312"/>
              <a:chExt cx="271" cy="215"/>
            </a:xfrm>
          </p:grpSpPr>
          <p:sp>
            <p:nvSpPr>
              <p:cNvPr id="64533" name="Oval 16">
                <a:extLst>
                  <a:ext uri="{FF2B5EF4-FFF2-40B4-BE49-F238E27FC236}">
                    <a16:creationId xmlns:a16="http://schemas.microsoft.com/office/drawing/2014/main" id="{C296085A-E568-428C-AE45-B5DCE4E41122}"/>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4534" name="Oval 17">
                <a:extLst>
                  <a:ext uri="{FF2B5EF4-FFF2-40B4-BE49-F238E27FC236}">
                    <a16:creationId xmlns:a16="http://schemas.microsoft.com/office/drawing/2014/main" id="{B551EA74-5A5F-47E0-9A8A-208C66B8E2AA}"/>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4531" name="Oval 18">
              <a:extLst>
                <a:ext uri="{FF2B5EF4-FFF2-40B4-BE49-F238E27FC236}">
                  <a16:creationId xmlns:a16="http://schemas.microsoft.com/office/drawing/2014/main" id="{65DD808D-FB97-4633-B04E-B2D4263B88C2}"/>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4532" name="Oval 19">
              <a:extLst>
                <a:ext uri="{FF2B5EF4-FFF2-40B4-BE49-F238E27FC236}">
                  <a16:creationId xmlns:a16="http://schemas.microsoft.com/office/drawing/2014/main" id="{5058B29E-B05B-4029-BC28-1E8897FF2CD1}"/>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nvGrpSpPr>
          <p:cNvPr id="64520" name="Group 29">
            <a:extLst>
              <a:ext uri="{FF2B5EF4-FFF2-40B4-BE49-F238E27FC236}">
                <a16:creationId xmlns:a16="http://schemas.microsoft.com/office/drawing/2014/main" id="{80D2964B-02E6-4C8C-BAA4-26AB7DC218CB}"/>
              </a:ext>
            </a:extLst>
          </p:cNvPr>
          <p:cNvGrpSpPr>
            <a:grpSpLocks/>
          </p:cNvGrpSpPr>
          <p:nvPr/>
        </p:nvGrpSpPr>
        <p:grpSpPr bwMode="auto">
          <a:xfrm>
            <a:off x="838200" y="5257800"/>
            <a:ext cx="7391400" cy="762000"/>
            <a:chOff x="528" y="3312"/>
            <a:chExt cx="4656" cy="480"/>
          </a:xfrm>
        </p:grpSpPr>
        <p:sp>
          <p:nvSpPr>
            <p:cNvPr id="64522" name="AutoShape 30">
              <a:extLst>
                <a:ext uri="{FF2B5EF4-FFF2-40B4-BE49-F238E27FC236}">
                  <a16:creationId xmlns:a16="http://schemas.microsoft.com/office/drawing/2014/main" id="{2A9112A6-E1E7-4DB2-992F-9C59F3FF1B6C}"/>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4523" name="Text Box 31">
              <a:extLst>
                <a:ext uri="{FF2B5EF4-FFF2-40B4-BE49-F238E27FC236}">
                  <a16:creationId xmlns:a16="http://schemas.microsoft.com/office/drawing/2014/main" id="{30994856-6BD7-438B-AD9D-B99F545EEB78}"/>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64521" name="Text Box 32">
            <a:extLst>
              <a:ext uri="{FF2B5EF4-FFF2-40B4-BE49-F238E27FC236}">
                <a16:creationId xmlns:a16="http://schemas.microsoft.com/office/drawing/2014/main" id="{FFEE5179-264F-4DED-9DAA-039978C86DFB}"/>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(4)</a:t>
            </a:r>
          </a:p>
        </p:txBody>
      </p:sp>
    </p:spTree>
  </p:cSld>
  <p:clrMapOvr>
    <a:masterClrMapping/>
  </p:clrMapOvr>
  <p:transition>
    <p:blinds/>
  </p:transition>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Slide Number Placeholder 3">
            <a:extLst>
              <a:ext uri="{FF2B5EF4-FFF2-40B4-BE49-F238E27FC236}">
                <a16:creationId xmlns:a16="http://schemas.microsoft.com/office/drawing/2014/main" id="{2EA7C6CE-9E8F-47C1-BE29-566D1B22242D}"/>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FCE7445-E9FF-45C4-83CB-1C9CF8CA53B6}" type="slidenum">
              <a:rPr lang="ar-SA" altLang="zh-CN" sz="1400" b="0">
                <a:solidFill>
                  <a:schemeClr val="tx1"/>
                </a:solidFill>
                <a:latin typeface="Comic Sans MS" panose="030F0702030302020204" pitchFamily="66" charset="0"/>
              </a:rPr>
              <a:pPr/>
              <a:t>64</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65540" name="Picture 2" descr="magic">
            <a:extLst>
              <a:ext uri="{FF2B5EF4-FFF2-40B4-BE49-F238E27FC236}">
                <a16:creationId xmlns:a16="http://schemas.microsoft.com/office/drawing/2014/main" id="{8E402F91-7462-4124-8265-DCFAC183EF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5541" name="Rectangle 3">
            <a:extLst>
              <a:ext uri="{FF2B5EF4-FFF2-40B4-BE49-F238E27FC236}">
                <a16:creationId xmlns:a16="http://schemas.microsoft.com/office/drawing/2014/main" id="{2AF629D8-2068-475A-BC33-8C5778A353F6}"/>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sp>
        <p:nvSpPr>
          <p:cNvPr id="65542" name="Text Box 4">
            <a:extLst>
              <a:ext uri="{FF2B5EF4-FFF2-40B4-BE49-F238E27FC236}">
                <a16:creationId xmlns:a16="http://schemas.microsoft.com/office/drawing/2014/main" id="{AFBA6505-661B-4CAF-94AC-7D261B79BCF7}"/>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65543" name="AutoShape 5">
            <a:extLst>
              <a:ext uri="{FF2B5EF4-FFF2-40B4-BE49-F238E27FC236}">
                <a16:creationId xmlns:a16="http://schemas.microsoft.com/office/drawing/2014/main" id="{F002FAE1-D4E7-4750-B256-02B2AC221C3E}"/>
              </a:ext>
            </a:extLst>
          </p:cNvPr>
          <p:cNvSpPr>
            <a:spLocks noChangeArrowheads="1"/>
          </p:cNvSpPr>
          <p:nvPr/>
        </p:nvSpPr>
        <p:spPr bwMode="auto">
          <a:xfrm flipH="1">
            <a:off x="914400" y="3373438"/>
            <a:ext cx="8001000" cy="9699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522 h 21600"/>
              <a:gd name="T14" fmla="*/ 20952 w 21600"/>
              <a:gd name="T15" fmla="*/ 16078 h 21600"/>
            </a:gdLst>
            <a:ahLst/>
            <a:cxnLst>
              <a:cxn ang="T8">
                <a:pos x="T0" y="T1"/>
              </a:cxn>
              <a:cxn ang="T9">
                <a:pos x="T2" y="T3"/>
              </a:cxn>
              <a:cxn ang="T10">
                <a:pos x="T4" y="T5"/>
              </a:cxn>
              <a:cxn ang="T11">
                <a:pos x="T6" y="T7"/>
              </a:cxn>
            </a:cxnLst>
            <a:rect l="T12" t="T13" r="T14" b="T15"/>
            <a:pathLst>
              <a:path w="21600" h="21600">
                <a:moveTo>
                  <a:pt x="20275" y="0"/>
                </a:moveTo>
                <a:lnTo>
                  <a:pt x="20275" y="5522"/>
                </a:lnTo>
                <a:lnTo>
                  <a:pt x="3375" y="5522"/>
                </a:lnTo>
                <a:lnTo>
                  <a:pt x="3375" y="16078"/>
                </a:lnTo>
                <a:lnTo>
                  <a:pt x="20275" y="16078"/>
                </a:lnTo>
                <a:lnTo>
                  <a:pt x="20275" y="21600"/>
                </a:lnTo>
                <a:lnTo>
                  <a:pt x="21600" y="10800"/>
                </a:lnTo>
                <a:close/>
              </a:path>
              <a:path w="21600" h="21600">
                <a:moveTo>
                  <a:pt x="1350" y="5522"/>
                </a:moveTo>
                <a:lnTo>
                  <a:pt x="1350" y="16078"/>
                </a:lnTo>
                <a:lnTo>
                  <a:pt x="2700" y="16078"/>
                </a:lnTo>
                <a:lnTo>
                  <a:pt x="2700" y="5522"/>
                </a:lnTo>
                <a:close/>
              </a:path>
              <a:path w="21600" h="21600">
                <a:moveTo>
                  <a:pt x="0" y="5522"/>
                </a:moveTo>
                <a:lnTo>
                  <a:pt x="0" y="16078"/>
                </a:lnTo>
                <a:lnTo>
                  <a:pt x="675" y="16078"/>
                </a:lnTo>
                <a:lnTo>
                  <a:pt x="675" y="5522"/>
                </a:lnTo>
                <a:close/>
              </a:path>
            </a:pathLst>
          </a:cu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grpSp>
        <p:nvGrpSpPr>
          <p:cNvPr id="65544" name="Group 6">
            <a:extLst>
              <a:ext uri="{FF2B5EF4-FFF2-40B4-BE49-F238E27FC236}">
                <a16:creationId xmlns:a16="http://schemas.microsoft.com/office/drawing/2014/main" id="{3C44F9B6-A8CF-4669-B556-6770B3C4AB7A}"/>
              </a:ext>
            </a:extLst>
          </p:cNvPr>
          <p:cNvGrpSpPr>
            <a:grpSpLocks/>
          </p:cNvGrpSpPr>
          <p:nvPr/>
        </p:nvGrpSpPr>
        <p:grpSpPr bwMode="auto">
          <a:xfrm>
            <a:off x="3429000" y="2352675"/>
            <a:ext cx="1828800" cy="466725"/>
            <a:chOff x="2160" y="1200"/>
            <a:chExt cx="1152" cy="294"/>
          </a:xfrm>
        </p:grpSpPr>
        <p:grpSp>
          <p:nvGrpSpPr>
            <p:cNvPr id="65549" name="Group 7">
              <a:extLst>
                <a:ext uri="{FF2B5EF4-FFF2-40B4-BE49-F238E27FC236}">
                  <a16:creationId xmlns:a16="http://schemas.microsoft.com/office/drawing/2014/main" id="{FC3A9EA4-FCA4-4A57-AB87-EC624A4F5087}"/>
                </a:ext>
              </a:extLst>
            </p:cNvPr>
            <p:cNvGrpSpPr>
              <a:grpSpLocks/>
            </p:cNvGrpSpPr>
            <p:nvPr/>
          </p:nvGrpSpPr>
          <p:grpSpPr bwMode="auto">
            <a:xfrm>
              <a:off x="2234" y="1292"/>
              <a:ext cx="138" cy="110"/>
              <a:chOff x="2928" y="1465"/>
              <a:chExt cx="271" cy="215"/>
            </a:xfrm>
          </p:grpSpPr>
          <p:sp>
            <p:nvSpPr>
              <p:cNvPr id="65560" name="Oval 8">
                <a:extLst>
                  <a:ext uri="{FF2B5EF4-FFF2-40B4-BE49-F238E27FC236}">
                    <a16:creationId xmlns:a16="http://schemas.microsoft.com/office/drawing/2014/main" id="{50B06BFD-08AF-4B63-A6D5-88D87E82D6F9}"/>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5561" name="Oval 9">
                <a:extLst>
                  <a:ext uri="{FF2B5EF4-FFF2-40B4-BE49-F238E27FC236}">
                    <a16:creationId xmlns:a16="http://schemas.microsoft.com/office/drawing/2014/main" id="{F32EB59B-154A-4F69-9DA4-137627265B3C}"/>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5550" name="Rectangle 10">
              <a:extLst>
                <a:ext uri="{FF2B5EF4-FFF2-40B4-BE49-F238E27FC236}">
                  <a16:creationId xmlns:a16="http://schemas.microsoft.com/office/drawing/2014/main" id="{0D5CB5B4-8148-4695-8ACE-D0FEFF876912}"/>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5551" name="Rectangle 11">
              <a:extLst>
                <a:ext uri="{FF2B5EF4-FFF2-40B4-BE49-F238E27FC236}">
                  <a16:creationId xmlns:a16="http://schemas.microsoft.com/office/drawing/2014/main" id="{B9C0A005-C443-4B77-82A3-B8668D5EC0EB}"/>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5552" name="Rectangle 12">
              <a:extLst>
                <a:ext uri="{FF2B5EF4-FFF2-40B4-BE49-F238E27FC236}">
                  <a16:creationId xmlns:a16="http://schemas.microsoft.com/office/drawing/2014/main" id="{36F05CD6-1493-4273-8B7A-2DC31EE0DEAF}"/>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5553" name="Line 13">
              <a:extLst>
                <a:ext uri="{FF2B5EF4-FFF2-40B4-BE49-F238E27FC236}">
                  <a16:creationId xmlns:a16="http://schemas.microsoft.com/office/drawing/2014/main" id="{F4D08408-1A6A-42C0-B905-DD9DDB5751AF}"/>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5554" name="Line 14">
              <a:extLst>
                <a:ext uri="{FF2B5EF4-FFF2-40B4-BE49-F238E27FC236}">
                  <a16:creationId xmlns:a16="http://schemas.microsoft.com/office/drawing/2014/main" id="{3B9EF2F9-58FC-467A-909E-130FC9153282}"/>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65555" name="Group 15">
              <a:extLst>
                <a:ext uri="{FF2B5EF4-FFF2-40B4-BE49-F238E27FC236}">
                  <a16:creationId xmlns:a16="http://schemas.microsoft.com/office/drawing/2014/main" id="{D4ACB90C-ECF7-4D37-BB60-6EF51B905082}"/>
                </a:ext>
              </a:extLst>
            </p:cNvPr>
            <p:cNvGrpSpPr>
              <a:grpSpLocks/>
            </p:cNvGrpSpPr>
            <p:nvPr/>
          </p:nvGrpSpPr>
          <p:grpSpPr bwMode="auto">
            <a:xfrm>
              <a:off x="2528" y="1292"/>
              <a:ext cx="138" cy="110"/>
              <a:chOff x="3648" y="3312"/>
              <a:chExt cx="271" cy="215"/>
            </a:xfrm>
          </p:grpSpPr>
          <p:sp>
            <p:nvSpPr>
              <p:cNvPr id="65558" name="Oval 16">
                <a:extLst>
                  <a:ext uri="{FF2B5EF4-FFF2-40B4-BE49-F238E27FC236}">
                    <a16:creationId xmlns:a16="http://schemas.microsoft.com/office/drawing/2014/main" id="{0B984C57-2A8C-462A-A752-A04853E9CC32}"/>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5559" name="Oval 17">
                <a:extLst>
                  <a:ext uri="{FF2B5EF4-FFF2-40B4-BE49-F238E27FC236}">
                    <a16:creationId xmlns:a16="http://schemas.microsoft.com/office/drawing/2014/main" id="{6E9EF788-6FD0-423B-954D-10C2E8A8176D}"/>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5556" name="Oval 18">
              <a:extLst>
                <a:ext uri="{FF2B5EF4-FFF2-40B4-BE49-F238E27FC236}">
                  <a16:creationId xmlns:a16="http://schemas.microsoft.com/office/drawing/2014/main" id="{86FE8692-8DCF-468D-818A-A4F1CB906B77}"/>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5557" name="Oval 19">
              <a:extLst>
                <a:ext uri="{FF2B5EF4-FFF2-40B4-BE49-F238E27FC236}">
                  <a16:creationId xmlns:a16="http://schemas.microsoft.com/office/drawing/2014/main" id="{981E72F8-1250-4EE6-981E-84DA4C937C44}"/>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nvGrpSpPr>
          <p:cNvPr id="65545" name="Group 27">
            <a:extLst>
              <a:ext uri="{FF2B5EF4-FFF2-40B4-BE49-F238E27FC236}">
                <a16:creationId xmlns:a16="http://schemas.microsoft.com/office/drawing/2014/main" id="{FCD2C687-1849-4CBA-B6B9-D5F08AE2E863}"/>
              </a:ext>
            </a:extLst>
          </p:cNvPr>
          <p:cNvGrpSpPr>
            <a:grpSpLocks/>
          </p:cNvGrpSpPr>
          <p:nvPr/>
        </p:nvGrpSpPr>
        <p:grpSpPr bwMode="auto">
          <a:xfrm>
            <a:off x="838200" y="5257800"/>
            <a:ext cx="7391400" cy="762000"/>
            <a:chOff x="528" y="3312"/>
            <a:chExt cx="4656" cy="480"/>
          </a:xfrm>
        </p:grpSpPr>
        <p:sp>
          <p:nvSpPr>
            <p:cNvPr id="65547" name="AutoShape 28">
              <a:extLst>
                <a:ext uri="{FF2B5EF4-FFF2-40B4-BE49-F238E27FC236}">
                  <a16:creationId xmlns:a16="http://schemas.microsoft.com/office/drawing/2014/main" id="{A11B99D2-1CB5-4E94-A602-5B00474EE732}"/>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5548" name="Text Box 29">
              <a:extLst>
                <a:ext uri="{FF2B5EF4-FFF2-40B4-BE49-F238E27FC236}">
                  <a16:creationId xmlns:a16="http://schemas.microsoft.com/office/drawing/2014/main" id="{88FC41BE-479A-4A3B-B975-F0B71E3122C3}"/>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65546" name="Text Box 30">
            <a:extLst>
              <a:ext uri="{FF2B5EF4-FFF2-40B4-BE49-F238E27FC236}">
                <a16:creationId xmlns:a16="http://schemas.microsoft.com/office/drawing/2014/main" id="{FB6A611E-9F44-4F5A-8E44-9FDB2C07DF21}"/>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(4)</a:t>
            </a:r>
          </a:p>
        </p:txBody>
      </p:sp>
    </p:spTree>
  </p:cSld>
  <p:clrMapOvr>
    <a:masterClrMapping/>
  </p:clrMapOvr>
  <p:transition>
    <p:blinds/>
  </p:transition>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Slide Number Placeholder 3">
            <a:extLst>
              <a:ext uri="{FF2B5EF4-FFF2-40B4-BE49-F238E27FC236}">
                <a16:creationId xmlns:a16="http://schemas.microsoft.com/office/drawing/2014/main" id="{D71DC419-C050-4FA9-BAFF-DF8E1D5C8C65}"/>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F2A6D51-338C-4F03-B0E5-74DFDA321672}" type="slidenum">
              <a:rPr lang="ar-SA" altLang="zh-CN" sz="1400" b="0">
                <a:solidFill>
                  <a:schemeClr val="tx1"/>
                </a:solidFill>
                <a:latin typeface="Comic Sans MS" panose="030F0702030302020204" pitchFamily="66" charset="0"/>
              </a:rPr>
              <a:pPr/>
              <a:t>65</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66564" name="Picture 2" descr="magic">
            <a:extLst>
              <a:ext uri="{FF2B5EF4-FFF2-40B4-BE49-F238E27FC236}">
                <a16:creationId xmlns:a16="http://schemas.microsoft.com/office/drawing/2014/main" id="{3DD9F716-A1C7-44AD-B952-9ACF3518A0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6565" name="Rectangle 3">
            <a:extLst>
              <a:ext uri="{FF2B5EF4-FFF2-40B4-BE49-F238E27FC236}">
                <a16:creationId xmlns:a16="http://schemas.microsoft.com/office/drawing/2014/main" id="{97F48804-7A98-404B-94AB-F9263887E3BD}"/>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sp>
        <p:nvSpPr>
          <p:cNvPr id="66566" name="Text Box 4">
            <a:extLst>
              <a:ext uri="{FF2B5EF4-FFF2-40B4-BE49-F238E27FC236}">
                <a16:creationId xmlns:a16="http://schemas.microsoft.com/office/drawing/2014/main" id="{A95954FC-D380-49D7-89EE-20BEF08572E7}"/>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66567" name="AutoShape 5">
            <a:extLst>
              <a:ext uri="{FF2B5EF4-FFF2-40B4-BE49-F238E27FC236}">
                <a16:creationId xmlns:a16="http://schemas.microsoft.com/office/drawing/2014/main" id="{40FAC136-166E-4078-8A9D-422BFB3DAFF1}"/>
              </a:ext>
            </a:extLst>
          </p:cNvPr>
          <p:cNvSpPr>
            <a:spLocks noChangeArrowheads="1"/>
          </p:cNvSpPr>
          <p:nvPr/>
        </p:nvSpPr>
        <p:spPr bwMode="auto">
          <a:xfrm flipH="1">
            <a:off x="914400" y="3373438"/>
            <a:ext cx="8001000" cy="9699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522 h 21600"/>
              <a:gd name="T14" fmla="*/ 20952 w 21600"/>
              <a:gd name="T15" fmla="*/ 16078 h 21600"/>
            </a:gdLst>
            <a:ahLst/>
            <a:cxnLst>
              <a:cxn ang="T8">
                <a:pos x="T0" y="T1"/>
              </a:cxn>
              <a:cxn ang="T9">
                <a:pos x="T2" y="T3"/>
              </a:cxn>
              <a:cxn ang="T10">
                <a:pos x="T4" y="T5"/>
              </a:cxn>
              <a:cxn ang="T11">
                <a:pos x="T6" y="T7"/>
              </a:cxn>
            </a:cxnLst>
            <a:rect l="T12" t="T13" r="T14" b="T15"/>
            <a:pathLst>
              <a:path w="21600" h="21600">
                <a:moveTo>
                  <a:pt x="20275" y="0"/>
                </a:moveTo>
                <a:lnTo>
                  <a:pt x="20275" y="5522"/>
                </a:lnTo>
                <a:lnTo>
                  <a:pt x="3375" y="5522"/>
                </a:lnTo>
                <a:lnTo>
                  <a:pt x="3375" y="16078"/>
                </a:lnTo>
                <a:lnTo>
                  <a:pt x="20275" y="16078"/>
                </a:lnTo>
                <a:lnTo>
                  <a:pt x="20275" y="21600"/>
                </a:lnTo>
                <a:lnTo>
                  <a:pt x="21600" y="10800"/>
                </a:lnTo>
                <a:close/>
              </a:path>
              <a:path w="21600" h="21600">
                <a:moveTo>
                  <a:pt x="1350" y="5522"/>
                </a:moveTo>
                <a:lnTo>
                  <a:pt x="1350" y="16078"/>
                </a:lnTo>
                <a:lnTo>
                  <a:pt x="2700" y="16078"/>
                </a:lnTo>
                <a:lnTo>
                  <a:pt x="2700" y="5522"/>
                </a:lnTo>
                <a:close/>
              </a:path>
              <a:path w="21600" h="21600">
                <a:moveTo>
                  <a:pt x="0" y="5522"/>
                </a:moveTo>
                <a:lnTo>
                  <a:pt x="0" y="16078"/>
                </a:lnTo>
                <a:lnTo>
                  <a:pt x="675" y="16078"/>
                </a:lnTo>
                <a:lnTo>
                  <a:pt x="675" y="5522"/>
                </a:lnTo>
                <a:close/>
              </a:path>
            </a:pathLst>
          </a:cu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grpSp>
        <p:nvGrpSpPr>
          <p:cNvPr id="66568" name="Group 6">
            <a:extLst>
              <a:ext uri="{FF2B5EF4-FFF2-40B4-BE49-F238E27FC236}">
                <a16:creationId xmlns:a16="http://schemas.microsoft.com/office/drawing/2014/main" id="{94558F97-50F5-41E4-8311-609CFA001259}"/>
              </a:ext>
            </a:extLst>
          </p:cNvPr>
          <p:cNvGrpSpPr>
            <a:grpSpLocks/>
          </p:cNvGrpSpPr>
          <p:nvPr/>
        </p:nvGrpSpPr>
        <p:grpSpPr bwMode="auto">
          <a:xfrm>
            <a:off x="3429000" y="2352675"/>
            <a:ext cx="1828800" cy="466725"/>
            <a:chOff x="2160" y="1200"/>
            <a:chExt cx="1152" cy="294"/>
          </a:xfrm>
        </p:grpSpPr>
        <p:grpSp>
          <p:nvGrpSpPr>
            <p:cNvPr id="66575" name="Group 7">
              <a:extLst>
                <a:ext uri="{FF2B5EF4-FFF2-40B4-BE49-F238E27FC236}">
                  <a16:creationId xmlns:a16="http://schemas.microsoft.com/office/drawing/2014/main" id="{AF2C5B57-27DE-4572-B757-0F2C18B5A315}"/>
                </a:ext>
              </a:extLst>
            </p:cNvPr>
            <p:cNvGrpSpPr>
              <a:grpSpLocks/>
            </p:cNvGrpSpPr>
            <p:nvPr/>
          </p:nvGrpSpPr>
          <p:grpSpPr bwMode="auto">
            <a:xfrm>
              <a:off x="2234" y="1292"/>
              <a:ext cx="138" cy="110"/>
              <a:chOff x="2928" y="1465"/>
              <a:chExt cx="271" cy="215"/>
            </a:xfrm>
          </p:grpSpPr>
          <p:sp>
            <p:nvSpPr>
              <p:cNvPr id="66586" name="Oval 8">
                <a:extLst>
                  <a:ext uri="{FF2B5EF4-FFF2-40B4-BE49-F238E27FC236}">
                    <a16:creationId xmlns:a16="http://schemas.microsoft.com/office/drawing/2014/main" id="{A4A42C18-4C1C-4065-9CB6-0C5629FE3A1F}"/>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6587" name="Oval 9">
                <a:extLst>
                  <a:ext uri="{FF2B5EF4-FFF2-40B4-BE49-F238E27FC236}">
                    <a16:creationId xmlns:a16="http://schemas.microsoft.com/office/drawing/2014/main" id="{EAA8939C-13E5-41D9-9D79-E1B2BB184645}"/>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6576" name="Rectangle 10">
              <a:extLst>
                <a:ext uri="{FF2B5EF4-FFF2-40B4-BE49-F238E27FC236}">
                  <a16:creationId xmlns:a16="http://schemas.microsoft.com/office/drawing/2014/main" id="{B1155B4B-5153-4243-89A3-01F5CE1E8378}"/>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6577" name="Rectangle 11">
              <a:extLst>
                <a:ext uri="{FF2B5EF4-FFF2-40B4-BE49-F238E27FC236}">
                  <a16:creationId xmlns:a16="http://schemas.microsoft.com/office/drawing/2014/main" id="{40FC8965-1193-498A-AF41-00AE461FF917}"/>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6578" name="Rectangle 12">
              <a:extLst>
                <a:ext uri="{FF2B5EF4-FFF2-40B4-BE49-F238E27FC236}">
                  <a16:creationId xmlns:a16="http://schemas.microsoft.com/office/drawing/2014/main" id="{1F7D437E-84DF-4B42-A4E0-7DE8C0BD4FCA}"/>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6579" name="Line 13">
              <a:extLst>
                <a:ext uri="{FF2B5EF4-FFF2-40B4-BE49-F238E27FC236}">
                  <a16:creationId xmlns:a16="http://schemas.microsoft.com/office/drawing/2014/main" id="{4B6AE704-9051-49F2-89E3-CE056ECDCD8B}"/>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6580" name="Line 14">
              <a:extLst>
                <a:ext uri="{FF2B5EF4-FFF2-40B4-BE49-F238E27FC236}">
                  <a16:creationId xmlns:a16="http://schemas.microsoft.com/office/drawing/2014/main" id="{9A729172-7B30-400C-AA00-E4617B83B4A9}"/>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66581" name="Group 15">
              <a:extLst>
                <a:ext uri="{FF2B5EF4-FFF2-40B4-BE49-F238E27FC236}">
                  <a16:creationId xmlns:a16="http://schemas.microsoft.com/office/drawing/2014/main" id="{32B54B3E-5B48-4702-A3BA-7FB6CBD1DC3B}"/>
                </a:ext>
              </a:extLst>
            </p:cNvPr>
            <p:cNvGrpSpPr>
              <a:grpSpLocks/>
            </p:cNvGrpSpPr>
            <p:nvPr/>
          </p:nvGrpSpPr>
          <p:grpSpPr bwMode="auto">
            <a:xfrm>
              <a:off x="2528" y="1292"/>
              <a:ext cx="138" cy="110"/>
              <a:chOff x="3648" y="3312"/>
              <a:chExt cx="271" cy="215"/>
            </a:xfrm>
          </p:grpSpPr>
          <p:sp>
            <p:nvSpPr>
              <p:cNvPr id="66584" name="Oval 16">
                <a:extLst>
                  <a:ext uri="{FF2B5EF4-FFF2-40B4-BE49-F238E27FC236}">
                    <a16:creationId xmlns:a16="http://schemas.microsoft.com/office/drawing/2014/main" id="{AB32F039-EC23-4040-9C94-6765B955893C}"/>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6585" name="Oval 17">
                <a:extLst>
                  <a:ext uri="{FF2B5EF4-FFF2-40B4-BE49-F238E27FC236}">
                    <a16:creationId xmlns:a16="http://schemas.microsoft.com/office/drawing/2014/main" id="{377EE957-085D-4404-81B3-29A10B46F094}"/>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6582" name="Oval 18">
              <a:extLst>
                <a:ext uri="{FF2B5EF4-FFF2-40B4-BE49-F238E27FC236}">
                  <a16:creationId xmlns:a16="http://schemas.microsoft.com/office/drawing/2014/main" id="{D124405E-7529-4738-AF73-67CE71835E3F}"/>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6583" name="Oval 19">
              <a:extLst>
                <a:ext uri="{FF2B5EF4-FFF2-40B4-BE49-F238E27FC236}">
                  <a16:creationId xmlns:a16="http://schemas.microsoft.com/office/drawing/2014/main" id="{0B7170A6-B397-489F-BF55-864A13BD2AF3}"/>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6569" name="AutoShape 20">
            <a:extLst>
              <a:ext uri="{FF2B5EF4-FFF2-40B4-BE49-F238E27FC236}">
                <a16:creationId xmlns:a16="http://schemas.microsoft.com/office/drawing/2014/main" id="{E4958A31-C382-43DD-AB89-709677C3C687}"/>
              </a:ext>
            </a:extLst>
          </p:cNvPr>
          <p:cNvSpPr>
            <a:spLocks noChangeArrowheads="1"/>
          </p:cNvSpPr>
          <p:nvPr/>
        </p:nvSpPr>
        <p:spPr bwMode="auto">
          <a:xfrm>
            <a:off x="32004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q.deq(x)</a:t>
            </a:r>
          </a:p>
        </p:txBody>
      </p:sp>
      <p:grpSp>
        <p:nvGrpSpPr>
          <p:cNvPr id="66570" name="Group 21">
            <a:extLst>
              <a:ext uri="{FF2B5EF4-FFF2-40B4-BE49-F238E27FC236}">
                <a16:creationId xmlns:a16="http://schemas.microsoft.com/office/drawing/2014/main" id="{68A9FF39-B428-438F-AE90-0394C7E8DEC7}"/>
              </a:ext>
            </a:extLst>
          </p:cNvPr>
          <p:cNvGrpSpPr>
            <a:grpSpLocks/>
          </p:cNvGrpSpPr>
          <p:nvPr/>
        </p:nvGrpSpPr>
        <p:grpSpPr bwMode="auto">
          <a:xfrm>
            <a:off x="838200" y="5257800"/>
            <a:ext cx="7391400" cy="762000"/>
            <a:chOff x="528" y="3312"/>
            <a:chExt cx="4656" cy="480"/>
          </a:xfrm>
        </p:grpSpPr>
        <p:sp>
          <p:nvSpPr>
            <p:cNvPr id="66573" name="AutoShape 22">
              <a:extLst>
                <a:ext uri="{FF2B5EF4-FFF2-40B4-BE49-F238E27FC236}">
                  <a16:creationId xmlns:a16="http://schemas.microsoft.com/office/drawing/2014/main" id="{35E8AFFF-895F-485C-B147-D8677E3A54EB}"/>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6574" name="Text Box 23">
              <a:extLst>
                <a:ext uri="{FF2B5EF4-FFF2-40B4-BE49-F238E27FC236}">
                  <a16:creationId xmlns:a16="http://schemas.microsoft.com/office/drawing/2014/main" id="{6F370162-D582-44A1-BB41-3747C1689EEB}"/>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66571" name="Text Box 24">
            <a:extLst>
              <a:ext uri="{FF2B5EF4-FFF2-40B4-BE49-F238E27FC236}">
                <a16:creationId xmlns:a16="http://schemas.microsoft.com/office/drawing/2014/main" id="{2CBEE624-BFC3-446A-A0FD-753396BB13A1}"/>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(4)</a:t>
            </a:r>
          </a:p>
        </p:txBody>
      </p:sp>
      <p:pic>
        <p:nvPicPr>
          <p:cNvPr id="66572" name="Picture 25" descr="MCj03970740000[1]">
            <a:extLst>
              <a:ext uri="{FF2B5EF4-FFF2-40B4-BE49-F238E27FC236}">
                <a16:creationId xmlns:a16="http://schemas.microsoft.com/office/drawing/2014/main" id="{B7F28A9D-DA55-40FD-9FC6-87E1775CFE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 y="534988"/>
            <a:ext cx="86677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p:transition>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Slide Number Placeholder 3">
            <a:extLst>
              <a:ext uri="{FF2B5EF4-FFF2-40B4-BE49-F238E27FC236}">
                <a16:creationId xmlns:a16="http://schemas.microsoft.com/office/drawing/2014/main" id="{DA4B4179-77D7-4795-8C06-1D2DD4A31845}"/>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A0D3428-72C4-4F32-A6F3-6BFE07B06AB5}" type="slidenum">
              <a:rPr lang="ar-SA" altLang="zh-CN" sz="1400" b="0">
                <a:solidFill>
                  <a:schemeClr val="tx1"/>
                </a:solidFill>
                <a:latin typeface="Comic Sans MS" panose="030F0702030302020204" pitchFamily="66" charset="0"/>
              </a:rPr>
              <a:pPr/>
              <a:t>66</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67588" name="Picture 2" descr="magic">
            <a:extLst>
              <a:ext uri="{FF2B5EF4-FFF2-40B4-BE49-F238E27FC236}">
                <a16:creationId xmlns:a16="http://schemas.microsoft.com/office/drawing/2014/main" id="{1118CF88-1735-4ACE-9965-54A8336264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7589" name="Rectangle 3">
            <a:extLst>
              <a:ext uri="{FF2B5EF4-FFF2-40B4-BE49-F238E27FC236}">
                <a16:creationId xmlns:a16="http://schemas.microsoft.com/office/drawing/2014/main" id="{FBFFA527-1CBC-4EA5-AAF4-8FCB8EE7F50C}"/>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sp>
        <p:nvSpPr>
          <p:cNvPr id="67590" name="Text Box 4">
            <a:extLst>
              <a:ext uri="{FF2B5EF4-FFF2-40B4-BE49-F238E27FC236}">
                <a16:creationId xmlns:a16="http://schemas.microsoft.com/office/drawing/2014/main" id="{BFA1C1C9-3756-4C3A-8A84-B69CEA24E2D7}"/>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67591" name="AutoShape 5">
            <a:extLst>
              <a:ext uri="{FF2B5EF4-FFF2-40B4-BE49-F238E27FC236}">
                <a16:creationId xmlns:a16="http://schemas.microsoft.com/office/drawing/2014/main" id="{A1772C84-0E95-4655-84DC-5049CC38CF6C}"/>
              </a:ext>
            </a:extLst>
          </p:cNvPr>
          <p:cNvSpPr>
            <a:spLocks noChangeArrowheads="1"/>
          </p:cNvSpPr>
          <p:nvPr/>
        </p:nvSpPr>
        <p:spPr bwMode="auto">
          <a:xfrm flipH="1">
            <a:off x="914400" y="3373438"/>
            <a:ext cx="8001000" cy="9699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522 h 21600"/>
              <a:gd name="T14" fmla="*/ 20952 w 21600"/>
              <a:gd name="T15" fmla="*/ 16078 h 21600"/>
            </a:gdLst>
            <a:ahLst/>
            <a:cxnLst>
              <a:cxn ang="T8">
                <a:pos x="T0" y="T1"/>
              </a:cxn>
              <a:cxn ang="T9">
                <a:pos x="T2" y="T3"/>
              </a:cxn>
              <a:cxn ang="T10">
                <a:pos x="T4" y="T5"/>
              </a:cxn>
              <a:cxn ang="T11">
                <a:pos x="T6" y="T7"/>
              </a:cxn>
            </a:cxnLst>
            <a:rect l="T12" t="T13" r="T14" b="T15"/>
            <a:pathLst>
              <a:path w="21600" h="21600">
                <a:moveTo>
                  <a:pt x="20275" y="0"/>
                </a:moveTo>
                <a:lnTo>
                  <a:pt x="20275" y="5522"/>
                </a:lnTo>
                <a:lnTo>
                  <a:pt x="3375" y="5522"/>
                </a:lnTo>
                <a:lnTo>
                  <a:pt x="3375" y="16078"/>
                </a:lnTo>
                <a:lnTo>
                  <a:pt x="20275" y="16078"/>
                </a:lnTo>
                <a:lnTo>
                  <a:pt x="20275" y="21600"/>
                </a:lnTo>
                <a:lnTo>
                  <a:pt x="21600" y="10800"/>
                </a:lnTo>
                <a:close/>
              </a:path>
              <a:path w="21600" h="21600">
                <a:moveTo>
                  <a:pt x="1350" y="5522"/>
                </a:moveTo>
                <a:lnTo>
                  <a:pt x="1350" y="16078"/>
                </a:lnTo>
                <a:lnTo>
                  <a:pt x="2700" y="16078"/>
                </a:lnTo>
                <a:lnTo>
                  <a:pt x="2700" y="5522"/>
                </a:lnTo>
                <a:close/>
              </a:path>
              <a:path w="21600" h="21600">
                <a:moveTo>
                  <a:pt x="0" y="5522"/>
                </a:moveTo>
                <a:lnTo>
                  <a:pt x="0" y="16078"/>
                </a:lnTo>
                <a:lnTo>
                  <a:pt x="675" y="16078"/>
                </a:lnTo>
                <a:lnTo>
                  <a:pt x="675" y="5522"/>
                </a:lnTo>
                <a:close/>
              </a:path>
            </a:pathLst>
          </a:cu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grpSp>
        <p:nvGrpSpPr>
          <p:cNvPr id="67592" name="Group 6">
            <a:extLst>
              <a:ext uri="{FF2B5EF4-FFF2-40B4-BE49-F238E27FC236}">
                <a16:creationId xmlns:a16="http://schemas.microsoft.com/office/drawing/2014/main" id="{D6B27624-7D18-47AF-9713-C1ABC55A5C4E}"/>
              </a:ext>
            </a:extLst>
          </p:cNvPr>
          <p:cNvGrpSpPr>
            <a:grpSpLocks/>
          </p:cNvGrpSpPr>
          <p:nvPr/>
        </p:nvGrpSpPr>
        <p:grpSpPr bwMode="auto">
          <a:xfrm>
            <a:off x="3429000" y="2352675"/>
            <a:ext cx="1828800" cy="466725"/>
            <a:chOff x="2160" y="1200"/>
            <a:chExt cx="1152" cy="294"/>
          </a:xfrm>
        </p:grpSpPr>
        <p:grpSp>
          <p:nvGrpSpPr>
            <p:cNvPr id="67604" name="Group 7">
              <a:extLst>
                <a:ext uri="{FF2B5EF4-FFF2-40B4-BE49-F238E27FC236}">
                  <a16:creationId xmlns:a16="http://schemas.microsoft.com/office/drawing/2014/main" id="{5629D0CD-9C79-4D02-9A16-0CF33BDA7EB3}"/>
                </a:ext>
              </a:extLst>
            </p:cNvPr>
            <p:cNvGrpSpPr>
              <a:grpSpLocks/>
            </p:cNvGrpSpPr>
            <p:nvPr/>
          </p:nvGrpSpPr>
          <p:grpSpPr bwMode="auto">
            <a:xfrm>
              <a:off x="2234" y="1292"/>
              <a:ext cx="138" cy="110"/>
              <a:chOff x="2928" y="1465"/>
              <a:chExt cx="271" cy="215"/>
            </a:xfrm>
          </p:grpSpPr>
          <p:sp>
            <p:nvSpPr>
              <p:cNvPr id="67615" name="Oval 8">
                <a:extLst>
                  <a:ext uri="{FF2B5EF4-FFF2-40B4-BE49-F238E27FC236}">
                    <a16:creationId xmlns:a16="http://schemas.microsoft.com/office/drawing/2014/main" id="{76B64547-F1F5-41C2-AF1F-4E971C6E3B91}"/>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7616" name="Oval 9">
                <a:extLst>
                  <a:ext uri="{FF2B5EF4-FFF2-40B4-BE49-F238E27FC236}">
                    <a16:creationId xmlns:a16="http://schemas.microsoft.com/office/drawing/2014/main" id="{36AAD05D-6293-4BF8-A910-4BE7038A2251}"/>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7605" name="Rectangle 10">
              <a:extLst>
                <a:ext uri="{FF2B5EF4-FFF2-40B4-BE49-F238E27FC236}">
                  <a16:creationId xmlns:a16="http://schemas.microsoft.com/office/drawing/2014/main" id="{73D91D05-71A0-441F-9CE8-9637FDA8C1C1}"/>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7606" name="Rectangle 11">
              <a:extLst>
                <a:ext uri="{FF2B5EF4-FFF2-40B4-BE49-F238E27FC236}">
                  <a16:creationId xmlns:a16="http://schemas.microsoft.com/office/drawing/2014/main" id="{005B61BE-7033-4DED-A67E-E736F50B4178}"/>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7607" name="Rectangle 12">
              <a:extLst>
                <a:ext uri="{FF2B5EF4-FFF2-40B4-BE49-F238E27FC236}">
                  <a16:creationId xmlns:a16="http://schemas.microsoft.com/office/drawing/2014/main" id="{8A3BEB6C-BC26-4221-BC06-E5E5DE85DB33}"/>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7608" name="Line 13">
              <a:extLst>
                <a:ext uri="{FF2B5EF4-FFF2-40B4-BE49-F238E27FC236}">
                  <a16:creationId xmlns:a16="http://schemas.microsoft.com/office/drawing/2014/main" id="{B6FD92D6-F968-475B-986F-FECB487CF619}"/>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7609" name="Line 14">
              <a:extLst>
                <a:ext uri="{FF2B5EF4-FFF2-40B4-BE49-F238E27FC236}">
                  <a16:creationId xmlns:a16="http://schemas.microsoft.com/office/drawing/2014/main" id="{E253B009-1697-4535-98B9-353209F2FBEC}"/>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67610" name="Group 15">
              <a:extLst>
                <a:ext uri="{FF2B5EF4-FFF2-40B4-BE49-F238E27FC236}">
                  <a16:creationId xmlns:a16="http://schemas.microsoft.com/office/drawing/2014/main" id="{6472C05B-AC9D-4291-BA7A-58680DC1D681}"/>
                </a:ext>
              </a:extLst>
            </p:cNvPr>
            <p:cNvGrpSpPr>
              <a:grpSpLocks/>
            </p:cNvGrpSpPr>
            <p:nvPr/>
          </p:nvGrpSpPr>
          <p:grpSpPr bwMode="auto">
            <a:xfrm>
              <a:off x="2528" y="1292"/>
              <a:ext cx="138" cy="110"/>
              <a:chOff x="3648" y="3312"/>
              <a:chExt cx="271" cy="215"/>
            </a:xfrm>
          </p:grpSpPr>
          <p:sp>
            <p:nvSpPr>
              <p:cNvPr id="67613" name="Oval 16">
                <a:extLst>
                  <a:ext uri="{FF2B5EF4-FFF2-40B4-BE49-F238E27FC236}">
                    <a16:creationId xmlns:a16="http://schemas.microsoft.com/office/drawing/2014/main" id="{6F627A58-4385-401F-A9D2-D7AF5FDEF28C}"/>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7614" name="Oval 17">
                <a:extLst>
                  <a:ext uri="{FF2B5EF4-FFF2-40B4-BE49-F238E27FC236}">
                    <a16:creationId xmlns:a16="http://schemas.microsoft.com/office/drawing/2014/main" id="{CBAC7C32-700D-42D8-BD38-A7E710584D3A}"/>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7611" name="Oval 18">
              <a:extLst>
                <a:ext uri="{FF2B5EF4-FFF2-40B4-BE49-F238E27FC236}">
                  <a16:creationId xmlns:a16="http://schemas.microsoft.com/office/drawing/2014/main" id="{8A47047C-088A-445B-AB68-FFECEE4A3B63}"/>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7612" name="Oval 19">
              <a:extLst>
                <a:ext uri="{FF2B5EF4-FFF2-40B4-BE49-F238E27FC236}">
                  <a16:creationId xmlns:a16="http://schemas.microsoft.com/office/drawing/2014/main" id="{E8F24B93-60C6-4935-9F6F-9BED2E6237A1}"/>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7593" name="AutoShape 20">
            <a:extLst>
              <a:ext uri="{FF2B5EF4-FFF2-40B4-BE49-F238E27FC236}">
                <a16:creationId xmlns:a16="http://schemas.microsoft.com/office/drawing/2014/main" id="{DCC0F3D4-18AE-4C72-81B5-6686F641A0C0}"/>
              </a:ext>
            </a:extLst>
          </p:cNvPr>
          <p:cNvSpPr>
            <a:spLocks noChangeArrowheads="1"/>
          </p:cNvSpPr>
          <p:nvPr/>
        </p:nvSpPr>
        <p:spPr bwMode="auto">
          <a:xfrm>
            <a:off x="32004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q.deq(x)</a:t>
            </a:r>
          </a:p>
        </p:txBody>
      </p:sp>
      <p:grpSp>
        <p:nvGrpSpPr>
          <p:cNvPr id="67594" name="Group 21">
            <a:extLst>
              <a:ext uri="{FF2B5EF4-FFF2-40B4-BE49-F238E27FC236}">
                <a16:creationId xmlns:a16="http://schemas.microsoft.com/office/drawing/2014/main" id="{4A417E5B-E34F-4437-A8DB-A0FB7F851E10}"/>
              </a:ext>
            </a:extLst>
          </p:cNvPr>
          <p:cNvGrpSpPr>
            <a:grpSpLocks/>
          </p:cNvGrpSpPr>
          <p:nvPr/>
        </p:nvGrpSpPr>
        <p:grpSpPr bwMode="auto">
          <a:xfrm>
            <a:off x="909638" y="3397250"/>
            <a:ext cx="8001000" cy="1960563"/>
            <a:chOff x="573" y="2140"/>
            <a:chExt cx="5040" cy="1235"/>
          </a:xfrm>
        </p:grpSpPr>
        <p:sp>
          <p:nvSpPr>
            <p:cNvPr id="67600" name="AutoShape 22">
              <a:extLst>
                <a:ext uri="{FF2B5EF4-FFF2-40B4-BE49-F238E27FC236}">
                  <a16:creationId xmlns:a16="http://schemas.microsoft.com/office/drawing/2014/main" id="{1E8B4A96-3550-4D37-B3F1-D2BB28B3676E}"/>
                </a:ext>
              </a:extLst>
            </p:cNvPr>
            <p:cNvSpPr>
              <a:spLocks noChangeArrowheads="1"/>
            </p:cNvSpPr>
            <p:nvPr/>
          </p:nvSpPr>
          <p:spPr bwMode="auto">
            <a:xfrm flipH="1">
              <a:off x="573" y="2140"/>
              <a:ext cx="5040" cy="611"/>
            </a:xfrm>
            <a:custGeom>
              <a:avLst/>
              <a:gdLst>
                <a:gd name="T0" fmla="*/ 3 w 21600"/>
                <a:gd name="T1" fmla="*/ 0 h 21600"/>
                <a:gd name="T2" fmla="*/ 0 w 21600"/>
                <a:gd name="T3" fmla="*/ 0 h 21600"/>
                <a:gd name="T4" fmla="*/ 3 w 21600"/>
                <a:gd name="T5" fmla="*/ 0 h 21600"/>
                <a:gd name="T6" fmla="*/ 3 w 21600"/>
                <a:gd name="T7" fmla="*/ 0 h 21600"/>
                <a:gd name="T8" fmla="*/ 17694720 60000 65536"/>
                <a:gd name="T9" fmla="*/ 11796480 60000 65536"/>
                <a:gd name="T10" fmla="*/ 5898240 60000 65536"/>
                <a:gd name="T11" fmla="*/ 0 60000 65536"/>
                <a:gd name="T12" fmla="*/ 3373 w 21600"/>
                <a:gd name="T13" fmla="*/ 5515 h 21600"/>
                <a:gd name="T14" fmla="*/ 20953 w 21600"/>
                <a:gd name="T15" fmla="*/ 16085 h 21600"/>
              </a:gdLst>
              <a:ahLst/>
              <a:cxnLst>
                <a:cxn ang="T8">
                  <a:pos x="T0" y="T1"/>
                </a:cxn>
                <a:cxn ang="T9">
                  <a:pos x="T2" y="T3"/>
                </a:cxn>
                <a:cxn ang="T10">
                  <a:pos x="T4" y="T5"/>
                </a:cxn>
                <a:cxn ang="T11">
                  <a:pos x="T6" y="T7"/>
                </a:cxn>
              </a:cxnLst>
              <a:rect l="T12" t="T13" r="T14" b="T15"/>
              <a:pathLst>
                <a:path w="21600" h="21600">
                  <a:moveTo>
                    <a:pt x="20275" y="0"/>
                  </a:moveTo>
                  <a:lnTo>
                    <a:pt x="20275" y="5522"/>
                  </a:lnTo>
                  <a:lnTo>
                    <a:pt x="3375" y="5522"/>
                  </a:lnTo>
                  <a:lnTo>
                    <a:pt x="3375" y="16078"/>
                  </a:lnTo>
                  <a:lnTo>
                    <a:pt x="20275" y="16078"/>
                  </a:lnTo>
                  <a:lnTo>
                    <a:pt x="20275" y="21600"/>
                  </a:lnTo>
                  <a:lnTo>
                    <a:pt x="21600" y="10800"/>
                  </a:lnTo>
                  <a:close/>
                </a:path>
                <a:path w="21600" h="21600">
                  <a:moveTo>
                    <a:pt x="1350" y="5522"/>
                  </a:moveTo>
                  <a:lnTo>
                    <a:pt x="1350" y="16078"/>
                  </a:lnTo>
                  <a:lnTo>
                    <a:pt x="2700" y="16078"/>
                  </a:lnTo>
                  <a:lnTo>
                    <a:pt x="2700" y="5522"/>
                  </a:lnTo>
                  <a:close/>
                </a:path>
                <a:path w="21600" h="21600">
                  <a:moveTo>
                    <a:pt x="0" y="5522"/>
                  </a:moveTo>
                  <a:lnTo>
                    <a:pt x="0" y="16078"/>
                  </a:lnTo>
                  <a:lnTo>
                    <a:pt x="675" y="16078"/>
                  </a:lnTo>
                  <a:lnTo>
                    <a:pt x="675" y="5522"/>
                  </a:lnTo>
                  <a:close/>
                </a:path>
              </a:pathLst>
            </a:cu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sp>
          <p:nvSpPr>
            <p:cNvPr id="67601" name="AutoShape 23">
              <a:extLst>
                <a:ext uri="{FF2B5EF4-FFF2-40B4-BE49-F238E27FC236}">
                  <a16:creationId xmlns:a16="http://schemas.microsoft.com/office/drawing/2014/main" id="{18E67EF4-E8DB-4980-ACAF-B272B9070EB5}"/>
                </a:ext>
              </a:extLst>
            </p:cNvPr>
            <p:cNvSpPr>
              <a:spLocks noChangeArrowheads="1"/>
            </p:cNvSpPr>
            <p:nvPr/>
          </p:nvSpPr>
          <p:spPr bwMode="auto">
            <a:xfrm>
              <a:off x="2013" y="2751"/>
              <a:ext cx="1248" cy="624"/>
            </a:xfrm>
            <a:prstGeom prst="leftRightArrow">
              <a:avLst>
                <a:gd name="adj1" fmla="val 50000"/>
                <a:gd name="adj2" fmla="val 40000"/>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q.deq(x)</a:t>
              </a:r>
            </a:p>
          </p:txBody>
        </p:sp>
        <p:sp>
          <p:nvSpPr>
            <p:cNvPr id="67602" name="Line 24">
              <a:extLst>
                <a:ext uri="{FF2B5EF4-FFF2-40B4-BE49-F238E27FC236}">
                  <a16:creationId xmlns:a16="http://schemas.microsoft.com/office/drawing/2014/main" id="{6B8635EF-8D84-4E69-8DB9-0C8E23019D87}"/>
                </a:ext>
              </a:extLst>
            </p:cNvPr>
            <p:cNvSpPr>
              <a:spLocks noChangeShapeType="1"/>
            </p:cNvSpPr>
            <p:nvPr/>
          </p:nvSpPr>
          <p:spPr bwMode="auto">
            <a:xfrm>
              <a:off x="1481" y="2277"/>
              <a:ext cx="0" cy="329"/>
            </a:xfrm>
            <a:prstGeom prst="line">
              <a:avLst/>
            </a:prstGeom>
            <a:noFill/>
            <a:ln w="76200">
              <a:solidFill>
                <a:srgbClr val="6666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7603" name="Line 25">
              <a:extLst>
                <a:ext uri="{FF2B5EF4-FFF2-40B4-BE49-F238E27FC236}">
                  <a16:creationId xmlns:a16="http://schemas.microsoft.com/office/drawing/2014/main" id="{D5993CC6-332E-49CB-8503-F334346C7C08}"/>
                </a:ext>
              </a:extLst>
            </p:cNvPr>
            <p:cNvSpPr>
              <a:spLocks noChangeShapeType="1"/>
            </p:cNvSpPr>
            <p:nvPr/>
          </p:nvSpPr>
          <p:spPr bwMode="auto">
            <a:xfrm>
              <a:off x="2642" y="2917"/>
              <a:ext cx="0" cy="283"/>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67595" name="Group 27">
            <a:extLst>
              <a:ext uri="{FF2B5EF4-FFF2-40B4-BE49-F238E27FC236}">
                <a16:creationId xmlns:a16="http://schemas.microsoft.com/office/drawing/2014/main" id="{54689134-2168-427A-A935-8206FC71E871}"/>
              </a:ext>
            </a:extLst>
          </p:cNvPr>
          <p:cNvGrpSpPr>
            <a:grpSpLocks/>
          </p:cNvGrpSpPr>
          <p:nvPr/>
        </p:nvGrpSpPr>
        <p:grpSpPr bwMode="auto">
          <a:xfrm>
            <a:off x="838200" y="5257800"/>
            <a:ext cx="7391400" cy="762000"/>
            <a:chOff x="528" y="3312"/>
            <a:chExt cx="4656" cy="480"/>
          </a:xfrm>
        </p:grpSpPr>
        <p:sp>
          <p:nvSpPr>
            <p:cNvPr id="67598" name="AutoShape 28">
              <a:extLst>
                <a:ext uri="{FF2B5EF4-FFF2-40B4-BE49-F238E27FC236}">
                  <a16:creationId xmlns:a16="http://schemas.microsoft.com/office/drawing/2014/main" id="{89DB8B61-CDD3-4289-A947-3D8A2491BDBA}"/>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7599" name="Text Box 29">
              <a:extLst>
                <a:ext uri="{FF2B5EF4-FFF2-40B4-BE49-F238E27FC236}">
                  <a16:creationId xmlns:a16="http://schemas.microsoft.com/office/drawing/2014/main" id="{492A478F-B249-4E4B-AD4A-2254E525B246}"/>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67596" name="Text Box 30">
            <a:extLst>
              <a:ext uri="{FF2B5EF4-FFF2-40B4-BE49-F238E27FC236}">
                <a16:creationId xmlns:a16="http://schemas.microsoft.com/office/drawing/2014/main" id="{A0DFFB52-ADC8-423D-8B1E-C5E0DD3C35C9}"/>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(4)</a:t>
            </a:r>
          </a:p>
        </p:txBody>
      </p:sp>
      <p:pic>
        <p:nvPicPr>
          <p:cNvPr id="67597" name="Picture 31" descr="MCj03970740000[1]">
            <a:extLst>
              <a:ext uri="{FF2B5EF4-FFF2-40B4-BE49-F238E27FC236}">
                <a16:creationId xmlns:a16="http://schemas.microsoft.com/office/drawing/2014/main" id="{BFF176C6-2332-4986-B3DF-96A13716B0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 y="534988"/>
            <a:ext cx="86677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p:transition>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Slide Number Placeholder 3">
            <a:extLst>
              <a:ext uri="{FF2B5EF4-FFF2-40B4-BE49-F238E27FC236}">
                <a16:creationId xmlns:a16="http://schemas.microsoft.com/office/drawing/2014/main" id="{9FDC26AF-0559-4CC9-9301-3AB592D391ED}"/>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9B4B832-DDC2-41F3-8228-8C0328BEFD5A}" type="slidenum">
              <a:rPr lang="ar-SA" altLang="zh-CN" sz="1400" b="0">
                <a:solidFill>
                  <a:schemeClr val="tx1"/>
                </a:solidFill>
                <a:latin typeface="Comic Sans MS" panose="030F0702030302020204" pitchFamily="66" charset="0"/>
              </a:rPr>
              <a:pPr/>
              <a:t>67</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68612" name="Picture 2" descr="magic">
            <a:extLst>
              <a:ext uri="{FF2B5EF4-FFF2-40B4-BE49-F238E27FC236}">
                <a16:creationId xmlns:a16="http://schemas.microsoft.com/office/drawing/2014/main" id="{0A7AB7DB-1A2E-4134-8CFD-95FEAD0C4D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8613" name="Rectangle 3">
            <a:extLst>
              <a:ext uri="{FF2B5EF4-FFF2-40B4-BE49-F238E27FC236}">
                <a16:creationId xmlns:a16="http://schemas.microsoft.com/office/drawing/2014/main" id="{AAB2FCD8-F429-4A0F-BB68-08F2396D5EA2}"/>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sp>
        <p:nvSpPr>
          <p:cNvPr id="68614" name="Text Box 4">
            <a:extLst>
              <a:ext uri="{FF2B5EF4-FFF2-40B4-BE49-F238E27FC236}">
                <a16:creationId xmlns:a16="http://schemas.microsoft.com/office/drawing/2014/main" id="{A1000874-3338-4454-B763-90CEAF911270}"/>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68615" name="AutoShape 5">
            <a:extLst>
              <a:ext uri="{FF2B5EF4-FFF2-40B4-BE49-F238E27FC236}">
                <a16:creationId xmlns:a16="http://schemas.microsoft.com/office/drawing/2014/main" id="{63F04CA2-9275-47EC-8368-C80F093032F3}"/>
              </a:ext>
            </a:extLst>
          </p:cNvPr>
          <p:cNvSpPr>
            <a:spLocks noChangeArrowheads="1"/>
          </p:cNvSpPr>
          <p:nvPr/>
        </p:nvSpPr>
        <p:spPr bwMode="auto">
          <a:xfrm flipH="1">
            <a:off x="914400" y="3373438"/>
            <a:ext cx="8001000" cy="9699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522 h 21600"/>
              <a:gd name="T14" fmla="*/ 20952 w 21600"/>
              <a:gd name="T15" fmla="*/ 16078 h 21600"/>
            </a:gdLst>
            <a:ahLst/>
            <a:cxnLst>
              <a:cxn ang="T8">
                <a:pos x="T0" y="T1"/>
              </a:cxn>
              <a:cxn ang="T9">
                <a:pos x="T2" y="T3"/>
              </a:cxn>
              <a:cxn ang="T10">
                <a:pos x="T4" y="T5"/>
              </a:cxn>
              <a:cxn ang="T11">
                <a:pos x="T6" y="T7"/>
              </a:cxn>
            </a:cxnLst>
            <a:rect l="T12" t="T13" r="T14" b="T15"/>
            <a:pathLst>
              <a:path w="21600" h="21600">
                <a:moveTo>
                  <a:pt x="20275" y="0"/>
                </a:moveTo>
                <a:lnTo>
                  <a:pt x="20275" y="5522"/>
                </a:lnTo>
                <a:lnTo>
                  <a:pt x="3375" y="5522"/>
                </a:lnTo>
                <a:lnTo>
                  <a:pt x="3375" y="16078"/>
                </a:lnTo>
                <a:lnTo>
                  <a:pt x="20275" y="16078"/>
                </a:lnTo>
                <a:lnTo>
                  <a:pt x="20275" y="21600"/>
                </a:lnTo>
                <a:lnTo>
                  <a:pt x="21600" y="10800"/>
                </a:lnTo>
                <a:close/>
              </a:path>
              <a:path w="21600" h="21600">
                <a:moveTo>
                  <a:pt x="1350" y="5522"/>
                </a:moveTo>
                <a:lnTo>
                  <a:pt x="1350" y="16078"/>
                </a:lnTo>
                <a:lnTo>
                  <a:pt x="2700" y="16078"/>
                </a:lnTo>
                <a:lnTo>
                  <a:pt x="2700" y="5522"/>
                </a:lnTo>
                <a:close/>
              </a:path>
              <a:path w="21600" h="21600">
                <a:moveTo>
                  <a:pt x="0" y="5522"/>
                </a:moveTo>
                <a:lnTo>
                  <a:pt x="0" y="16078"/>
                </a:lnTo>
                <a:lnTo>
                  <a:pt x="675" y="16078"/>
                </a:lnTo>
                <a:lnTo>
                  <a:pt x="675" y="5522"/>
                </a:lnTo>
                <a:close/>
              </a:path>
            </a:pathLst>
          </a:cu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grpSp>
        <p:nvGrpSpPr>
          <p:cNvPr id="68616" name="Group 6">
            <a:extLst>
              <a:ext uri="{FF2B5EF4-FFF2-40B4-BE49-F238E27FC236}">
                <a16:creationId xmlns:a16="http://schemas.microsoft.com/office/drawing/2014/main" id="{92165B27-0E72-43E8-A8A9-2743E82C09C3}"/>
              </a:ext>
            </a:extLst>
          </p:cNvPr>
          <p:cNvGrpSpPr>
            <a:grpSpLocks/>
          </p:cNvGrpSpPr>
          <p:nvPr/>
        </p:nvGrpSpPr>
        <p:grpSpPr bwMode="auto">
          <a:xfrm>
            <a:off x="3429000" y="2352675"/>
            <a:ext cx="1828800" cy="466725"/>
            <a:chOff x="2160" y="1200"/>
            <a:chExt cx="1152" cy="294"/>
          </a:xfrm>
        </p:grpSpPr>
        <p:grpSp>
          <p:nvGrpSpPr>
            <p:cNvPr id="68629" name="Group 7">
              <a:extLst>
                <a:ext uri="{FF2B5EF4-FFF2-40B4-BE49-F238E27FC236}">
                  <a16:creationId xmlns:a16="http://schemas.microsoft.com/office/drawing/2014/main" id="{7037F21A-DD8D-4C68-B80E-A3A2DED85656}"/>
                </a:ext>
              </a:extLst>
            </p:cNvPr>
            <p:cNvGrpSpPr>
              <a:grpSpLocks/>
            </p:cNvGrpSpPr>
            <p:nvPr/>
          </p:nvGrpSpPr>
          <p:grpSpPr bwMode="auto">
            <a:xfrm>
              <a:off x="2234" y="1292"/>
              <a:ext cx="138" cy="110"/>
              <a:chOff x="2928" y="1465"/>
              <a:chExt cx="271" cy="215"/>
            </a:xfrm>
          </p:grpSpPr>
          <p:sp>
            <p:nvSpPr>
              <p:cNvPr id="68640" name="Oval 8">
                <a:extLst>
                  <a:ext uri="{FF2B5EF4-FFF2-40B4-BE49-F238E27FC236}">
                    <a16:creationId xmlns:a16="http://schemas.microsoft.com/office/drawing/2014/main" id="{36E8FF24-DFCE-4DC6-B715-3EEF1466CD07}"/>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8641" name="Oval 9">
                <a:extLst>
                  <a:ext uri="{FF2B5EF4-FFF2-40B4-BE49-F238E27FC236}">
                    <a16:creationId xmlns:a16="http://schemas.microsoft.com/office/drawing/2014/main" id="{DA653946-0835-4783-B000-260FA3138CDC}"/>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8630" name="Rectangle 10">
              <a:extLst>
                <a:ext uri="{FF2B5EF4-FFF2-40B4-BE49-F238E27FC236}">
                  <a16:creationId xmlns:a16="http://schemas.microsoft.com/office/drawing/2014/main" id="{C4F3C404-9751-4D74-B9B8-1162DBBACC42}"/>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8631" name="Rectangle 11">
              <a:extLst>
                <a:ext uri="{FF2B5EF4-FFF2-40B4-BE49-F238E27FC236}">
                  <a16:creationId xmlns:a16="http://schemas.microsoft.com/office/drawing/2014/main" id="{F46673E2-5FD7-4DFC-B5A9-790B2C817D02}"/>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8632" name="Rectangle 12">
              <a:extLst>
                <a:ext uri="{FF2B5EF4-FFF2-40B4-BE49-F238E27FC236}">
                  <a16:creationId xmlns:a16="http://schemas.microsoft.com/office/drawing/2014/main" id="{D062CB34-7703-401A-B572-7EDFD2EE5A72}"/>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8633" name="Line 13">
              <a:extLst>
                <a:ext uri="{FF2B5EF4-FFF2-40B4-BE49-F238E27FC236}">
                  <a16:creationId xmlns:a16="http://schemas.microsoft.com/office/drawing/2014/main" id="{9D1C6799-DD02-4011-81B2-E6DD55AD9F3C}"/>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8634" name="Line 14">
              <a:extLst>
                <a:ext uri="{FF2B5EF4-FFF2-40B4-BE49-F238E27FC236}">
                  <a16:creationId xmlns:a16="http://schemas.microsoft.com/office/drawing/2014/main" id="{8D60CA96-934E-4E29-B810-CDBAE373F570}"/>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68635" name="Group 15">
              <a:extLst>
                <a:ext uri="{FF2B5EF4-FFF2-40B4-BE49-F238E27FC236}">
                  <a16:creationId xmlns:a16="http://schemas.microsoft.com/office/drawing/2014/main" id="{1EBF6E04-D1C4-48BF-B444-CA46374D857E}"/>
                </a:ext>
              </a:extLst>
            </p:cNvPr>
            <p:cNvGrpSpPr>
              <a:grpSpLocks/>
            </p:cNvGrpSpPr>
            <p:nvPr/>
          </p:nvGrpSpPr>
          <p:grpSpPr bwMode="auto">
            <a:xfrm>
              <a:off x="2528" y="1292"/>
              <a:ext cx="138" cy="110"/>
              <a:chOff x="3648" y="3312"/>
              <a:chExt cx="271" cy="215"/>
            </a:xfrm>
          </p:grpSpPr>
          <p:sp>
            <p:nvSpPr>
              <p:cNvPr id="68638" name="Oval 16">
                <a:extLst>
                  <a:ext uri="{FF2B5EF4-FFF2-40B4-BE49-F238E27FC236}">
                    <a16:creationId xmlns:a16="http://schemas.microsoft.com/office/drawing/2014/main" id="{DB4E149D-C7A7-409C-AF33-8AADBFBA90F0}"/>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8639" name="Oval 17">
                <a:extLst>
                  <a:ext uri="{FF2B5EF4-FFF2-40B4-BE49-F238E27FC236}">
                    <a16:creationId xmlns:a16="http://schemas.microsoft.com/office/drawing/2014/main" id="{DCD66758-3E62-4D30-AAFB-9B05D39F492E}"/>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8636" name="Oval 18">
              <a:extLst>
                <a:ext uri="{FF2B5EF4-FFF2-40B4-BE49-F238E27FC236}">
                  <a16:creationId xmlns:a16="http://schemas.microsoft.com/office/drawing/2014/main" id="{85CF68F1-DD2F-4227-8EF5-0D23956AA71C}"/>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8637" name="Oval 19">
              <a:extLst>
                <a:ext uri="{FF2B5EF4-FFF2-40B4-BE49-F238E27FC236}">
                  <a16:creationId xmlns:a16="http://schemas.microsoft.com/office/drawing/2014/main" id="{FCF6C14B-C258-4C27-970F-F60B15175FE3}"/>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8617" name="AutoShape 20">
            <a:extLst>
              <a:ext uri="{FF2B5EF4-FFF2-40B4-BE49-F238E27FC236}">
                <a16:creationId xmlns:a16="http://schemas.microsoft.com/office/drawing/2014/main" id="{C96DF3F8-6B8F-408E-BC2B-E635D83DC36D}"/>
              </a:ext>
            </a:extLst>
          </p:cNvPr>
          <p:cNvSpPr>
            <a:spLocks noChangeArrowheads="1"/>
          </p:cNvSpPr>
          <p:nvPr/>
        </p:nvSpPr>
        <p:spPr bwMode="auto">
          <a:xfrm>
            <a:off x="32004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q.deq(x)</a:t>
            </a:r>
          </a:p>
        </p:txBody>
      </p:sp>
      <p:grpSp>
        <p:nvGrpSpPr>
          <p:cNvPr id="68618" name="Group 21">
            <a:extLst>
              <a:ext uri="{FF2B5EF4-FFF2-40B4-BE49-F238E27FC236}">
                <a16:creationId xmlns:a16="http://schemas.microsoft.com/office/drawing/2014/main" id="{6EA95D6A-4413-4297-8537-B92033F9A6AA}"/>
              </a:ext>
            </a:extLst>
          </p:cNvPr>
          <p:cNvGrpSpPr>
            <a:grpSpLocks/>
          </p:cNvGrpSpPr>
          <p:nvPr/>
        </p:nvGrpSpPr>
        <p:grpSpPr bwMode="auto">
          <a:xfrm>
            <a:off x="909638" y="3397250"/>
            <a:ext cx="8001000" cy="1960563"/>
            <a:chOff x="573" y="2140"/>
            <a:chExt cx="5040" cy="1235"/>
          </a:xfrm>
        </p:grpSpPr>
        <p:sp>
          <p:nvSpPr>
            <p:cNvPr id="68625" name="AutoShape 22">
              <a:extLst>
                <a:ext uri="{FF2B5EF4-FFF2-40B4-BE49-F238E27FC236}">
                  <a16:creationId xmlns:a16="http://schemas.microsoft.com/office/drawing/2014/main" id="{04077D06-AA98-479A-AA1B-E3798D8D0196}"/>
                </a:ext>
              </a:extLst>
            </p:cNvPr>
            <p:cNvSpPr>
              <a:spLocks noChangeArrowheads="1"/>
            </p:cNvSpPr>
            <p:nvPr/>
          </p:nvSpPr>
          <p:spPr bwMode="auto">
            <a:xfrm flipH="1">
              <a:off x="573" y="2140"/>
              <a:ext cx="5040" cy="611"/>
            </a:xfrm>
            <a:custGeom>
              <a:avLst/>
              <a:gdLst>
                <a:gd name="T0" fmla="*/ 3 w 21600"/>
                <a:gd name="T1" fmla="*/ 0 h 21600"/>
                <a:gd name="T2" fmla="*/ 0 w 21600"/>
                <a:gd name="T3" fmla="*/ 0 h 21600"/>
                <a:gd name="T4" fmla="*/ 3 w 21600"/>
                <a:gd name="T5" fmla="*/ 0 h 21600"/>
                <a:gd name="T6" fmla="*/ 3 w 21600"/>
                <a:gd name="T7" fmla="*/ 0 h 21600"/>
                <a:gd name="T8" fmla="*/ 17694720 60000 65536"/>
                <a:gd name="T9" fmla="*/ 11796480 60000 65536"/>
                <a:gd name="T10" fmla="*/ 5898240 60000 65536"/>
                <a:gd name="T11" fmla="*/ 0 60000 65536"/>
                <a:gd name="T12" fmla="*/ 3373 w 21600"/>
                <a:gd name="T13" fmla="*/ 5515 h 21600"/>
                <a:gd name="T14" fmla="*/ 20953 w 21600"/>
                <a:gd name="T15" fmla="*/ 16085 h 21600"/>
              </a:gdLst>
              <a:ahLst/>
              <a:cxnLst>
                <a:cxn ang="T8">
                  <a:pos x="T0" y="T1"/>
                </a:cxn>
                <a:cxn ang="T9">
                  <a:pos x="T2" y="T3"/>
                </a:cxn>
                <a:cxn ang="T10">
                  <a:pos x="T4" y="T5"/>
                </a:cxn>
                <a:cxn ang="T11">
                  <a:pos x="T6" y="T7"/>
                </a:cxn>
              </a:cxnLst>
              <a:rect l="T12" t="T13" r="T14" b="T15"/>
              <a:pathLst>
                <a:path w="21600" h="21600">
                  <a:moveTo>
                    <a:pt x="20275" y="0"/>
                  </a:moveTo>
                  <a:lnTo>
                    <a:pt x="20275" y="5522"/>
                  </a:lnTo>
                  <a:lnTo>
                    <a:pt x="3375" y="5522"/>
                  </a:lnTo>
                  <a:lnTo>
                    <a:pt x="3375" y="16078"/>
                  </a:lnTo>
                  <a:lnTo>
                    <a:pt x="20275" y="16078"/>
                  </a:lnTo>
                  <a:lnTo>
                    <a:pt x="20275" y="21600"/>
                  </a:lnTo>
                  <a:lnTo>
                    <a:pt x="21600" y="10800"/>
                  </a:lnTo>
                  <a:close/>
                </a:path>
                <a:path w="21600" h="21600">
                  <a:moveTo>
                    <a:pt x="1350" y="5522"/>
                  </a:moveTo>
                  <a:lnTo>
                    <a:pt x="1350" y="16078"/>
                  </a:lnTo>
                  <a:lnTo>
                    <a:pt x="2700" y="16078"/>
                  </a:lnTo>
                  <a:lnTo>
                    <a:pt x="2700" y="5522"/>
                  </a:lnTo>
                  <a:close/>
                </a:path>
                <a:path w="21600" h="21600">
                  <a:moveTo>
                    <a:pt x="0" y="5522"/>
                  </a:moveTo>
                  <a:lnTo>
                    <a:pt x="0" y="16078"/>
                  </a:lnTo>
                  <a:lnTo>
                    <a:pt x="675" y="16078"/>
                  </a:lnTo>
                  <a:lnTo>
                    <a:pt x="675" y="5522"/>
                  </a:lnTo>
                  <a:close/>
                </a:path>
              </a:pathLst>
            </a:cu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sp>
          <p:nvSpPr>
            <p:cNvPr id="68626" name="AutoShape 23">
              <a:extLst>
                <a:ext uri="{FF2B5EF4-FFF2-40B4-BE49-F238E27FC236}">
                  <a16:creationId xmlns:a16="http://schemas.microsoft.com/office/drawing/2014/main" id="{F43893DC-8263-4E7D-A739-D0DF70788082}"/>
                </a:ext>
              </a:extLst>
            </p:cNvPr>
            <p:cNvSpPr>
              <a:spLocks noChangeArrowheads="1"/>
            </p:cNvSpPr>
            <p:nvPr/>
          </p:nvSpPr>
          <p:spPr bwMode="auto">
            <a:xfrm>
              <a:off x="2013" y="2751"/>
              <a:ext cx="1248" cy="624"/>
            </a:xfrm>
            <a:prstGeom prst="leftRightArrow">
              <a:avLst>
                <a:gd name="adj1" fmla="val 50000"/>
                <a:gd name="adj2" fmla="val 40000"/>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q.deq(x)</a:t>
              </a:r>
            </a:p>
          </p:txBody>
        </p:sp>
        <p:sp>
          <p:nvSpPr>
            <p:cNvPr id="68627" name="Line 24">
              <a:extLst>
                <a:ext uri="{FF2B5EF4-FFF2-40B4-BE49-F238E27FC236}">
                  <a16:creationId xmlns:a16="http://schemas.microsoft.com/office/drawing/2014/main" id="{8A661AB9-802B-4260-9CED-AA69B7FB330B}"/>
                </a:ext>
              </a:extLst>
            </p:cNvPr>
            <p:cNvSpPr>
              <a:spLocks noChangeShapeType="1"/>
            </p:cNvSpPr>
            <p:nvPr/>
          </p:nvSpPr>
          <p:spPr bwMode="auto">
            <a:xfrm>
              <a:off x="1481" y="2277"/>
              <a:ext cx="0" cy="329"/>
            </a:xfrm>
            <a:prstGeom prst="line">
              <a:avLst/>
            </a:prstGeom>
            <a:noFill/>
            <a:ln w="76200">
              <a:solidFill>
                <a:srgbClr val="6666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8628" name="Line 25">
              <a:extLst>
                <a:ext uri="{FF2B5EF4-FFF2-40B4-BE49-F238E27FC236}">
                  <a16:creationId xmlns:a16="http://schemas.microsoft.com/office/drawing/2014/main" id="{C0676EFA-361A-4034-AEB3-402147CD9A66}"/>
                </a:ext>
              </a:extLst>
            </p:cNvPr>
            <p:cNvSpPr>
              <a:spLocks noChangeShapeType="1"/>
            </p:cNvSpPr>
            <p:nvPr/>
          </p:nvSpPr>
          <p:spPr bwMode="auto">
            <a:xfrm>
              <a:off x="2642" y="2917"/>
              <a:ext cx="0" cy="283"/>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68619" name="Text Box 26">
            <a:extLst>
              <a:ext uri="{FF2B5EF4-FFF2-40B4-BE49-F238E27FC236}">
                <a16:creationId xmlns:a16="http://schemas.microsoft.com/office/drawing/2014/main" id="{5983484F-0B05-45E3-B6C1-C3E632ABA945}"/>
              </a:ext>
            </a:extLst>
          </p:cNvPr>
          <p:cNvSpPr txBox="1">
            <a:spLocks noChangeArrowheads="1"/>
          </p:cNvSpPr>
          <p:nvPr/>
        </p:nvSpPr>
        <p:spPr bwMode="auto">
          <a:xfrm rot="2237948">
            <a:off x="5646738" y="2881313"/>
            <a:ext cx="3281362" cy="800100"/>
          </a:xfrm>
          <a:prstGeom prst="rect">
            <a:avLst/>
          </a:prstGeom>
          <a:solidFill>
            <a:schemeClr val="bg1"/>
          </a:solidFill>
          <a:ln w="38100">
            <a:solidFill>
              <a:srgbClr val="FF0000"/>
            </a:solidFill>
            <a:miter lim="800000"/>
            <a:headEnd/>
            <a:tailEnd/>
          </a:ln>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Comic Sans MS" panose="030F0702030302020204" pitchFamily="66" charset="0"/>
                <a:ea typeface="宋体" panose="02010600030101010101" pitchFamily="2" charset="-122"/>
              </a:rPr>
              <a:t>linearizable</a:t>
            </a:r>
          </a:p>
        </p:txBody>
      </p:sp>
      <p:grpSp>
        <p:nvGrpSpPr>
          <p:cNvPr id="68620" name="Group 27">
            <a:extLst>
              <a:ext uri="{FF2B5EF4-FFF2-40B4-BE49-F238E27FC236}">
                <a16:creationId xmlns:a16="http://schemas.microsoft.com/office/drawing/2014/main" id="{453076DE-816F-43BC-8C55-A257B3DBC92C}"/>
              </a:ext>
            </a:extLst>
          </p:cNvPr>
          <p:cNvGrpSpPr>
            <a:grpSpLocks/>
          </p:cNvGrpSpPr>
          <p:nvPr/>
        </p:nvGrpSpPr>
        <p:grpSpPr bwMode="auto">
          <a:xfrm>
            <a:off x="838200" y="5257800"/>
            <a:ext cx="7391400" cy="762000"/>
            <a:chOff x="528" y="3312"/>
            <a:chExt cx="4656" cy="480"/>
          </a:xfrm>
        </p:grpSpPr>
        <p:sp>
          <p:nvSpPr>
            <p:cNvPr id="68623" name="AutoShape 28">
              <a:extLst>
                <a:ext uri="{FF2B5EF4-FFF2-40B4-BE49-F238E27FC236}">
                  <a16:creationId xmlns:a16="http://schemas.microsoft.com/office/drawing/2014/main" id="{F82D83B9-655B-4A00-9BA4-E8B309AADBF4}"/>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8624" name="Text Box 29">
              <a:extLst>
                <a:ext uri="{FF2B5EF4-FFF2-40B4-BE49-F238E27FC236}">
                  <a16:creationId xmlns:a16="http://schemas.microsoft.com/office/drawing/2014/main" id="{A80A12F2-AD3B-4A6A-A8B2-19EB80DBCDEE}"/>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68621" name="Text Box 30">
            <a:extLst>
              <a:ext uri="{FF2B5EF4-FFF2-40B4-BE49-F238E27FC236}">
                <a16:creationId xmlns:a16="http://schemas.microsoft.com/office/drawing/2014/main" id="{7A9923F8-2678-4768-B88F-E6F685C3A66A}"/>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(4)</a:t>
            </a:r>
          </a:p>
        </p:txBody>
      </p:sp>
      <p:pic>
        <p:nvPicPr>
          <p:cNvPr id="68622" name="Picture 31" descr="MCj03970740000[1]">
            <a:extLst>
              <a:ext uri="{FF2B5EF4-FFF2-40B4-BE49-F238E27FC236}">
                <a16:creationId xmlns:a16="http://schemas.microsoft.com/office/drawing/2014/main" id="{A1BDF465-49FC-43E5-8775-BDF8969E32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 y="534988"/>
            <a:ext cx="86677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p:transition>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Slide Number Placeholder 3">
            <a:extLst>
              <a:ext uri="{FF2B5EF4-FFF2-40B4-BE49-F238E27FC236}">
                <a16:creationId xmlns:a16="http://schemas.microsoft.com/office/drawing/2014/main" id="{313821FF-AF77-4AA5-BCEA-DC5658772316}"/>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06275AB-8003-46D9-873E-54AA84779B2E}" type="slidenum">
              <a:rPr lang="ar-SA" altLang="zh-CN" sz="1400" b="0">
                <a:solidFill>
                  <a:schemeClr val="tx1"/>
                </a:solidFill>
                <a:latin typeface="Comic Sans MS" panose="030F0702030302020204" pitchFamily="66" charset="0"/>
              </a:rPr>
              <a:pPr/>
              <a:t>68</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69636" name="Picture 2" descr="magic">
            <a:extLst>
              <a:ext uri="{FF2B5EF4-FFF2-40B4-BE49-F238E27FC236}">
                <a16:creationId xmlns:a16="http://schemas.microsoft.com/office/drawing/2014/main" id="{F1EF048B-18E1-4951-B784-EEDF0A10AA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9637" name="Rectangle 3">
            <a:extLst>
              <a:ext uri="{FF2B5EF4-FFF2-40B4-BE49-F238E27FC236}">
                <a16:creationId xmlns:a16="http://schemas.microsoft.com/office/drawing/2014/main" id="{2D1EC6D4-C275-49AE-B4CD-00CA83AFBE16}"/>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sp>
        <p:nvSpPr>
          <p:cNvPr id="69638" name="Text Box 4">
            <a:extLst>
              <a:ext uri="{FF2B5EF4-FFF2-40B4-BE49-F238E27FC236}">
                <a16:creationId xmlns:a16="http://schemas.microsoft.com/office/drawing/2014/main" id="{C1218213-68B8-4BA1-A268-9C38A2212C43}"/>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69639" name="AutoShape 5">
            <a:extLst>
              <a:ext uri="{FF2B5EF4-FFF2-40B4-BE49-F238E27FC236}">
                <a16:creationId xmlns:a16="http://schemas.microsoft.com/office/drawing/2014/main" id="{CE71C1BD-6B30-42F2-BFD1-3335DDC582E9}"/>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grpSp>
        <p:nvGrpSpPr>
          <p:cNvPr id="69640" name="Group 6">
            <a:extLst>
              <a:ext uri="{FF2B5EF4-FFF2-40B4-BE49-F238E27FC236}">
                <a16:creationId xmlns:a16="http://schemas.microsoft.com/office/drawing/2014/main" id="{1A55C507-74C5-438E-9B0B-B65C574076DF}"/>
              </a:ext>
            </a:extLst>
          </p:cNvPr>
          <p:cNvGrpSpPr>
            <a:grpSpLocks/>
          </p:cNvGrpSpPr>
          <p:nvPr/>
        </p:nvGrpSpPr>
        <p:grpSpPr bwMode="auto">
          <a:xfrm>
            <a:off x="3429000" y="2352675"/>
            <a:ext cx="1828800" cy="466725"/>
            <a:chOff x="2160" y="1200"/>
            <a:chExt cx="1152" cy="294"/>
          </a:xfrm>
        </p:grpSpPr>
        <p:grpSp>
          <p:nvGrpSpPr>
            <p:cNvPr id="69645" name="Group 7">
              <a:extLst>
                <a:ext uri="{FF2B5EF4-FFF2-40B4-BE49-F238E27FC236}">
                  <a16:creationId xmlns:a16="http://schemas.microsoft.com/office/drawing/2014/main" id="{D1909D0C-181D-41BB-A375-438805F17D20}"/>
                </a:ext>
              </a:extLst>
            </p:cNvPr>
            <p:cNvGrpSpPr>
              <a:grpSpLocks/>
            </p:cNvGrpSpPr>
            <p:nvPr/>
          </p:nvGrpSpPr>
          <p:grpSpPr bwMode="auto">
            <a:xfrm>
              <a:off x="2234" y="1292"/>
              <a:ext cx="138" cy="110"/>
              <a:chOff x="2928" y="1465"/>
              <a:chExt cx="271" cy="215"/>
            </a:xfrm>
          </p:grpSpPr>
          <p:sp>
            <p:nvSpPr>
              <p:cNvPr id="69656" name="Oval 8">
                <a:extLst>
                  <a:ext uri="{FF2B5EF4-FFF2-40B4-BE49-F238E27FC236}">
                    <a16:creationId xmlns:a16="http://schemas.microsoft.com/office/drawing/2014/main" id="{B5A8175C-51E9-4F98-81C2-515E10A79C62}"/>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9657" name="Oval 9">
                <a:extLst>
                  <a:ext uri="{FF2B5EF4-FFF2-40B4-BE49-F238E27FC236}">
                    <a16:creationId xmlns:a16="http://schemas.microsoft.com/office/drawing/2014/main" id="{928201EE-77D5-438F-ABDB-01B169DBA2BF}"/>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9646" name="Rectangle 10">
              <a:extLst>
                <a:ext uri="{FF2B5EF4-FFF2-40B4-BE49-F238E27FC236}">
                  <a16:creationId xmlns:a16="http://schemas.microsoft.com/office/drawing/2014/main" id="{89A8797F-AE83-4582-A210-9C4FFD028F4B}"/>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9647" name="Rectangle 11">
              <a:extLst>
                <a:ext uri="{FF2B5EF4-FFF2-40B4-BE49-F238E27FC236}">
                  <a16:creationId xmlns:a16="http://schemas.microsoft.com/office/drawing/2014/main" id="{7E3C9CC0-319C-4365-9EAD-AE86D9FB0B6A}"/>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9648" name="Rectangle 12">
              <a:extLst>
                <a:ext uri="{FF2B5EF4-FFF2-40B4-BE49-F238E27FC236}">
                  <a16:creationId xmlns:a16="http://schemas.microsoft.com/office/drawing/2014/main" id="{E7AEE820-B914-48BB-B621-B58404F74EA6}"/>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9649" name="Line 13">
              <a:extLst>
                <a:ext uri="{FF2B5EF4-FFF2-40B4-BE49-F238E27FC236}">
                  <a16:creationId xmlns:a16="http://schemas.microsoft.com/office/drawing/2014/main" id="{DE60CCF3-77EF-4DBD-A2CA-9A2927363D85}"/>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9650" name="Line 14">
              <a:extLst>
                <a:ext uri="{FF2B5EF4-FFF2-40B4-BE49-F238E27FC236}">
                  <a16:creationId xmlns:a16="http://schemas.microsoft.com/office/drawing/2014/main" id="{0E8487C1-F14C-4A61-AD65-BD98C9B98BA8}"/>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69651" name="Group 15">
              <a:extLst>
                <a:ext uri="{FF2B5EF4-FFF2-40B4-BE49-F238E27FC236}">
                  <a16:creationId xmlns:a16="http://schemas.microsoft.com/office/drawing/2014/main" id="{81D12850-0DE3-4935-9C29-5C530CF23E57}"/>
                </a:ext>
              </a:extLst>
            </p:cNvPr>
            <p:cNvGrpSpPr>
              <a:grpSpLocks/>
            </p:cNvGrpSpPr>
            <p:nvPr/>
          </p:nvGrpSpPr>
          <p:grpSpPr bwMode="auto">
            <a:xfrm>
              <a:off x="2528" y="1292"/>
              <a:ext cx="138" cy="110"/>
              <a:chOff x="3648" y="3312"/>
              <a:chExt cx="271" cy="215"/>
            </a:xfrm>
          </p:grpSpPr>
          <p:sp>
            <p:nvSpPr>
              <p:cNvPr id="69654" name="Oval 16">
                <a:extLst>
                  <a:ext uri="{FF2B5EF4-FFF2-40B4-BE49-F238E27FC236}">
                    <a16:creationId xmlns:a16="http://schemas.microsoft.com/office/drawing/2014/main" id="{BD8392AD-B7F2-457E-8A7F-3EB3D3CB88EA}"/>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9655" name="Oval 17">
                <a:extLst>
                  <a:ext uri="{FF2B5EF4-FFF2-40B4-BE49-F238E27FC236}">
                    <a16:creationId xmlns:a16="http://schemas.microsoft.com/office/drawing/2014/main" id="{A2947309-92D8-4480-B6A5-106E7A764156}"/>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9652" name="Oval 18">
              <a:extLst>
                <a:ext uri="{FF2B5EF4-FFF2-40B4-BE49-F238E27FC236}">
                  <a16:creationId xmlns:a16="http://schemas.microsoft.com/office/drawing/2014/main" id="{21F7B2A8-431F-4BB1-B20E-1BD5596A6A3C}"/>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9653" name="Oval 19">
              <a:extLst>
                <a:ext uri="{FF2B5EF4-FFF2-40B4-BE49-F238E27FC236}">
                  <a16:creationId xmlns:a16="http://schemas.microsoft.com/office/drawing/2014/main" id="{E6E44460-7630-4D15-87A5-650049C49416}"/>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nvGrpSpPr>
          <p:cNvPr id="69641" name="Group 23">
            <a:extLst>
              <a:ext uri="{FF2B5EF4-FFF2-40B4-BE49-F238E27FC236}">
                <a16:creationId xmlns:a16="http://schemas.microsoft.com/office/drawing/2014/main" id="{4E34A31D-9614-4C78-92B4-02D7A53206CA}"/>
              </a:ext>
            </a:extLst>
          </p:cNvPr>
          <p:cNvGrpSpPr>
            <a:grpSpLocks/>
          </p:cNvGrpSpPr>
          <p:nvPr/>
        </p:nvGrpSpPr>
        <p:grpSpPr bwMode="auto">
          <a:xfrm>
            <a:off x="838200" y="5257800"/>
            <a:ext cx="7391400" cy="762000"/>
            <a:chOff x="528" y="3312"/>
            <a:chExt cx="4656" cy="480"/>
          </a:xfrm>
        </p:grpSpPr>
        <p:sp>
          <p:nvSpPr>
            <p:cNvPr id="69643" name="AutoShape 24">
              <a:extLst>
                <a:ext uri="{FF2B5EF4-FFF2-40B4-BE49-F238E27FC236}">
                  <a16:creationId xmlns:a16="http://schemas.microsoft.com/office/drawing/2014/main" id="{624CB32C-B3C0-4ACC-8940-FC569E0923BE}"/>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9644" name="Text Box 25">
              <a:extLst>
                <a:ext uri="{FF2B5EF4-FFF2-40B4-BE49-F238E27FC236}">
                  <a16:creationId xmlns:a16="http://schemas.microsoft.com/office/drawing/2014/main" id="{1881E9E6-B8A6-49F2-8B0C-11CB886AE2E0}"/>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69642" name="Text Box 26">
            <a:extLst>
              <a:ext uri="{FF2B5EF4-FFF2-40B4-BE49-F238E27FC236}">
                <a16:creationId xmlns:a16="http://schemas.microsoft.com/office/drawing/2014/main" id="{BC855210-8454-4C51-ACBD-E9C33ED41D40}"/>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(8)</a:t>
            </a:r>
          </a:p>
        </p:txBody>
      </p:sp>
    </p:spTree>
  </p:cSld>
  <p:clrMapOvr>
    <a:masterClrMapping/>
  </p:clrMapOvr>
  <p:transition>
    <p:blinds/>
  </p:transition>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Slide Number Placeholder 3">
            <a:extLst>
              <a:ext uri="{FF2B5EF4-FFF2-40B4-BE49-F238E27FC236}">
                <a16:creationId xmlns:a16="http://schemas.microsoft.com/office/drawing/2014/main" id="{8C355F62-F01D-491A-BFB5-6DEE723E45C2}"/>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BE1113F-A4F4-496F-B029-189E1160FA4E}" type="slidenum">
              <a:rPr lang="ar-SA" altLang="zh-CN" sz="1400" b="0">
                <a:solidFill>
                  <a:schemeClr val="tx1"/>
                </a:solidFill>
                <a:latin typeface="Comic Sans MS" panose="030F0702030302020204" pitchFamily="66" charset="0"/>
              </a:rPr>
              <a:pPr/>
              <a:t>69</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70660" name="Picture 2" descr="magic">
            <a:extLst>
              <a:ext uri="{FF2B5EF4-FFF2-40B4-BE49-F238E27FC236}">
                <a16:creationId xmlns:a16="http://schemas.microsoft.com/office/drawing/2014/main" id="{983669F4-36DF-4CBC-A095-8B22817596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0661" name="Rectangle 3">
            <a:extLst>
              <a:ext uri="{FF2B5EF4-FFF2-40B4-BE49-F238E27FC236}">
                <a16:creationId xmlns:a16="http://schemas.microsoft.com/office/drawing/2014/main" id="{41CD9060-C102-44A3-8B77-E304F4684FD9}"/>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sp>
        <p:nvSpPr>
          <p:cNvPr id="70662" name="Text Box 4">
            <a:extLst>
              <a:ext uri="{FF2B5EF4-FFF2-40B4-BE49-F238E27FC236}">
                <a16:creationId xmlns:a16="http://schemas.microsoft.com/office/drawing/2014/main" id="{76B00CBD-6A55-421F-9348-313DD1651970}"/>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70663" name="AutoShape 5">
            <a:extLst>
              <a:ext uri="{FF2B5EF4-FFF2-40B4-BE49-F238E27FC236}">
                <a16:creationId xmlns:a16="http://schemas.microsoft.com/office/drawing/2014/main" id="{F57D02B8-EE8B-4611-8CAD-C2585ABA388D}"/>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grpSp>
        <p:nvGrpSpPr>
          <p:cNvPr id="70664" name="Group 6">
            <a:extLst>
              <a:ext uri="{FF2B5EF4-FFF2-40B4-BE49-F238E27FC236}">
                <a16:creationId xmlns:a16="http://schemas.microsoft.com/office/drawing/2014/main" id="{C602D2BD-8810-43B6-990A-D12E32ECDC8E}"/>
              </a:ext>
            </a:extLst>
          </p:cNvPr>
          <p:cNvGrpSpPr>
            <a:grpSpLocks/>
          </p:cNvGrpSpPr>
          <p:nvPr/>
        </p:nvGrpSpPr>
        <p:grpSpPr bwMode="auto">
          <a:xfrm>
            <a:off x="3429000" y="2352675"/>
            <a:ext cx="1828800" cy="466725"/>
            <a:chOff x="2160" y="1200"/>
            <a:chExt cx="1152" cy="294"/>
          </a:xfrm>
        </p:grpSpPr>
        <p:grpSp>
          <p:nvGrpSpPr>
            <p:cNvPr id="70670" name="Group 7">
              <a:extLst>
                <a:ext uri="{FF2B5EF4-FFF2-40B4-BE49-F238E27FC236}">
                  <a16:creationId xmlns:a16="http://schemas.microsoft.com/office/drawing/2014/main" id="{9DD8B077-A53E-4BAF-A33E-D8B8577A8CDD}"/>
                </a:ext>
              </a:extLst>
            </p:cNvPr>
            <p:cNvGrpSpPr>
              <a:grpSpLocks/>
            </p:cNvGrpSpPr>
            <p:nvPr/>
          </p:nvGrpSpPr>
          <p:grpSpPr bwMode="auto">
            <a:xfrm>
              <a:off x="2234" y="1292"/>
              <a:ext cx="138" cy="110"/>
              <a:chOff x="2928" y="1465"/>
              <a:chExt cx="271" cy="215"/>
            </a:xfrm>
          </p:grpSpPr>
          <p:sp>
            <p:nvSpPr>
              <p:cNvPr id="70681" name="Oval 8">
                <a:extLst>
                  <a:ext uri="{FF2B5EF4-FFF2-40B4-BE49-F238E27FC236}">
                    <a16:creationId xmlns:a16="http://schemas.microsoft.com/office/drawing/2014/main" id="{BAC02DB3-7824-48AA-9FFE-7B85658C3E20}"/>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70682" name="Oval 9">
                <a:extLst>
                  <a:ext uri="{FF2B5EF4-FFF2-40B4-BE49-F238E27FC236}">
                    <a16:creationId xmlns:a16="http://schemas.microsoft.com/office/drawing/2014/main" id="{46C3ABDD-8F07-47BD-B15E-9D2E605A53CE}"/>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70671" name="Rectangle 10">
              <a:extLst>
                <a:ext uri="{FF2B5EF4-FFF2-40B4-BE49-F238E27FC236}">
                  <a16:creationId xmlns:a16="http://schemas.microsoft.com/office/drawing/2014/main" id="{43726641-6217-43BB-A1B6-CE12E99BBABD}"/>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0672" name="Rectangle 11">
              <a:extLst>
                <a:ext uri="{FF2B5EF4-FFF2-40B4-BE49-F238E27FC236}">
                  <a16:creationId xmlns:a16="http://schemas.microsoft.com/office/drawing/2014/main" id="{CAD919A4-B819-4A41-BCDE-256B2EF7897E}"/>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0673" name="Rectangle 12">
              <a:extLst>
                <a:ext uri="{FF2B5EF4-FFF2-40B4-BE49-F238E27FC236}">
                  <a16:creationId xmlns:a16="http://schemas.microsoft.com/office/drawing/2014/main" id="{A169B2FE-443F-4A18-BB6D-81764AF04080}"/>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0674" name="Line 13">
              <a:extLst>
                <a:ext uri="{FF2B5EF4-FFF2-40B4-BE49-F238E27FC236}">
                  <a16:creationId xmlns:a16="http://schemas.microsoft.com/office/drawing/2014/main" id="{D34D77F6-6E7E-436B-ACEA-7753DCD41AEC}"/>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0675" name="Line 14">
              <a:extLst>
                <a:ext uri="{FF2B5EF4-FFF2-40B4-BE49-F238E27FC236}">
                  <a16:creationId xmlns:a16="http://schemas.microsoft.com/office/drawing/2014/main" id="{FE642C91-D9F5-4CC5-BDE6-5A15521F974F}"/>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70676" name="Group 15">
              <a:extLst>
                <a:ext uri="{FF2B5EF4-FFF2-40B4-BE49-F238E27FC236}">
                  <a16:creationId xmlns:a16="http://schemas.microsoft.com/office/drawing/2014/main" id="{C60C1E3F-6720-43D2-9418-8F03482247E6}"/>
                </a:ext>
              </a:extLst>
            </p:cNvPr>
            <p:cNvGrpSpPr>
              <a:grpSpLocks/>
            </p:cNvGrpSpPr>
            <p:nvPr/>
          </p:nvGrpSpPr>
          <p:grpSpPr bwMode="auto">
            <a:xfrm>
              <a:off x="2528" y="1292"/>
              <a:ext cx="138" cy="110"/>
              <a:chOff x="3648" y="3312"/>
              <a:chExt cx="271" cy="215"/>
            </a:xfrm>
          </p:grpSpPr>
          <p:sp>
            <p:nvSpPr>
              <p:cNvPr id="70679" name="Oval 16">
                <a:extLst>
                  <a:ext uri="{FF2B5EF4-FFF2-40B4-BE49-F238E27FC236}">
                    <a16:creationId xmlns:a16="http://schemas.microsoft.com/office/drawing/2014/main" id="{4C9FB004-9977-46BA-8F8D-788F023191B0}"/>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70680" name="Oval 17">
                <a:extLst>
                  <a:ext uri="{FF2B5EF4-FFF2-40B4-BE49-F238E27FC236}">
                    <a16:creationId xmlns:a16="http://schemas.microsoft.com/office/drawing/2014/main" id="{C9CC5D2C-C5C2-4FD7-A50C-E3A1370E6C4F}"/>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70677" name="Oval 18">
              <a:extLst>
                <a:ext uri="{FF2B5EF4-FFF2-40B4-BE49-F238E27FC236}">
                  <a16:creationId xmlns:a16="http://schemas.microsoft.com/office/drawing/2014/main" id="{7744D63F-9FE1-4AB3-BCB6-5D2E5F6A979B}"/>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70678" name="Oval 19">
              <a:extLst>
                <a:ext uri="{FF2B5EF4-FFF2-40B4-BE49-F238E27FC236}">
                  <a16:creationId xmlns:a16="http://schemas.microsoft.com/office/drawing/2014/main" id="{CDB33A5D-D41E-4486-9839-8B97FA3F4E51}"/>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70665" name="AutoShape 20">
            <a:extLst>
              <a:ext uri="{FF2B5EF4-FFF2-40B4-BE49-F238E27FC236}">
                <a16:creationId xmlns:a16="http://schemas.microsoft.com/office/drawing/2014/main" id="{432D98A7-EF83-4E8D-A156-9D3E1C329C65}"/>
              </a:ext>
            </a:extLst>
          </p:cNvPr>
          <p:cNvSpPr>
            <a:spLocks noChangeArrowheads="1"/>
          </p:cNvSpPr>
          <p:nvPr/>
        </p:nvSpPr>
        <p:spPr bwMode="auto">
          <a:xfrm>
            <a:off x="1295400" y="42672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q.enq(y)</a:t>
            </a:r>
          </a:p>
        </p:txBody>
      </p:sp>
      <p:grpSp>
        <p:nvGrpSpPr>
          <p:cNvPr id="70666" name="Group 23">
            <a:extLst>
              <a:ext uri="{FF2B5EF4-FFF2-40B4-BE49-F238E27FC236}">
                <a16:creationId xmlns:a16="http://schemas.microsoft.com/office/drawing/2014/main" id="{D98B6329-18E5-49C0-9F73-753AEC6C1353}"/>
              </a:ext>
            </a:extLst>
          </p:cNvPr>
          <p:cNvGrpSpPr>
            <a:grpSpLocks/>
          </p:cNvGrpSpPr>
          <p:nvPr/>
        </p:nvGrpSpPr>
        <p:grpSpPr bwMode="auto">
          <a:xfrm>
            <a:off x="838200" y="5257800"/>
            <a:ext cx="7391400" cy="762000"/>
            <a:chOff x="528" y="3312"/>
            <a:chExt cx="4656" cy="480"/>
          </a:xfrm>
        </p:grpSpPr>
        <p:sp>
          <p:nvSpPr>
            <p:cNvPr id="70668" name="AutoShape 24">
              <a:extLst>
                <a:ext uri="{FF2B5EF4-FFF2-40B4-BE49-F238E27FC236}">
                  <a16:creationId xmlns:a16="http://schemas.microsoft.com/office/drawing/2014/main" id="{7136A81A-E91B-4090-BB60-9F63746EFE35}"/>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0669" name="Text Box 25">
              <a:extLst>
                <a:ext uri="{FF2B5EF4-FFF2-40B4-BE49-F238E27FC236}">
                  <a16:creationId xmlns:a16="http://schemas.microsoft.com/office/drawing/2014/main" id="{74FBF039-E472-415A-A0A7-90ECF087D6CA}"/>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70667" name="Text Box 26">
            <a:extLst>
              <a:ext uri="{FF2B5EF4-FFF2-40B4-BE49-F238E27FC236}">
                <a16:creationId xmlns:a16="http://schemas.microsoft.com/office/drawing/2014/main" id="{FA14D1EF-AB7B-4B9F-8CBE-81F65221A9C4}"/>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(8)</a:t>
            </a:r>
          </a:p>
        </p:txBody>
      </p:sp>
    </p:spTree>
  </p:cSld>
  <p:clrMapOvr>
    <a:masterClrMapping/>
  </p:clrMapOvr>
  <p:transition>
    <p:blinds/>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E9D97B53-1AC5-4159-B7B7-67B79990D094}"/>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D37A2D9-47AA-47D7-B0BE-74E77F776D44}" type="slidenum">
              <a:rPr lang="ar-SA" altLang="zh-CN" sz="1400" b="0">
                <a:solidFill>
                  <a:schemeClr val="tx1"/>
                </a:solidFill>
                <a:latin typeface="Comic Sans MS" panose="030F0702030302020204" pitchFamily="66" charset="0"/>
              </a:rPr>
              <a:pPr/>
              <a:t>7</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8196" name="Picture 2" descr="magic">
            <a:extLst>
              <a:ext uri="{FF2B5EF4-FFF2-40B4-BE49-F238E27FC236}">
                <a16:creationId xmlns:a16="http://schemas.microsoft.com/office/drawing/2014/main" id="{0A944D4F-E09E-4633-AD38-1340E63F45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197" name="Rectangle 3">
            <a:extLst>
              <a:ext uri="{FF2B5EF4-FFF2-40B4-BE49-F238E27FC236}">
                <a16:creationId xmlns:a16="http://schemas.microsoft.com/office/drawing/2014/main" id="{F4CF7511-AAE0-4366-9EE9-9CBC531DA6AD}"/>
              </a:ext>
            </a:extLst>
          </p:cNvPr>
          <p:cNvSpPr>
            <a:spLocks noGrp="1" noChangeArrowheads="1"/>
          </p:cNvSpPr>
          <p:nvPr>
            <p:ph type="title"/>
          </p:nvPr>
        </p:nvSpPr>
        <p:spPr>
          <a:xfrm>
            <a:off x="455613" y="233363"/>
            <a:ext cx="7507287" cy="1150937"/>
          </a:xfrm>
        </p:spPr>
        <p:txBody>
          <a:bodyPr/>
          <a:lstStyle/>
          <a:p>
            <a:pPr algn="l" eaLnBrk="1" hangingPunct="1"/>
            <a:r>
              <a:rPr lang="en-US" altLang="zh-CN">
                <a:ea typeface="宋体" panose="02010600030101010101" pitchFamily="2" charset="-122"/>
              </a:rPr>
              <a:t>     A Lock-Based Queue</a:t>
            </a:r>
            <a:endParaRPr lang="en-US" altLang="zh-CN">
              <a:solidFill>
                <a:srgbClr val="FF3300"/>
              </a:solidFill>
              <a:ea typeface="宋体" panose="02010600030101010101" pitchFamily="2" charset="-122"/>
            </a:endParaRPr>
          </a:p>
        </p:txBody>
      </p:sp>
      <p:sp>
        <p:nvSpPr>
          <p:cNvPr id="8198" name="Rectangle 4">
            <a:extLst>
              <a:ext uri="{FF2B5EF4-FFF2-40B4-BE49-F238E27FC236}">
                <a16:creationId xmlns:a16="http://schemas.microsoft.com/office/drawing/2014/main" id="{1C7AE9B1-0A59-4B4D-9F4B-4F6AA4E0239A}"/>
              </a:ext>
            </a:extLst>
          </p:cNvPr>
          <p:cNvSpPr>
            <a:spLocks noChangeArrowheads="1"/>
          </p:cNvSpPr>
          <p:nvPr/>
        </p:nvSpPr>
        <p:spPr bwMode="auto">
          <a:xfrm>
            <a:off x="1371600" y="1752600"/>
            <a:ext cx="6781800" cy="28622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solidFill>
                  <a:schemeClr val="tx1"/>
                </a:solidFill>
                <a:ea typeface="宋体" panose="02010600030101010101" pitchFamily="2" charset="-122"/>
              </a:rPr>
              <a:t>class </a:t>
            </a:r>
            <a:r>
              <a:rPr lang="en-US" altLang="zh-CN" sz="2000">
                <a:solidFill>
                  <a:srgbClr val="0070C0"/>
                </a:solidFill>
                <a:ea typeface="宋体" panose="02010600030101010101" pitchFamily="2" charset="-122"/>
              </a:rPr>
              <a:t>LockBasedQueue&lt;T&gt; {  </a:t>
            </a:r>
          </a:p>
          <a:p>
            <a:r>
              <a:rPr lang="en-US" altLang="zh-CN" sz="2000">
                <a:solidFill>
                  <a:schemeClr val="tx1"/>
                </a:solidFill>
                <a:ea typeface="宋体" panose="02010600030101010101" pitchFamily="2" charset="-122"/>
              </a:rPr>
              <a:t>  int </a:t>
            </a:r>
            <a:r>
              <a:rPr lang="en-US" altLang="zh-CN" sz="2000">
                <a:solidFill>
                  <a:srgbClr val="0070C0"/>
                </a:solidFill>
                <a:ea typeface="宋体" panose="02010600030101010101" pitchFamily="2" charset="-122"/>
              </a:rPr>
              <a:t>head, tail;  </a:t>
            </a:r>
          </a:p>
          <a:p>
            <a:r>
              <a:rPr lang="en-US" altLang="zh-CN" sz="2000">
                <a:solidFill>
                  <a:schemeClr val="tx1"/>
                </a:solidFill>
                <a:ea typeface="宋体" panose="02010600030101010101" pitchFamily="2" charset="-122"/>
              </a:rPr>
              <a:t>  </a:t>
            </a:r>
            <a:r>
              <a:rPr lang="en-US" altLang="zh-CN" sz="2000">
                <a:solidFill>
                  <a:srgbClr val="0070C0"/>
                </a:solidFill>
                <a:ea typeface="宋体" panose="02010600030101010101" pitchFamily="2" charset="-122"/>
              </a:rPr>
              <a:t>T[] items;  </a:t>
            </a:r>
          </a:p>
          <a:p>
            <a:r>
              <a:rPr lang="en-US" altLang="zh-CN" sz="2000">
                <a:solidFill>
                  <a:srgbClr val="0070C0"/>
                </a:solidFill>
                <a:ea typeface="宋体" panose="02010600030101010101" pitchFamily="2" charset="-122"/>
              </a:rPr>
              <a:t>  Lock lock;  </a:t>
            </a:r>
          </a:p>
          <a:p>
            <a:r>
              <a:rPr lang="en-US" altLang="zh-CN" sz="2000">
                <a:solidFill>
                  <a:schemeClr val="tx1"/>
                </a:solidFill>
                <a:ea typeface="宋体" panose="02010600030101010101" pitchFamily="2" charset="-122"/>
              </a:rPr>
              <a:t>  public </a:t>
            </a:r>
            <a:r>
              <a:rPr lang="en-US" altLang="zh-CN" sz="2000">
                <a:solidFill>
                  <a:srgbClr val="0070C0"/>
                </a:solidFill>
                <a:ea typeface="宋体" panose="02010600030101010101" pitchFamily="2" charset="-122"/>
              </a:rPr>
              <a:t>LockBasedQueue(</a:t>
            </a:r>
            <a:r>
              <a:rPr lang="en-US" altLang="zh-CN" sz="2000">
                <a:solidFill>
                  <a:schemeClr val="tx1"/>
                </a:solidFill>
                <a:ea typeface="宋体" panose="02010600030101010101" pitchFamily="2" charset="-122"/>
              </a:rPr>
              <a:t>int </a:t>
            </a:r>
            <a:r>
              <a:rPr lang="en-US" altLang="zh-CN" sz="2000">
                <a:solidFill>
                  <a:srgbClr val="0070C0"/>
                </a:solidFill>
                <a:ea typeface="宋体" panose="02010600030101010101" pitchFamily="2" charset="-122"/>
              </a:rPr>
              <a:t>capacity) {    </a:t>
            </a:r>
          </a:p>
          <a:p>
            <a:r>
              <a:rPr lang="en-US" altLang="zh-CN" sz="2000">
                <a:solidFill>
                  <a:srgbClr val="0070C0"/>
                </a:solidFill>
                <a:ea typeface="宋体" panose="02010600030101010101" pitchFamily="2" charset="-122"/>
              </a:rPr>
              <a:t>    head = 0; tail = 0;    </a:t>
            </a:r>
          </a:p>
          <a:p>
            <a:r>
              <a:rPr lang="en-US" altLang="zh-CN" sz="2000">
                <a:solidFill>
                  <a:srgbClr val="0070C0"/>
                </a:solidFill>
                <a:ea typeface="宋体" panose="02010600030101010101" pitchFamily="2" charset="-122"/>
              </a:rPr>
              <a:t>    lock = </a:t>
            </a:r>
            <a:r>
              <a:rPr lang="en-US" altLang="zh-CN" sz="2000">
                <a:solidFill>
                  <a:schemeClr val="tx1"/>
                </a:solidFill>
                <a:ea typeface="宋体" panose="02010600030101010101" pitchFamily="2" charset="-122"/>
              </a:rPr>
              <a:t>new </a:t>
            </a:r>
            <a:r>
              <a:rPr lang="en-US" altLang="zh-CN" sz="2000">
                <a:solidFill>
                  <a:srgbClr val="0070C0"/>
                </a:solidFill>
                <a:ea typeface="宋体" panose="02010600030101010101" pitchFamily="2" charset="-122"/>
              </a:rPr>
              <a:t>ReentrantLock();    </a:t>
            </a:r>
          </a:p>
          <a:p>
            <a:r>
              <a:rPr lang="en-US" altLang="zh-CN" sz="2000">
                <a:solidFill>
                  <a:schemeClr val="tx1"/>
                </a:solidFill>
                <a:ea typeface="宋体" panose="02010600030101010101" pitchFamily="2" charset="-122"/>
              </a:rPr>
              <a:t>    </a:t>
            </a:r>
            <a:r>
              <a:rPr lang="en-US" altLang="zh-CN" sz="2000">
                <a:solidFill>
                  <a:srgbClr val="0070C0"/>
                </a:solidFill>
                <a:ea typeface="宋体" panose="02010600030101010101" pitchFamily="2" charset="-122"/>
              </a:rPr>
              <a:t>items = (T[]) </a:t>
            </a:r>
            <a:r>
              <a:rPr lang="en-US" altLang="zh-CN" sz="2000">
                <a:solidFill>
                  <a:schemeClr val="tx1"/>
                </a:solidFill>
                <a:ea typeface="宋体" panose="02010600030101010101" pitchFamily="2" charset="-122"/>
              </a:rPr>
              <a:t>new </a:t>
            </a:r>
            <a:r>
              <a:rPr lang="en-US" altLang="zh-CN" sz="2000">
                <a:solidFill>
                  <a:srgbClr val="0070C0"/>
                </a:solidFill>
                <a:ea typeface="宋体" panose="02010600030101010101" pitchFamily="2" charset="-122"/>
              </a:rPr>
              <a:t>Object[capacity];  </a:t>
            </a:r>
          </a:p>
          <a:p>
            <a:r>
              <a:rPr lang="en-US" altLang="zh-CN" sz="2000">
                <a:solidFill>
                  <a:srgbClr val="0070C0"/>
                </a:solidFill>
                <a:ea typeface="宋体" panose="02010600030101010101" pitchFamily="2" charset="-122"/>
              </a:rPr>
              <a: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Slide Number Placeholder 3">
            <a:extLst>
              <a:ext uri="{FF2B5EF4-FFF2-40B4-BE49-F238E27FC236}">
                <a16:creationId xmlns:a16="http://schemas.microsoft.com/office/drawing/2014/main" id="{E566A948-CA66-461B-9CD4-25D0C5343287}"/>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B8A7B8D-B0DB-4C23-9B04-D6A51ADE7B67}" type="slidenum">
              <a:rPr lang="ar-SA" altLang="zh-CN" sz="1400" b="0">
                <a:solidFill>
                  <a:schemeClr val="tx1"/>
                </a:solidFill>
                <a:latin typeface="Comic Sans MS" panose="030F0702030302020204" pitchFamily="66" charset="0"/>
              </a:rPr>
              <a:pPr/>
              <a:t>70</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71684" name="Picture 2" descr="magic">
            <a:extLst>
              <a:ext uri="{FF2B5EF4-FFF2-40B4-BE49-F238E27FC236}">
                <a16:creationId xmlns:a16="http://schemas.microsoft.com/office/drawing/2014/main" id="{C62A58A2-B418-441B-B8B1-72471D4CD6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1685" name="Rectangle 3">
            <a:extLst>
              <a:ext uri="{FF2B5EF4-FFF2-40B4-BE49-F238E27FC236}">
                <a16:creationId xmlns:a16="http://schemas.microsoft.com/office/drawing/2014/main" id="{1D03ABAD-DA2F-4A8C-A563-EDE3D4971731}"/>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sp>
        <p:nvSpPr>
          <p:cNvPr id="71686" name="Text Box 4">
            <a:extLst>
              <a:ext uri="{FF2B5EF4-FFF2-40B4-BE49-F238E27FC236}">
                <a16:creationId xmlns:a16="http://schemas.microsoft.com/office/drawing/2014/main" id="{029CD890-3038-4A2F-8C37-ACEDA22D2821}"/>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71687" name="AutoShape 5">
            <a:extLst>
              <a:ext uri="{FF2B5EF4-FFF2-40B4-BE49-F238E27FC236}">
                <a16:creationId xmlns:a16="http://schemas.microsoft.com/office/drawing/2014/main" id="{CBC9804A-D6C5-4DF1-9F3B-DE739914FB5B}"/>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grpSp>
        <p:nvGrpSpPr>
          <p:cNvPr id="71688" name="Group 6">
            <a:extLst>
              <a:ext uri="{FF2B5EF4-FFF2-40B4-BE49-F238E27FC236}">
                <a16:creationId xmlns:a16="http://schemas.microsoft.com/office/drawing/2014/main" id="{6FAD1586-96F9-4677-A4F2-07F888674A58}"/>
              </a:ext>
            </a:extLst>
          </p:cNvPr>
          <p:cNvGrpSpPr>
            <a:grpSpLocks/>
          </p:cNvGrpSpPr>
          <p:nvPr/>
        </p:nvGrpSpPr>
        <p:grpSpPr bwMode="auto">
          <a:xfrm>
            <a:off x="3429000" y="2352675"/>
            <a:ext cx="1828800" cy="466725"/>
            <a:chOff x="2160" y="1200"/>
            <a:chExt cx="1152" cy="294"/>
          </a:xfrm>
        </p:grpSpPr>
        <p:grpSp>
          <p:nvGrpSpPr>
            <p:cNvPr id="71695" name="Group 7">
              <a:extLst>
                <a:ext uri="{FF2B5EF4-FFF2-40B4-BE49-F238E27FC236}">
                  <a16:creationId xmlns:a16="http://schemas.microsoft.com/office/drawing/2014/main" id="{343FB380-6A61-4F61-A86D-F5F977FE7C1A}"/>
                </a:ext>
              </a:extLst>
            </p:cNvPr>
            <p:cNvGrpSpPr>
              <a:grpSpLocks/>
            </p:cNvGrpSpPr>
            <p:nvPr/>
          </p:nvGrpSpPr>
          <p:grpSpPr bwMode="auto">
            <a:xfrm>
              <a:off x="2234" y="1292"/>
              <a:ext cx="138" cy="110"/>
              <a:chOff x="2928" y="1465"/>
              <a:chExt cx="271" cy="215"/>
            </a:xfrm>
          </p:grpSpPr>
          <p:sp>
            <p:nvSpPr>
              <p:cNvPr id="71706" name="Oval 8">
                <a:extLst>
                  <a:ext uri="{FF2B5EF4-FFF2-40B4-BE49-F238E27FC236}">
                    <a16:creationId xmlns:a16="http://schemas.microsoft.com/office/drawing/2014/main" id="{C986433F-7B06-4C68-8CD5-1BCB2A5C49A9}"/>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71707" name="Oval 9">
                <a:extLst>
                  <a:ext uri="{FF2B5EF4-FFF2-40B4-BE49-F238E27FC236}">
                    <a16:creationId xmlns:a16="http://schemas.microsoft.com/office/drawing/2014/main" id="{F7DEFA41-6C1F-46A1-B8C4-18A2BC6188B3}"/>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71696" name="Rectangle 10">
              <a:extLst>
                <a:ext uri="{FF2B5EF4-FFF2-40B4-BE49-F238E27FC236}">
                  <a16:creationId xmlns:a16="http://schemas.microsoft.com/office/drawing/2014/main" id="{BEAEAB1D-8F67-48DA-8ABD-A18B8247D001}"/>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1697" name="Rectangle 11">
              <a:extLst>
                <a:ext uri="{FF2B5EF4-FFF2-40B4-BE49-F238E27FC236}">
                  <a16:creationId xmlns:a16="http://schemas.microsoft.com/office/drawing/2014/main" id="{B3A50DD1-235C-41A4-BDBC-FEFF64C4B824}"/>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1698" name="Rectangle 12">
              <a:extLst>
                <a:ext uri="{FF2B5EF4-FFF2-40B4-BE49-F238E27FC236}">
                  <a16:creationId xmlns:a16="http://schemas.microsoft.com/office/drawing/2014/main" id="{578A4EC8-161E-4934-BABF-C56E1E66BDA9}"/>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1699" name="Line 13">
              <a:extLst>
                <a:ext uri="{FF2B5EF4-FFF2-40B4-BE49-F238E27FC236}">
                  <a16:creationId xmlns:a16="http://schemas.microsoft.com/office/drawing/2014/main" id="{3CED97C0-AA7D-4832-8AB4-74D86492AD72}"/>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1700" name="Line 14">
              <a:extLst>
                <a:ext uri="{FF2B5EF4-FFF2-40B4-BE49-F238E27FC236}">
                  <a16:creationId xmlns:a16="http://schemas.microsoft.com/office/drawing/2014/main" id="{D1364F15-2976-4C6B-9F27-EF7A7EC743F0}"/>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71701" name="Group 15">
              <a:extLst>
                <a:ext uri="{FF2B5EF4-FFF2-40B4-BE49-F238E27FC236}">
                  <a16:creationId xmlns:a16="http://schemas.microsoft.com/office/drawing/2014/main" id="{FF82C044-8DF1-4167-85BA-92486773909C}"/>
                </a:ext>
              </a:extLst>
            </p:cNvPr>
            <p:cNvGrpSpPr>
              <a:grpSpLocks/>
            </p:cNvGrpSpPr>
            <p:nvPr/>
          </p:nvGrpSpPr>
          <p:grpSpPr bwMode="auto">
            <a:xfrm>
              <a:off x="2528" y="1292"/>
              <a:ext cx="138" cy="110"/>
              <a:chOff x="3648" y="3312"/>
              <a:chExt cx="271" cy="215"/>
            </a:xfrm>
          </p:grpSpPr>
          <p:sp>
            <p:nvSpPr>
              <p:cNvPr id="71704" name="Oval 16">
                <a:extLst>
                  <a:ext uri="{FF2B5EF4-FFF2-40B4-BE49-F238E27FC236}">
                    <a16:creationId xmlns:a16="http://schemas.microsoft.com/office/drawing/2014/main" id="{82B3E8AE-162F-465C-A840-67565BF70A2B}"/>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71705" name="Oval 17">
                <a:extLst>
                  <a:ext uri="{FF2B5EF4-FFF2-40B4-BE49-F238E27FC236}">
                    <a16:creationId xmlns:a16="http://schemas.microsoft.com/office/drawing/2014/main" id="{97F9A9D9-1527-4EBF-B36D-C0FF3E847DFD}"/>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71702" name="Oval 18">
              <a:extLst>
                <a:ext uri="{FF2B5EF4-FFF2-40B4-BE49-F238E27FC236}">
                  <a16:creationId xmlns:a16="http://schemas.microsoft.com/office/drawing/2014/main" id="{B1C803EE-6C6E-41AE-AF6C-3CB3A3F856B2}"/>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71703" name="Oval 19">
              <a:extLst>
                <a:ext uri="{FF2B5EF4-FFF2-40B4-BE49-F238E27FC236}">
                  <a16:creationId xmlns:a16="http://schemas.microsoft.com/office/drawing/2014/main" id="{CB7CDDAF-16E2-4D34-B3D3-DB104F13B4AB}"/>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71689" name="AutoShape 20">
            <a:extLst>
              <a:ext uri="{FF2B5EF4-FFF2-40B4-BE49-F238E27FC236}">
                <a16:creationId xmlns:a16="http://schemas.microsoft.com/office/drawing/2014/main" id="{1885B897-3FE4-431C-B360-E1BBC2F3B90F}"/>
              </a:ext>
            </a:extLst>
          </p:cNvPr>
          <p:cNvSpPr>
            <a:spLocks noChangeArrowheads="1"/>
          </p:cNvSpPr>
          <p:nvPr/>
        </p:nvSpPr>
        <p:spPr bwMode="auto">
          <a:xfrm>
            <a:off x="1295400" y="42672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q.enq(y)</a:t>
            </a:r>
          </a:p>
        </p:txBody>
      </p:sp>
      <p:sp>
        <p:nvSpPr>
          <p:cNvPr id="71690" name="AutoShape 21">
            <a:extLst>
              <a:ext uri="{FF2B5EF4-FFF2-40B4-BE49-F238E27FC236}">
                <a16:creationId xmlns:a16="http://schemas.microsoft.com/office/drawing/2014/main" id="{ADA0034B-7D22-44D6-8DD4-CAACC4BD4119}"/>
              </a:ext>
            </a:extLst>
          </p:cNvPr>
          <p:cNvSpPr>
            <a:spLocks noChangeArrowheads="1"/>
          </p:cNvSpPr>
          <p:nvPr/>
        </p:nvSpPr>
        <p:spPr bwMode="auto">
          <a:xfrm>
            <a:off x="3657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q.deq(y)</a:t>
            </a:r>
          </a:p>
        </p:txBody>
      </p:sp>
      <p:grpSp>
        <p:nvGrpSpPr>
          <p:cNvPr id="71691" name="Group 23">
            <a:extLst>
              <a:ext uri="{FF2B5EF4-FFF2-40B4-BE49-F238E27FC236}">
                <a16:creationId xmlns:a16="http://schemas.microsoft.com/office/drawing/2014/main" id="{E1A7CBE4-92A7-4ED7-B7A1-55EFD4B11D35}"/>
              </a:ext>
            </a:extLst>
          </p:cNvPr>
          <p:cNvGrpSpPr>
            <a:grpSpLocks/>
          </p:cNvGrpSpPr>
          <p:nvPr/>
        </p:nvGrpSpPr>
        <p:grpSpPr bwMode="auto">
          <a:xfrm>
            <a:off x="838200" y="5257800"/>
            <a:ext cx="7391400" cy="762000"/>
            <a:chOff x="528" y="3312"/>
            <a:chExt cx="4656" cy="480"/>
          </a:xfrm>
        </p:grpSpPr>
        <p:sp>
          <p:nvSpPr>
            <p:cNvPr id="71693" name="AutoShape 24">
              <a:extLst>
                <a:ext uri="{FF2B5EF4-FFF2-40B4-BE49-F238E27FC236}">
                  <a16:creationId xmlns:a16="http://schemas.microsoft.com/office/drawing/2014/main" id="{99E5DDD9-9275-435F-AB50-F1585B07CACD}"/>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1694" name="Text Box 25">
              <a:extLst>
                <a:ext uri="{FF2B5EF4-FFF2-40B4-BE49-F238E27FC236}">
                  <a16:creationId xmlns:a16="http://schemas.microsoft.com/office/drawing/2014/main" id="{2215D67F-8855-4CC7-8728-47C1FE45F439}"/>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71692" name="Text Box 26">
            <a:extLst>
              <a:ext uri="{FF2B5EF4-FFF2-40B4-BE49-F238E27FC236}">
                <a16:creationId xmlns:a16="http://schemas.microsoft.com/office/drawing/2014/main" id="{F15DABCB-A916-46AA-870B-582A54C9307B}"/>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(8)</a:t>
            </a:r>
          </a:p>
        </p:txBody>
      </p:sp>
    </p:spTree>
  </p:cSld>
  <p:clrMapOvr>
    <a:masterClrMapping/>
  </p:clrMapOvr>
  <p:transition>
    <p:blinds/>
  </p:transition>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Slide Number Placeholder 3">
            <a:extLst>
              <a:ext uri="{FF2B5EF4-FFF2-40B4-BE49-F238E27FC236}">
                <a16:creationId xmlns:a16="http://schemas.microsoft.com/office/drawing/2014/main" id="{16497B5D-8604-44E6-9859-8AAA1C689CEC}"/>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F4C237F-5DC5-4AAE-8D55-12319AC6A4A2}" type="slidenum">
              <a:rPr lang="ar-SA" altLang="zh-CN" sz="1400" b="0">
                <a:solidFill>
                  <a:schemeClr val="tx1"/>
                </a:solidFill>
                <a:latin typeface="Comic Sans MS" panose="030F0702030302020204" pitchFamily="66" charset="0"/>
              </a:rPr>
              <a:pPr/>
              <a:t>71</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72708" name="Picture 2" descr="magic">
            <a:extLst>
              <a:ext uri="{FF2B5EF4-FFF2-40B4-BE49-F238E27FC236}">
                <a16:creationId xmlns:a16="http://schemas.microsoft.com/office/drawing/2014/main" id="{72AFF388-038B-4CC7-96C8-134929493A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2709" name="Rectangle 3">
            <a:extLst>
              <a:ext uri="{FF2B5EF4-FFF2-40B4-BE49-F238E27FC236}">
                <a16:creationId xmlns:a16="http://schemas.microsoft.com/office/drawing/2014/main" id="{46CB367C-6EC6-49BB-838B-75328EBBD391}"/>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sp>
        <p:nvSpPr>
          <p:cNvPr id="72710" name="Text Box 4">
            <a:extLst>
              <a:ext uri="{FF2B5EF4-FFF2-40B4-BE49-F238E27FC236}">
                <a16:creationId xmlns:a16="http://schemas.microsoft.com/office/drawing/2014/main" id="{D32B4D85-39AE-4ECD-B1CD-DF4B99C1CDAF}"/>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72711" name="AutoShape 5">
            <a:extLst>
              <a:ext uri="{FF2B5EF4-FFF2-40B4-BE49-F238E27FC236}">
                <a16:creationId xmlns:a16="http://schemas.microsoft.com/office/drawing/2014/main" id="{D19B345F-621F-4B40-8BB0-DC3531E0593D}"/>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grpSp>
        <p:nvGrpSpPr>
          <p:cNvPr id="72712" name="Group 6">
            <a:extLst>
              <a:ext uri="{FF2B5EF4-FFF2-40B4-BE49-F238E27FC236}">
                <a16:creationId xmlns:a16="http://schemas.microsoft.com/office/drawing/2014/main" id="{D0E2CDA8-B682-488A-B42E-D8EF3CA7D76D}"/>
              </a:ext>
            </a:extLst>
          </p:cNvPr>
          <p:cNvGrpSpPr>
            <a:grpSpLocks/>
          </p:cNvGrpSpPr>
          <p:nvPr/>
        </p:nvGrpSpPr>
        <p:grpSpPr bwMode="auto">
          <a:xfrm>
            <a:off x="3429000" y="2352675"/>
            <a:ext cx="1828800" cy="466725"/>
            <a:chOff x="2160" y="1200"/>
            <a:chExt cx="1152" cy="294"/>
          </a:xfrm>
        </p:grpSpPr>
        <p:grpSp>
          <p:nvGrpSpPr>
            <p:cNvPr id="72721" name="Group 7">
              <a:extLst>
                <a:ext uri="{FF2B5EF4-FFF2-40B4-BE49-F238E27FC236}">
                  <a16:creationId xmlns:a16="http://schemas.microsoft.com/office/drawing/2014/main" id="{63C7D8A2-247A-4F5D-B213-C0A802FFFE5D}"/>
                </a:ext>
              </a:extLst>
            </p:cNvPr>
            <p:cNvGrpSpPr>
              <a:grpSpLocks/>
            </p:cNvGrpSpPr>
            <p:nvPr/>
          </p:nvGrpSpPr>
          <p:grpSpPr bwMode="auto">
            <a:xfrm>
              <a:off x="2234" y="1292"/>
              <a:ext cx="138" cy="110"/>
              <a:chOff x="2928" y="1465"/>
              <a:chExt cx="271" cy="215"/>
            </a:xfrm>
          </p:grpSpPr>
          <p:sp>
            <p:nvSpPr>
              <p:cNvPr id="72732" name="Oval 8">
                <a:extLst>
                  <a:ext uri="{FF2B5EF4-FFF2-40B4-BE49-F238E27FC236}">
                    <a16:creationId xmlns:a16="http://schemas.microsoft.com/office/drawing/2014/main" id="{7CF89839-0850-46EC-9BEF-77A89E13F059}"/>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72733" name="Oval 9">
                <a:extLst>
                  <a:ext uri="{FF2B5EF4-FFF2-40B4-BE49-F238E27FC236}">
                    <a16:creationId xmlns:a16="http://schemas.microsoft.com/office/drawing/2014/main" id="{AC83560E-88C2-4859-801E-25F95C19E029}"/>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72722" name="Rectangle 10">
              <a:extLst>
                <a:ext uri="{FF2B5EF4-FFF2-40B4-BE49-F238E27FC236}">
                  <a16:creationId xmlns:a16="http://schemas.microsoft.com/office/drawing/2014/main" id="{DE99AFF4-9594-48C8-AA3F-029864217B7A}"/>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2723" name="Rectangle 11">
              <a:extLst>
                <a:ext uri="{FF2B5EF4-FFF2-40B4-BE49-F238E27FC236}">
                  <a16:creationId xmlns:a16="http://schemas.microsoft.com/office/drawing/2014/main" id="{2E8C5A47-7E30-4077-B08D-3B3D1187E8A4}"/>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2724" name="Rectangle 12">
              <a:extLst>
                <a:ext uri="{FF2B5EF4-FFF2-40B4-BE49-F238E27FC236}">
                  <a16:creationId xmlns:a16="http://schemas.microsoft.com/office/drawing/2014/main" id="{CFD16FDC-3768-46B5-AAFE-0C0F17CCE2AF}"/>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2725" name="Line 13">
              <a:extLst>
                <a:ext uri="{FF2B5EF4-FFF2-40B4-BE49-F238E27FC236}">
                  <a16:creationId xmlns:a16="http://schemas.microsoft.com/office/drawing/2014/main" id="{57F97DA0-3F97-4A8E-99E9-B098B5E949C0}"/>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2726" name="Line 14">
              <a:extLst>
                <a:ext uri="{FF2B5EF4-FFF2-40B4-BE49-F238E27FC236}">
                  <a16:creationId xmlns:a16="http://schemas.microsoft.com/office/drawing/2014/main" id="{5798D79B-3C54-4C33-B28E-74CA820ED59F}"/>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72727" name="Group 15">
              <a:extLst>
                <a:ext uri="{FF2B5EF4-FFF2-40B4-BE49-F238E27FC236}">
                  <a16:creationId xmlns:a16="http://schemas.microsoft.com/office/drawing/2014/main" id="{44EB98DB-EC15-455B-94F0-020339623262}"/>
                </a:ext>
              </a:extLst>
            </p:cNvPr>
            <p:cNvGrpSpPr>
              <a:grpSpLocks/>
            </p:cNvGrpSpPr>
            <p:nvPr/>
          </p:nvGrpSpPr>
          <p:grpSpPr bwMode="auto">
            <a:xfrm>
              <a:off x="2528" y="1292"/>
              <a:ext cx="138" cy="110"/>
              <a:chOff x="3648" y="3312"/>
              <a:chExt cx="271" cy="215"/>
            </a:xfrm>
          </p:grpSpPr>
          <p:sp>
            <p:nvSpPr>
              <p:cNvPr id="72730" name="Oval 16">
                <a:extLst>
                  <a:ext uri="{FF2B5EF4-FFF2-40B4-BE49-F238E27FC236}">
                    <a16:creationId xmlns:a16="http://schemas.microsoft.com/office/drawing/2014/main" id="{D1D62843-CC0A-4D60-89A8-EA74E3424974}"/>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72731" name="Oval 17">
                <a:extLst>
                  <a:ext uri="{FF2B5EF4-FFF2-40B4-BE49-F238E27FC236}">
                    <a16:creationId xmlns:a16="http://schemas.microsoft.com/office/drawing/2014/main" id="{A2FA6A37-4075-48AE-8955-651A4DDF6A12}"/>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72728" name="Oval 18">
              <a:extLst>
                <a:ext uri="{FF2B5EF4-FFF2-40B4-BE49-F238E27FC236}">
                  <a16:creationId xmlns:a16="http://schemas.microsoft.com/office/drawing/2014/main" id="{C34145B1-B417-4B12-AC0D-CFAB031B2AE5}"/>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72729" name="Oval 19">
              <a:extLst>
                <a:ext uri="{FF2B5EF4-FFF2-40B4-BE49-F238E27FC236}">
                  <a16:creationId xmlns:a16="http://schemas.microsoft.com/office/drawing/2014/main" id="{6805A3DB-35C0-4057-A9FC-F81DEDFA57BE}"/>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72713" name="AutoShape 20">
            <a:extLst>
              <a:ext uri="{FF2B5EF4-FFF2-40B4-BE49-F238E27FC236}">
                <a16:creationId xmlns:a16="http://schemas.microsoft.com/office/drawing/2014/main" id="{DB9CC08B-F767-4FB6-8821-E72EC7C0B9D5}"/>
              </a:ext>
            </a:extLst>
          </p:cNvPr>
          <p:cNvSpPr>
            <a:spLocks noChangeArrowheads="1"/>
          </p:cNvSpPr>
          <p:nvPr/>
        </p:nvSpPr>
        <p:spPr bwMode="auto">
          <a:xfrm>
            <a:off x="1295400" y="42672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q.enq(y)</a:t>
            </a:r>
          </a:p>
        </p:txBody>
      </p:sp>
      <p:sp>
        <p:nvSpPr>
          <p:cNvPr id="72714" name="AutoShape 21">
            <a:extLst>
              <a:ext uri="{FF2B5EF4-FFF2-40B4-BE49-F238E27FC236}">
                <a16:creationId xmlns:a16="http://schemas.microsoft.com/office/drawing/2014/main" id="{59009786-871C-4751-8910-EAF23873F762}"/>
              </a:ext>
            </a:extLst>
          </p:cNvPr>
          <p:cNvSpPr>
            <a:spLocks noChangeArrowheads="1"/>
          </p:cNvSpPr>
          <p:nvPr/>
        </p:nvSpPr>
        <p:spPr bwMode="auto">
          <a:xfrm>
            <a:off x="3657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q.deq(y)</a:t>
            </a:r>
          </a:p>
        </p:txBody>
      </p:sp>
      <p:sp>
        <p:nvSpPr>
          <p:cNvPr id="72715" name="AutoShape 22">
            <a:extLst>
              <a:ext uri="{FF2B5EF4-FFF2-40B4-BE49-F238E27FC236}">
                <a16:creationId xmlns:a16="http://schemas.microsoft.com/office/drawing/2014/main" id="{A6176276-633D-4520-9A4D-119BF83DBDA5}"/>
              </a:ext>
            </a:extLst>
          </p:cNvPr>
          <p:cNvSpPr>
            <a:spLocks noChangeArrowheads="1"/>
          </p:cNvSpPr>
          <p:nvPr/>
        </p:nvSpPr>
        <p:spPr bwMode="auto">
          <a:xfrm>
            <a:off x="4343400" y="42672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q.deq(x)</a:t>
            </a:r>
          </a:p>
        </p:txBody>
      </p:sp>
      <p:grpSp>
        <p:nvGrpSpPr>
          <p:cNvPr id="72716" name="Group 23">
            <a:extLst>
              <a:ext uri="{FF2B5EF4-FFF2-40B4-BE49-F238E27FC236}">
                <a16:creationId xmlns:a16="http://schemas.microsoft.com/office/drawing/2014/main" id="{9056EABA-3FCD-4556-A5DE-14C4AC3530CC}"/>
              </a:ext>
            </a:extLst>
          </p:cNvPr>
          <p:cNvGrpSpPr>
            <a:grpSpLocks/>
          </p:cNvGrpSpPr>
          <p:nvPr/>
        </p:nvGrpSpPr>
        <p:grpSpPr bwMode="auto">
          <a:xfrm>
            <a:off x="838200" y="5257800"/>
            <a:ext cx="7391400" cy="762000"/>
            <a:chOff x="528" y="3312"/>
            <a:chExt cx="4656" cy="480"/>
          </a:xfrm>
        </p:grpSpPr>
        <p:sp>
          <p:nvSpPr>
            <p:cNvPr id="72719" name="AutoShape 24">
              <a:extLst>
                <a:ext uri="{FF2B5EF4-FFF2-40B4-BE49-F238E27FC236}">
                  <a16:creationId xmlns:a16="http://schemas.microsoft.com/office/drawing/2014/main" id="{4E05355D-FC80-4D73-8DAE-9F5DBFDE1063}"/>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2720" name="Text Box 25">
              <a:extLst>
                <a:ext uri="{FF2B5EF4-FFF2-40B4-BE49-F238E27FC236}">
                  <a16:creationId xmlns:a16="http://schemas.microsoft.com/office/drawing/2014/main" id="{353B424B-7BAF-4A77-A6F0-4AEF42BC7F73}"/>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72717" name="Text Box 26">
            <a:extLst>
              <a:ext uri="{FF2B5EF4-FFF2-40B4-BE49-F238E27FC236}">
                <a16:creationId xmlns:a16="http://schemas.microsoft.com/office/drawing/2014/main" id="{E5522760-4641-4D5A-86DD-6B1C8143290C}"/>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(8)</a:t>
            </a:r>
          </a:p>
        </p:txBody>
      </p:sp>
      <p:pic>
        <p:nvPicPr>
          <p:cNvPr id="72718" name="Picture 27" descr="MCj03970740000[1]">
            <a:extLst>
              <a:ext uri="{FF2B5EF4-FFF2-40B4-BE49-F238E27FC236}">
                <a16:creationId xmlns:a16="http://schemas.microsoft.com/office/drawing/2014/main" id="{3C283837-23D1-41FB-B0A6-19ED350344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 y="534988"/>
            <a:ext cx="86677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p:transition>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Slide Number Placeholder 2">
            <a:extLst>
              <a:ext uri="{FF2B5EF4-FFF2-40B4-BE49-F238E27FC236}">
                <a16:creationId xmlns:a16="http://schemas.microsoft.com/office/drawing/2014/main" id="{2922C31A-544A-435C-B0C6-2C291225C5E6}"/>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1CA3DB4-5AE7-4D7A-8059-A270C5C5B15E}" type="slidenum">
              <a:rPr lang="ar-SA" altLang="zh-CN" sz="1400" b="0">
                <a:solidFill>
                  <a:schemeClr val="tx1"/>
                </a:solidFill>
                <a:latin typeface="Comic Sans MS" panose="030F0702030302020204" pitchFamily="66" charset="0"/>
              </a:rPr>
              <a:pPr/>
              <a:t>72</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73732" name="AutoShape 15">
            <a:extLst>
              <a:ext uri="{FF2B5EF4-FFF2-40B4-BE49-F238E27FC236}">
                <a16:creationId xmlns:a16="http://schemas.microsoft.com/office/drawing/2014/main" id="{A3640F33-A652-4C4A-8DFC-3FC5806CAEA5}"/>
              </a:ext>
            </a:extLst>
          </p:cNvPr>
          <p:cNvSpPr>
            <a:spLocks noChangeArrowheads="1"/>
          </p:cNvSpPr>
          <p:nvPr/>
        </p:nvSpPr>
        <p:spPr bwMode="auto">
          <a:xfrm>
            <a:off x="908050" y="3362325"/>
            <a:ext cx="1828800" cy="990600"/>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u="sng">
                <a:solidFill>
                  <a:schemeClr val="bg1"/>
                </a:solidFill>
                <a:latin typeface="Comic Sans MS" panose="030F0702030302020204" pitchFamily="66" charset="0"/>
                <a:ea typeface="宋体" panose="02010600030101010101" pitchFamily="2" charset="-122"/>
              </a:rPr>
              <a:t>q.enq(x)</a:t>
            </a:r>
          </a:p>
        </p:txBody>
      </p:sp>
      <p:sp>
        <p:nvSpPr>
          <p:cNvPr id="73733" name="AutoShape 16">
            <a:extLst>
              <a:ext uri="{FF2B5EF4-FFF2-40B4-BE49-F238E27FC236}">
                <a16:creationId xmlns:a16="http://schemas.microsoft.com/office/drawing/2014/main" id="{BF25F33F-61C6-447F-A8F5-F2397608EF57}"/>
              </a:ext>
            </a:extLst>
          </p:cNvPr>
          <p:cNvSpPr>
            <a:spLocks noChangeArrowheads="1"/>
          </p:cNvSpPr>
          <p:nvPr/>
        </p:nvSpPr>
        <p:spPr bwMode="auto">
          <a:xfrm>
            <a:off x="1289050" y="4276725"/>
            <a:ext cx="1981200" cy="990600"/>
          </a:xfrm>
          <a:prstGeom prst="leftRightArrow">
            <a:avLst>
              <a:gd name="adj1" fmla="val 50000"/>
              <a:gd name="adj2" fmla="val 40000"/>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u="sng">
                <a:solidFill>
                  <a:schemeClr val="bg1"/>
                </a:solidFill>
                <a:latin typeface="Comic Sans MS" panose="030F0702030302020204" pitchFamily="66" charset="0"/>
                <a:ea typeface="宋体" panose="02010600030101010101" pitchFamily="2" charset="-122"/>
              </a:rPr>
              <a:t>q.enq(y)</a:t>
            </a:r>
          </a:p>
        </p:txBody>
      </p:sp>
      <p:sp>
        <p:nvSpPr>
          <p:cNvPr id="73734" name="AutoShape 17">
            <a:extLst>
              <a:ext uri="{FF2B5EF4-FFF2-40B4-BE49-F238E27FC236}">
                <a16:creationId xmlns:a16="http://schemas.microsoft.com/office/drawing/2014/main" id="{732E9FBE-8063-400E-9D8A-935141628135}"/>
              </a:ext>
            </a:extLst>
          </p:cNvPr>
          <p:cNvSpPr>
            <a:spLocks noChangeArrowheads="1"/>
          </p:cNvSpPr>
          <p:nvPr/>
        </p:nvSpPr>
        <p:spPr bwMode="auto">
          <a:xfrm>
            <a:off x="3651250" y="3362325"/>
            <a:ext cx="1828800" cy="990600"/>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u="sng">
                <a:solidFill>
                  <a:schemeClr val="bg1"/>
                </a:solidFill>
                <a:latin typeface="Comic Sans MS" panose="030F0702030302020204" pitchFamily="66" charset="0"/>
                <a:ea typeface="宋体" panose="02010600030101010101" pitchFamily="2" charset="-122"/>
              </a:rPr>
              <a:t>q.deq(y)</a:t>
            </a:r>
          </a:p>
        </p:txBody>
      </p:sp>
      <p:sp>
        <p:nvSpPr>
          <p:cNvPr id="73735" name="AutoShape 18">
            <a:extLst>
              <a:ext uri="{FF2B5EF4-FFF2-40B4-BE49-F238E27FC236}">
                <a16:creationId xmlns:a16="http://schemas.microsoft.com/office/drawing/2014/main" id="{214684B2-92BA-4207-8D0C-7FF8E2DAECF5}"/>
              </a:ext>
            </a:extLst>
          </p:cNvPr>
          <p:cNvSpPr>
            <a:spLocks noChangeArrowheads="1"/>
          </p:cNvSpPr>
          <p:nvPr/>
        </p:nvSpPr>
        <p:spPr bwMode="auto">
          <a:xfrm>
            <a:off x="4337050" y="4276725"/>
            <a:ext cx="1981200" cy="990600"/>
          </a:xfrm>
          <a:prstGeom prst="leftRightArrow">
            <a:avLst>
              <a:gd name="adj1" fmla="val 50000"/>
              <a:gd name="adj2" fmla="val 40000"/>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u="sng">
                <a:solidFill>
                  <a:schemeClr val="bg1"/>
                </a:solidFill>
                <a:latin typeface="Comic Sans MS" panose="030F0702030302020204" pitchFamily="66" charset="0"/>
                <a:ea typeface="宋体" panose="02010600030101010101" pitchFamily="2" charset="-122"/>
              </a:rPr>
              <a:t>q.deq(x)</a:t>
            </a:r>
          </a:p>
        </p:txBody>
      </p:sp>
      <p:sp>
        <p:nvSpPr>
          <p:cNvPr id="473107" name="Line 19">
            <a:extLst>
              <a:ext uri="{FF2B5EF4-FFF2-40B4-BE49-F238E27FC236}">
                <a16:creationId xmlns:a16="http://schemas.microsoft.com/office/drawing/2014/main" id="{AEB0D044-6B2D-49A8-9297-AB49A9C71AE4}"/>
              </a:ext>
            </a:extLst>
          </p:cNvPr>
          <p:cNvSpPr>
            <a:spLocks noChangeShapeType="1"/>
          </p:cNvSpPr>
          <p:nvPr/>
        </p:nvSpPr>
        <p:spPr bwMode="auto">
          <a:xfrm>
            <a:off x="1762125" y="4519613"/>
            <a:ext cx="0" cy="49371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3109" name="Line 21">
            <a:extLst>
              <a:ext uri="{FF2B5EF4-FFF2-40B4-BE49-F238E27FC236}">
                <a16:creationId xmlns:a16="http://schemas.microsoft.com/office/drawing/2014/main" id="{25124A08-1AF4-4886-A074-1DF841FFE16B}"/>
              </a:ext>
            </a:extLst>
          </p:cNvPr>
          <p:cNvSpPr>
            <a:spLocks noChangeShapeType="1"/>
          </p:cNvSpPr>
          <p:nvPr/>
        </p:nvSpPr>
        <p:spPr bwMode="auto">
          <a:xfrm>
            <a:off x="4471988" y="3592513"/>
            <a:ext cx="0" cy="536575"/>
          </a:xfrm>
          <a:prstGeom prst="line">
            <a:avLst/>
          </a:prstGeom>
          <a:noFill/>
          <a:ln w="76200">
            <a:solidFill>
              <a:srgbClr val="6666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3110" name="Line 22">
            <a:extLst>
              <a:ext uri="{FF2B5EF4-FFF2-40B4-BE49-F238E27FC236}">
                <a16:creationId xmlns:a16="http://schemas.microsoft.com/office/drawing/2014/main" id="{8A882C48-0391-4F62-AFD8-FE70E319BFF1}"/>
              </a:ext>
            </a:extLst>
          </p:cNvPr>
          <p:cNvSpPr>
            <a:spLocks noChangeShapeType="1"/>
          </p:cNvSpPr>
          <p:nvPr/>
        </p:nvSpPr>
        <p:spPr bwMode="auto">
          <a:xfrm>
            <a:off x="5422900" y="4557713"/>
            <a:ext cx="0" cy="46355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3739" name="Text Box 24">
            <a:extLst>
              <a:ext uri="{FF2B5EF4-FFF2-40B4-BE49-F238E27FC236}">
                <a16:creationId xmlns:a16="http://schemas.microsoft.com/office/drawing/2014/main" id="{455257D4-B711-4D1E-BDC0-FD20CCFEC43C}"/>
              </a:ext>
            </a:extLst>
          </p:cNvPr>
          <p:cNvSpPr txBox="1">
            <a:spLocks noChangeArrowheads="1"/>
          </p:cNvSpPr>
          <p:nvPr/>
        </p:nvSpPr>
        <p:spPr bwMode="auto">
          <a:xfrm>
            <a:off x="506413" y="673100"/>
            <a:ext cx="25987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spcBef>
                <a:spcPct val="50000"/>
              </a:spcBef>
            </a:pPr>
            <a:r>
              <a:rPr lang="en-US" altLang="zh-CN" sz="4400" b="0">
                <a:latin typeface="Comic Sans MS" panose="030F0702030302020204" pitchFamily="66" charset="0"/>
                <a:ea typeface="宋体" panose="02010600030101010101" pitchFamily="2" charset="-122"/>
              </a:rPr>
              <a:t>Comme ci</a:t>
            </a:r>
          </a:p>
        </p:txBody>
      </p:sp>
      <p:sp>
        <p:nvSpPr>
          <p:cNvPr id="73740" name="Rectangle 25">
            <a:extLst>
              <a:ext uri="{FF2B5EF4-FFF2-40B4-BE49-F238E27FC236}">
                <a16:creationId xmlns:a16="http://schemas.microsoft.com/office/drawing/2014/main" id="{C5BB3935-9198-433B-909F-E6B8A6B88606}"/>
              </a:ext>
            </a:extLst>
          </p:cNvPr>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rtl="1" eaLnBrk="1" hangingPunct="1"/>
            <a:r>
              <a:rPr lang="en-US" altLang="zh-CN" sz="4400" b="0">
                <a:solidFill>
                  <a:schemeClr val="tx2"/>
                </a:solidFill>
                <a:latin typeface="Comic Sans MS" panose="030F0702030302020204" pitchFamily="66" charset="0"/>
                <a:ea typeface="宋体" panose="02010600030101010101" pitchFamily="2" charset="-122"/>
              </a:rPr>
              <a:t>Example</a:t>
            </a:r>
          </a:p>
        </p:txBody>
      </p:sp>
      <p:grpSp>
        <p:nvGrpSpPr>
          <p:cNvPr id="73741" name="Group 26">
            <a:extLst>
              <a:ext uri="{FF2B5EF4-FFF2-40B4-BE49-F238E27FC236}">
                <a16:creationId xmlns:a16="http://schemas.microsoft.com/office/drawing/2014/main" id="{279CAC55-EB50-481A-8CFE-BF2DD733D3B6}"/>
              </a:ext>
            </a:extLst>
          </p:cNvPr>
          <p:cNvGrpSpPr>
            <a:grpSpLocks/>
          </p:cNvGrpSpPr>
          <p:nvPr/>
        </p:nvGrpSpPr>
        <p:grpSpPr bwMode="auto">
          <a:xfrm>
            <a:off x="838200" y="5257800"/>
            <a:ext cx="7391400" cy="762000"/>
            <a:chOff x="528" y="3312"/>
            <a:chExt cx="4656" cy="480"/>
          </a:xfrm>
        </p:grpSpPr>
        <p:sp>
          <p:nvSpPr>
            <p:cNvPr id="73760" name="AutoShape 27">
              <a:extLst>
                <a:ext uri="{FF2B5EF4-FFF2-40B4-BE49-F238E27FC236}">
                  <a16:creationId xmlns:a16="http://schemas.microsoft.com/office/drawing/2014/main" id="{711C396F-6974-4AE1-8A1C-3A4677DA70D7}"/>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3761" name="Text Box 28">
              <a:extLst>
                <a:ext uri="{FF2B5EF4-FFF2-40B4-BE49-F238E27FC236}">
                  <a16:creationId xmlns:a16="http://schemas.microsoft.com/office/drawing/2014/main" id="{E2ED7CA0-9F38-418A-A8FF-42F879E17F33}"/>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473111" name="Text Box 23">
            <a:extLst>
              <a:ext uri="{FF2B5EF4-FFF2-40B4-BE49-F238E27FC236}">
                <a16:creationId xmlns:a16="http://schemas.microsoft.com/office/drawing/2014/main" id="{016ED939-4ACC-4E2F-A46F-97362090A911}"/>
              </a:ext>
            </a:extLst>
          </p:cNvPr>
          <p:cNvSpPr txBox="1">
            <a:spLocks noChangeArrowheads="1"/>
          </p:cNvSpPr>
          <p:nvPr/>
        </p:nvSpPr>
        <p:spPr bwMode="auto">
          <a:xfrm>
            <a:off x="854075" y="1160463"/>
            <a:ext cx="2727325" cy="762000"/>
          </a:xfrm>
          <a:prstGeom prst="rect">
            <a:avLst/>
          </a:prstGeom>
          <a:solidFill>
            <a:schemeClr val="bg1">
              <a:alpha val="65881"/>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spcBef>
                <a:spcPct val="50000"/>
              </a:spcBef>
            </a:pPr>
            <a:r>
              <a:rPr lang="en-US" altLang="zh-CN" sz="4400" b="0">
                <a:latin typeface="Comic Sans MS" panose="030F0702030302020204" pitchFamily="66" charset="0"/>
                <a:ea typeface="宋体" panose="02010600030101010101" pitchFamily="2" charset="-122"/>
              </a:rPr>
              <a:t>Comme ça</a:t>
            </a:r>
          </a:p>
        </p:txBody>
      </p:sp>
      <p:grpSp>
        <p:nvGrpSpPr>
          <p:cNvPr id="73743" name="Group 29">
            <a:extLst>
              <a:ext uri="{FF2B5EF4-FFF2-40B4-BE49-F238E27FC236}">
                <a16:creationId xmlns:a16="http://schemas.microsoft.com/office/drawing/2014/main" id="{DD4AA221-A9BC-4CF3-B54E-C94D9D38A557}"/>
              </a:ext>
            </a:extLst>
          </p:cNvPr>
          <p:cNvGrpSpPr>
            <a:grpSpLocks/>
          </p:cNvGrpSpPr>
          <p:nvPr/>
        </p:nvGrpSpPr>
        <p:grpSpPr bwMode="auto">
          <a:xfrm>
            <a:off x="3429000" y="2352675"/>
            <a:ext cx="1828800" cy="466725"/>
            <a:chOff x="2160" y="1200"/>
            <a:chExt cx="1152" cy="294"/>
          </a:xfrm>
        </p:grpSpPr>
        <p:grpSp>
          <p:nvGrpSpPr>
            <p:cNvPr id="73747" name="Group 30">
              <a:extLst>
                <a:ext uri="{FF2B5EF4-FFF2-40B4-BE49-F238E27FC236}">
                  <a16:creationId xmlns:a16="http://schemas.microsoft.com/office/drawing/2014/main" id="{1B120F2C-E22B-4572-B0E9-04753C340CCF}"/>
                </a:ext>
              </a:extLst>
            </p:cNvPr>
            <p:cNvGrpSpPr>
              <a:grpSpLocks/>
            </p:cNvGrpSpPr>
            <p:nvPr/>
          </p:nvGrpSpPr>
          <p:grpSpPr bwMode="auto">
            <a:xfrm>
              <a:off x="2234" y="1292"/>
              <a:ext cx="138" cy="110"/>
              <a:chOff x="2928" y="1465"/>
              <a:chExt cx="271" cy="215"/>
            </a:xfrm>
          </p:grpSpPr>
          <p:sp>
            <p:nvSpPr>
              <p:cNvPr id="73758" name="Oval 31">
                <a:extLst>
                  <a:ext uri="{FF2B5EF4-FFF2-40B4-BE49-F238E27FC236}">
                    <a16:creationId xmlns:a16="http://schemas.microsoft.com/office/drawing/2014/main" id="{B49C4119-7FB4-4EF2-96EB-58EDD1B17B70}"/>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73759" name="Oval 32">
                <a:extLst>
                  <a:ext uri="{FF2B5EF4-FFF2-40B4-BE49-F238E27FC236}">
                    <a16:creationId xmlns:a16="http://schemas.microsoft.com/office/drawing/2014/main" id="{712BDCB2-F72A-4C3B-94CC-EF6B5C62793D}"/>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73748" name="Rectangle 33">
              <a:extLst>
                <a:ext uri="{FF2B5EF4-FFF2-40B4-BE49-F238E27FC236}">
                  <a16:creationId xmlns:a16="http://schemas.microsoft.com/office/drawing/2014/main" id="{0A558DFC-34D1-476C-826D-8921305C74AA}"/>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3749" name="Rectangle 34">
              <a:extLst>
                <a:ext uri="{FF2B5EF4-FFF2-40B4-BE49-F238E27FC236}">
                  <a16:creationId xmlns:a16="http://schemas.microsoft.com/office/drawing/2014/main" id="{12833EDA-58E0-4F8B-AC56-FBC49A1D460E}"/>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3750" name="Rectangle 35">
              <a:extLst>
                <a:ext uri="{FF2B5EF4-FFF2-40B4-BE49-F238E27FC236}">
                  <a16:creationId xmlns:a16="http://schemas.microsoft.com/office/drawing/2014/main" id="{CA17A801-DC7A-43BD-B0EE-DE34BAD596DC}"/>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3751" name="Line 36">
              <a:extLst>
                <a:ext uri="{FF2B5EF4-FFF2-40B4-BE49-F238E27FC236}">
                  <a16:creationId xmlns:a16="http://schemas.microsoft.com/office/drawing/2014/main" id="{31F87D0D-3440-41B6-9198-A8AC465065E0}"/>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3752" name="Line 37">
              <a:extLst>
                <a:ext uri="{FF2B5EF4-FFF2-40B4-BE49-F238E27FC236}">
                  <a16:creationId xmlns:a16="http://schemas.microsoft.com/office/drawing/2014/main" id="{7124C61B-4D54-47BA-8254-2B32C5937D0D}"/>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73753" name="Group 38">
              <a:extLst>
                <a:ext uri="{FF2B5EF4-FFF2-40B4-BE49-F238E27FC236}">
                  <a16:creationId xmlns:a16="http://schemas.microsoft.com/office/drawing/2014/main" id="{087057B1-957A-4DE0-A704-5DC898C05959}"/>
                </a:ext>
              </a:extLst>
            </p:cNvPr>
            <p:cNvGrpSpPr>
              <a:grpSpLocks/>
            </p:cNvGrpSpPr>
            <p:nvPr/>
          </p:nvGrpSpPr>
          <p:grpSpPr bwMode="auto">
            <a:xfrm>
              <a:off x="2528" y="1292"/>
              <a:ext cx="138" cy="110"/>
              <a:chOff x="3648" y="3312"/>
              <a:chExt cx="271" cy="215"/>
            </a:xfrm>
          </p:grpSpPr>
          <p:sp>
            <p:nvSpPr>
              <p:cNvPr id="73756" name="Oval 39">
                <a:extLst>
                  <a:ext uri="{FF2B5EF4-FFF2-40B4-BE49-F238E27FC236}">
                    <a16:creationId xmlns:a16="http://schemas.microsoft.com/office/drawing/2014/main" id="{9CC54D4D-E4E3-43A5-BBCB-0A84AD21CE50}"/>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73757" name="Oval 40">
                <a:extLst>
                  <a:ext uri="{FF2B5EF4-FFF2-40B4-BE49-F238E27FC236}">
                    <a16:creationId xmlns:a16="http://schemas.microsoft.com/office/drawing/2014/main" id="{66DDA188-D8E0-4DCA-85C5-51FE6CDCB370}"/>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73754" name="Oval 41">
              <a:extLst>
                <a:ext uri="{FF2B5EF4-FFF2-40B4-BE49-F238E27FC236}">
                  <a16:creationId xmlns:a16="http://schemas.microsoft.com/office/drawing/2014/main" id="{3259512B-4FF2-4194-B31E-26D21460699E}"/>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73755" name="Oval 42">
              <a:extLst>
                <a:ext uri="{FF2B5EF4-FFF2-40B4-BE49-F238E27FC236}">
                  <a16:creationId xmlns:a16="http://schemas.microsoft.com/office/drawing/2014/main" id="{6E0ED741-8613-42B7-9DA1-A7B9D12069D6}"/>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473131" name="Text Box 43">
            <a:extLst>
              <a:ext uri="{FF2B5EF4-FFF2-40B4-BE49-F238E27FC236}">
                <a16:creationId xmlns:a16="http://schemas.microsoft.com/office/drawing/2014/main" id="{C7F4972C-586A-4F34-9B31-F19947E93253}"/>
              </a:ext>
            </a:extLst>
          </p:cNvPr>
          <p:cNvSpPr txBox="1">
            <a:spLocks noChangeArrowheads="1"/>
          </p:cNvSpPr>
          <p:nvPr/>
        </p:nvSpPr>
        <p:spPr bwMode="auto">
          <a:xfrm rot="2237948">
            <a:off x="4565650" y="2478088"/>
            <a:ext cx="4872038" cy="739775"/>
          </a:xfrm>
          <a:prstGeom prst="rect">
            <a:avLst/>
          </a:prstGeom>
          <a:solidFill>
            <a:schemeClr val="bg1"/>
          </a:solidFill>
          <a:ln w="38100">
            <a:solidFill>
              <a:srgbClr val="FF0000"/>
            </a:solidFill>
            <a:miter lim="800000"/>
            <a:headEnd/>
            <a:tailEnd/>
          </a:ln>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4000">
                <a:latin typeface="Comic Sans MS" panose="030F0702030302020204" pitchFamily="66" charset="0"/>
                <a:ea typeface="宋体" panose="02010600030101010101" pitchFamily="2" charset="-122"/>
              </a:rPr>
              <a:t>multiple orders OK</a:t>
            </a:r>
          </a:p>
        </p:txBody>
      </p:sp>
      <p:sp>
        <p:nvSpPr>
          <p:cNvPr id="473132" name="Line 44">
            <a:extLst>
              <a:ext uri="{FF2B5EF4-FFF2-40B4-BE49-F238E27FC236}">
                <a16:creationId xmlns:a16="http://schemas.microsoft.com/office/drawing/2014/main" id="{172907F2-F887-4DF6-A547-8C359E1779E2}"/>
              </a:ext>
            </a:extLst>
          </p:cNvPr>
          <p:cNvSpPr>
            <a:spLocks noChangeShapeType="1"/>
          </p:cNvSpPr>
          <p:nvPr/>
        </p:nvSpPr>
        <p:spPr bwMode="auto">
          <a:xfrm>
            <a:off x="1997075" y="3621088"/>
            <a:ext cx="0" cy="536575"/>
          </a:xfrm>
          <a:prstGeom prst="line">
            <a:avLst/>
          </a:prstGeom>
          <a:noFill/>
          <a:ln w="76200">
            <a:solidFill>
              <a:srgbClr val="6666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3133" name="Text Box 45">
            <a:extLst>
              <a:ext uri="{FF2B5EF4-FFF2-40B4-BE49-F238E27FC236}">
                <a16:creationId xmlns:a16="http://schemas.microsoft.com/office/drawing/2014/main" id="{CDF8733E-B0E9-4C1B-96CF-1F5CFEC9DE9A}"/>
              </a:ext>
            </a:extLst>
          </p:cNvPr>
          <p:cNvSpPr txBox="1">
            <a:spLocks noChangeArrowheads="1"/>
          </p:cNvSpPr>
          <p:nvPr/>
        </p:nvSpPr>
        <p:spPr bwMode="auto">
          <a:xfrm rot="2237948">
            <a:off x="5424488" y="3627438"/>
            <a:ext cx="3281362" cy="800100"/>
          </a:xfrm>
          <a:prstGeom prst="rect">
            <a:avLst/>
          </a:prstGeom>
          <a:solidFill>
            <a:schemeClr val="bg1"/>
          </a:solidFill>
          <a:ln w="38100">
            <a:solidFill>
              <a:srgbClr val="FF0000"/>
            </a:solidFill>
            <a:miter lim="800000"/>
            <a:headEnd/>
            <a:tailEnd/>
          </a:ln>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Comic Sans MS" panose="030F0702030302020204" pitchFamily="66" charset="0"/>
                <a:ea typeface="宋体" panose="02010600030101010101" pitchFamily="2" charset="-122"/>
              </a:rPr>
              <a:t>linearizable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1.66667E-6 -2.63036E-6 L 0.04149 -2.63036E-6 " pathEditMode="relative" rAng="0" ptsTypes="AA">
                                      <p:cBhvr>
                                        <p:cTn id="6" dur="2000" fill="hold"/>
                                        <p:tgtEl>
                                          <p:spTgt spid="473107"/>
                                        </p:tgtEl>
                                        <p:attrNameLst>
                                          <p:attrName>ppt_x</p:attrName>
                                          <p:attrName>ppt_y</p:attrName>
                                        </p:attrNameLst>
                                      </p:cBhvr>
                                      <p:rCtr x="2066" y="0"/>
                                    </p:animMotion>
                                  </p:childTnLst>
                                </p:cTn>
                              </p:par>
                              <p:par>
                                <p:cTn id="7" presetID="0" presetClass="path" presetSubtype="0" accel="50000" decel="50000" fill="hold" nodeType="withEffect">
                                  <p:stCondLst>
                                    <p:cond delay="0"/>
                                  </p:stCondLst>
                                  <p:childTnLst>
                                    <p:animMotion origin="layout" path="M 1.94444E-6 -3.29085E-6 L 0.05989 -3.29085E-6 " pathEditMode="relative" rAng="0" ptsTypes="AA">
                                      <p:cBhvr>
                                        <p:cTn id="8" dur="2000" fill="hold"/>
                                        <p:tgtEl>
                                          <p:spTgt spid="473109"/>
                                        </p:tgtEl>
                                        <p:attrNameLst>
                                          <p:attrName>ppt_x</p:attrName>
                                          <p:attrName>ppt_y</p:attrName>
                                        </p:attrNameLst>
                                      </p:cBhvr>
                                      <p:rCtr x="2986" y="0"/>
                                    </p:animMotion>
                                  </p:childTnLst>
                                </p:cTn>
                              </p:par>
                              <p:par>
                                <p:cTn id="9" presetID="0" presetClass="path" presetSubtype="0" accel="50000" decel="50000" fill="hold" nodeType="withEffect">
                                  <p:stCondLst>
                                    <p:cond delay="0"/>
                                  </p:stCondLst>
                                  <p:childTnLst>
                                    <p:animMotion origin="layout" path="M 4.72222E-6 -1.12399E-6 L -0.07344 -1.12399E-6 " pathEditMode="relative" rAng="0" ptsTypes="AA">
                                      <p:cBhvr>
                                        <p:cTn id="10" dur="2000" fill="hold"/>
                                        <p:tgtEl>
                                          <p:spTgt spid="473110"/>
                                        </p:tgtEl>
                                        <p:attrNameLst>
                                          <p:attrName>ppt_x</p:attrName>
                                          <p:attrName>ppt_y</p:attrName>
                                        </p:attrNameLst>
                                      </p:cBhvr>
                                      <p:rCtr x="-3681" y="0"/>
                                    </p:animMotion>
                                  </p:childTnLst>
                                </p:cTn>
                              </p:par>
                              <p:par>
                                <p:cTn id="11" presetID="0" presetClass="path" presetSubtype="0" accel="50000" decel="50000" fill="hold" nodeType="withEffect">
                                  <p:stCondLst>
                                    <p:cond delay="0"/>
                                  </p:stCondLst>
                                  <p:childTnLst>
                                    <p:animMotion origin="layout" path="M -2.77778E-6 3.20973E-6 L -0.05885 3.20973E-6 " pathEditMode="relative" rAng="0" ptsTypes="AA">
                                      <p:cBhvr>
                                        <p:cTn id="12" dur="2000" fill="hold"/>
                                        <p:tgtEl>
                                          <p:spTgt spid="473132"/>
                                        </p:tgtEl>
                                        <p:attrNameLst>
                                          <p:attrName>ppt_x</p:attrName>
                                          <p:attrName>ppt_y</p:attrName>
                                        </p:attrNameLst>
                                      </p:cBhvr>
                                      <p:rCtr x="-2951" y="0"/>
                                    </p:animMotion>
                                  </p:childTnLst>
                                </p:cTn>
                              </p:par>
                            </p:childTnLst>
                          </p:cTn>
                        </p:par>
                        <p:par>
                          <p:cTn id="13" fill="hold" nodeType="afterGroup">
                            <p:stCondLst>
                              <p:cond delay="2000"/>
                            </p:stCondLst>
                            <p:childTnLst>
                              <p:par>
                                <p:cTn id="14" presetID="3" presetClass="entr" presetSubtype="10" fill="hold" grpId="0" nodeType="afterEffect">
                                  <p:stCondLst>
                                    <p:cond delay="0"/>
                                  </p:stCondLst>
                                  <p:childTnLst>
                                    <p:set>
                                      <p:cBhvr>
                                        <p:cTn id="15" dur="1" fill="hold">
                                          <p:stCondLst>
                                            <p:cond delay="0"/>
                                          </p:stCondLst>
                                        </p:cTn>
                                        <p:tgtEl>
                                          <p:spTgt spid="473111"/>
                                        </p:tgtEl>
                                        <p:attrNameLst>
                                          <p:attrName>style.visibility</p:attrName>
                                        </p:attrNameLst>
                                      </p:cBhvr>
                                      <p:to>
                                        <p:strVal val="visible"/>
                                      </p:to>
                                    </p:set>
                                    <p:animEffect transition="in" filter="blinds(horizontal)">
                                      <p:cBhvr>
                                        <p:cTn id="16" dur="500"/>
                                        <p:tgtEl>
                                          <p:spTgt spid="47311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73131"/>
                                        </p:tgtEl>
                                        <p:attrNameLst>
                                          <p:attrName>style.visibility</p:attrName>
                                        </p:attrNameLst>
                                      </p:cBhvr>
                                      <p:to>
                                        <p:strVal val="visible"/>
                                      </p:to>
                                    </p:set>
                                    <p:animEffect transition="in" filter="blinds(horizontal)">
                                      <p:cBhvr>
                                        <p:cTn id="21" dur="500"/>
                                        <p:tgtEl>
                                          <p:spTgt spid="473131"/>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473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111" grpId="0" animBg="1"/>
      <p:bldP spid="473131" grpId="0" animBg="1"/>
      <p:bldP spid="473133"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Slide Number Placeholder 3">
            <a:extLst>
              <a:ext uri="{FF2B5EF4-FFF2-40B4-BE49-F238E27FC236}">
                <a16:creationId xmlns:a16="http://schemas.microsoft.com/office/drawing/2014/main" id="{D9871ECE-3EF8-40E9-97F6-5EE96011E3F6}"/>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412E488-45AE-4E56-9F9D-15A6C3C4FFA9}" type="slidenum">
              <a:rPr lang="ar-SA" altLang="zh-CN" sz="1400" b="0">
                <a:solidFill>
                  <a:schemeClr val="tx1"/>
                </a:solidFill>
                <a:latin typeface="Comic Sans MS" panose="030F0702030302020204" pitchFamily="66" charset="0"/>
              </a:rPr>
              <a:pPr/>
              <a:t>73</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74756" name="Picture 56" descr="magic">
            <a:extLst>
              <a:ext uri="{FF2B5EF4-FFF2-40B4-BE49-F238E27FC236}">
                <a16:creationId xmlns:a16="http://schemas.microsoft.com/office/drawing/2014/main" id="{CF4A720A-8959-40FE-B9D3-B7C36E075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4757" name="Rectangle 2">
            <a:extLst>
              <a:ext uri="{FF2B5EF4-FFF2-40B4-BE49-F238E27FC236}">
                <a16:creationId xmlns:a16="http://schemas.microsoft.com/office/drawing/2014/main" id="{2658611B-4051-4CDD-816D-A7A67569621D}"/>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Read/Write Register Example</a:t>
            </a:r>
          </a:p>
        </p:txBody>
      </p:sp>
      <p:sp>
        <p:nvSpPr>
          <p:cNvPr id="74758" name="Text Box 3">
            <a:extLst>
              <a:ext uri="{FF2B5EF4-FFF2-40B4-BE49-F238E27FC236}">
                <a16:creationId xmlns:a16="http://schemas.microsoft.com/office/drawing/2014/main" id="{48B2806C-CDC7-47A3-8DBD-7D69DB81FE75}"/>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74759" name="AutoShape 20">
            <a:extLst>
              <a:ext uri="{FF2B5EF4-FFF2-40B4-BE49-F238E27FC236}">
                <a16:creationId xmlns:a16="http://schemas.microsoft.com/office/drawing/2014/main" id="{55333B21-1530-4782-97A5-5686D64975F4}"/>
              </a:ext>
            </a:extLst>
          </p:cNvPr>
          <p:cNvSpPr>
            <a:spLocks noChangeArrowheads="1"/>
          </p:cNvSpPr>
          <p:nvPr/>
        </p:nvSpPr>
        <p:spPr bwMode="auto">
          <a:xfrm>
            <a:off x="2895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read(1)</a:t>
            </a:r>
          </a:p>
        </p:txBody>
      </p:sp>
      <p:sp>
        <p:nvSpPr>
          <p:cNvPr id="74760" name="AutoShape 4">
            <a:extLst>
              <a:ext uri="{FF2B5EF4-FFF2-40B4-BE49-F238E27FC236}">
                <a16:creationId xmlns:a16="http://schemas.microsoft.com/office/drawing/2014/main" id="{31AB098C-B702-48D1-B5B2-8E2022A2D70A}"/>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write(0)</a:t>
            </a:r>
          </a:p>
        </p:txBody>
      </p:sp>
      <p:sp>
        <p:nvSpPr>
          <p:cNvPr id="74761" name="AutoShape 19">
            <a:extLst>
              <a:ext uri="{FF2B5EF4-FFF2-40B4-BE49-F238E27FC236}">
                <a16:creationId xmlns:a16="http://schemas.microsoft.com/office/drawing/2014/main" id="{2BB54F82-15D3-40F1-A726-43AF68D8F4FB}"/>
              </a:ext>
            </a:extLst>
          </p:cNvPr>
          <p:cNvSpPr>
            <a:spLocks noChangeArrowheads="1"/>
          </p:cNvSpPr>
          <p:nvPr/>
        </p:nvSpPr>
        <p:spPr bwMode="auto">
          <a:xfrm>
            <a:off x="1295400" y="42672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write(1)</a:t>
            </a:r>
          </a:p>
        </p:txBody>
      </p:sp>
      <p:sp>
        <p:nvSpPr>
          <p:cNvPr id="74762" name="AutoShape 21">
            <a:extLst>
              <a:ext uri="{FF2B5EF4-FFF2-40B4-BE49-F238E27FC236}">
                <a16:creationId xmlns:a16="http://schemas.microsoft.com/office/drawing/2014/main" id="{71105271-A944-42AD-98F7-27111C6893CD}"/>
              </a:ext>
            </a:extLst>
          </p:cNvPr>
          <p:cNvSpPr>
            <a:spLocks noChangeArrowheads="1"/>
          </p:cNvSpPr>
          <p:nvPr/>
        </p:nvSpPr>
        <p:spPr bwMode="auto">
          <a:xfrm>
            <a:off x="48768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write(2)</a:t>
            </a:r>
          </a:p>
        </p:txBody>
      </p:sp>
      <p:sp>
        <p:nvSpPr>
          <p:cNvPr id="74763" name="AutoShape 23">
            <a:extLst>
              <a:ext uri="{FF2B5EF4-FFF2-40B4-BE49-F238E27FC236}">
                <a16:creationId xmlns:a16="http://schemas.microsoft.com/office/drawing/2014/main" id="{4AB087CB-52B2-4F36-A44B-85A0014D6FF0}"/>
              </a:ext>
            </a:extLst>
          </p:cNvPr>
          <p:cNvSpPr>
            <a:spLocks noChangeArrowheads="1"/>
          </p:cNvSpPr>
          <p:nvPr/>
        </p:nvSpPr>
        <p:spPr bwMode="auto">
          <a:xfrm>
            <a:off x="838200" y="5257800"/>
            <a:ext cx="7391400" cy="76200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4764" name="Text Box 24">
            <a:extLst>
              <a:ext uri="{FF2B5EF4-FFF2-40B4-BE49-F238E27FC236}">
                <a16:creationId xmlns:a16="http://schemas.microsoft.com/office/drawing/2014/main" id="{A8459EC5-2B43-4679-BA6A-D38D80A4232B}"/>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74765" name="AutoShape 25">
            <a:extLst>
              <a:ext uri="{FF2B5EF4-FFF2-40B4-BE49-F238E27FC236}">
                <a16:creationId xmlns:a16="http://schemas.microsoft.com/office/drawing/2014/main" id="{F129CBA1-61CB-43CC-A3A4-93862514EDAC}"/>
              </a:ext>
            </a:extLst>
          </p:cNvPr>
          <p:cNvSpPr>
            <a:spLocks noChangeArrowheads="1"/>
          </p:cNvSpPr>
          <p:nvPr/>
        </p:nvSpPr>
        <p:spPr bwMode="auto">
          <a:xfrm>
            <a:off x="6856413" y="4259263"/>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read(0)</a:t>
            </a:r>
          </a:p>
        </p:txBody>
      </p:sp>
      <p:sp>
        <p:nvSpPr>
          <p:cNvPr id="74766" name="Text Box 55">
            <a:extLst>
              <a:ext uri="{FF2B5EF4-FFF2-40B4-BE49-F238E27FC236}">
                <a16:creationId xmlns:a16="http://schemas.microsoft.com/office/drawing/2014/main" id="{2AD44477-BC27-487C-A9CF-6A1CA4839504}"/>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(4)</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3">
            <a:extLst>
              <a:ext uri="{FF2B5EF4-FFF2-40B4-BE49-F238E27FC236}">
                <a16:creationId xmlns:a16="http://schemas.microsoft.com/office/drawing/2014/main" id="{1523A64E-A4E8-4896-8E5C-98C06D86A6DD}"/>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F057A32-76D1-4AF5-8B33-0422C9792D6A}" type="slidenum">
              <a:rPr lang="ar-SA" altLang="zh-CN" sz="1400" b="0">
                <a:solidFill>
                  <a:schemeClr val="tx1"/>
                </a:solidFill>
                <a:latin typeface="Comic Sans MS" panose="030F0702030302020204" pitchFamily="66" charset="0"/>
              </a:rPr>
              <a:pPr/>
              <a:t>74</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75780" name="Picture 2" descr="magic">
            <a:extLst>
              <a:ext uri="{FF2B5EF4-FFF2-40B4-BE49-F238E27FC236}">
                <a16:creationId xmlns:a16="http://schemas.microsoft.com/office/drawing/2014/main" id="{82CB6412-7A2D-40F8-9D35-25E049D026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5781" name="Rectangle 3">
            <a:extLst>
              <a:ext uri="{FF2B5EF4-FFF2-40B4-BE49-F238E27FC236}">
                <a16:creationId xmlns:a16="http://schemas.microsoft.com/office/drawing/2014/main" id="{87690C8C-CE0B-4E51-BF6F-B7AF6C71CB59}"/>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Read/Write Register Example</a:t>
            </a:r>
          </a:p>
        </p:txBody>
      </p:sp>
      <p:sp>
        <p:nvSpPr>
          <p:cNvPr id="75782" name="Text Box 4">
            <a:extLst>
              <a:ext uri="{FF2B5EF4-FFF2-40B4-BE49-F238E27FC236}">
                <a16:creationId xmlns:a16="http://schemas.microsoft.com/office/drawing/2014/main" id="{330B7F21-14F7-4443-9E6F-337BD82134D3}"/>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75783" name="AutoShape 5">
            <a:extLst>
              <a:ext uri="{FF2B5EF4-FFF2-40B4-BE49-F238E27FC236}">
                <a16:creationId xmlns:a16="http://schemas.microsoft.com/office/drawing/2014/main" id="{8628B2FD-0F93-46AF-907A-E4D29AC35095}"/>
              </a:ext>
            </a:extLst>
          </p:cNvPr>
          <p:cNvSpPr>
            <a:spLocks noChangeArrowheads="1"/>
          </p:cNvSpPr>
          <p:nvPr/>
        </p:nvSpPr>
        <p:spPr bwMode="auto">
          <a:xfrm>
            <a:off x="2895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read(1)</a:t>
            </a:r>
          </a:p>
        </p:txBody>
      </p:sp>
      <p:sp>
        <p:nvSpPr>
          <p:cNvPr id="75784" name="AutoShape 6">
            <a:extLst>
              <a:ext uri="{FF2B5EF4-FFF2-40B4-BE49-F238E27FC236}">
                <a16:creationId xmlns:a16="http://schemas.microsoft.com/office/drawing/2014/main" id="{636A4119-AC5D-403E-805E-D45DE4056FC1}"/>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write(0)</a:t>
            </a:r>
          </a:p>
        </p:txBody>
      </p:sp>
      <p:sp>
        <p:nvSpPr>
          <p:cNvPr id="75785" name="AutoShape 7">
            <a:extLst>
              <a:ext uri="{FF2B5EF4-FFF2-40B4-BE49-F238E27FC236}">
                <a16:creationId xmlns:a16="http://schemas.microsoft.com/office/drawing/2014/main" id="{F04916CC-82A9-488E-8AE5-AB69129CE305}"/>
              </a:ext>
            </a:extLst>
          </p:cNvPr>
          <p:cNvSpPr>
            <a:spLocks noChangeArrowheads="1"/>
          </p:cNvSpPr>
          <p:nvPr/>
        </p:nvSpPr>
        <p:spPr bwMode="auto">
          <a:xfrm>
            <a:off x="1295400" y="42672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write(1)</a:t>
            </a:r>
          </a:p>
        </p:txBody>
      </p:sp>
      <p:sp>
        <p:nvSpPr>
          <p:cNvPr id="75786" name="AutoShape 8">
            <a:extLst>
              <a:ext uri="{FF2B5EF4-FFF2-40B4-BE49-F238E27FC236}">
                <a16:creationId xmlns:a16="http://schemas.microsoft.com/office/drawing/2014/main" id="{7F2F181F-D3C6-43A9-A6A0-9B778705DDF3}"/>
              </a:ext>
            </a:extLst>
          </p:cNvPr>
          <p:cNvSpPr>
            <a:spLocks noChangeArrowheads="1"/>
          </p:cNvSpPr>
          <p:nvPr/>
        </p:nvSpPr>
        <p:spPr bwMode="auto">
          <a:xfrm>
            <a:off x="48768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write(2)</a:t>
            </a:r>
          </a:p>
        </p:txBody>
      </p:sp>
      <p:sp>
        <p:nvSpPr>
          <p:cNvPr id="75787" name="AutoShape 9">
            <a:extLst>
              <a:ext uri="{FF2B5EF4-FFF2-40B4-BE49-F238E27FC236}">
                <a16:creationId xmlns:a16="http://schemas.microsoft.com/office/drawing/2014/main" id="{45786A27-7132-4BB9-AFC6-41C633616461}"/>
              </a:ext>
            </a:extLst>
          </p:cNvPr>
          <p:cNvSpPr>
            <a:spLocks noChangeArrowheads="1"/>
          </p:cNvSpPr>
          <p:nvPr/>
        </p:nvSpPr>
        <p:spPr bwMode="auto">
          <a:xfrm>
            <a:off x="838200" y="5257800"/>
            <a:ext cx="7391400" cy="76200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5788" name="Text Box 10">
            <a:extLst>
              <a:ext uri="{FF2B5EF4-FFF2-40B4-BE49-F238E27FC236}">
                <a16:creationId xmlns:a16="http://schemas.microsoft.com/office/drawing/2014/main" id="{97D44416-1B44-4CFB-89A7-0B57894C8AD3}"/>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75789" name="AutoShape 11">
            <a:extLst>
              <a:ext uri="{FF2B5EF4-FFF2-40B4-BE49-F238E27FC236}">
                <a16:creationId xmlns:a16="http://schemas.microsoft.com/office/drawing/2014/main" id="{94E18971-ECBC-4623-9447-E7A68BFB4F88}"/>
              </a:ext>
            </a:extLst>
          </p:cNvPr>
          <p:cNvSpPr>
            <a:spLocks noChangeArrowheads="1"/>
          </p:cNvSpPr>
          <p:nvPr/>
        </p:nvSpPr>
        <p:spPr bwMode="auto">
          <a:xfrm>
            <a:off x="6856413" y="4259263"/>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read(0)</a:t>
            </a:r>
          </a:p>
        </p:txBody>
      </p:sp>
      <p:sp>
        <p:nvSpPr>
          <p:cNvPr id="75790" name="Line 16">
            <a:extLst>
              <a:ext uri="{FF2B5EF4-FFF2-40B4-BE49-F238E27FC236}">
                <a16:creationId xmlns:a16="http://schemas.microsoft.com/office/drawing/2014/main" id="{83DD624C-6728-4551-AEB0-3C72FD5ACED2}"/>
              </a:ext>
            </a:extLst>
          </p:cNvPr>
          <p:cNvSpPr>
            <a:spLocks noChangeShapeType="1"/>
          </p:cNvSpPr>
          <p:nvPr/>
        </p:nvSpPr>
        <p:spPr bwMode="auto">
          <a:xfrm>
            <a:off x="4740275" y="3840163"/>
            <a:ext cx="0" cy="2027237"/>
          </a:xfrm>
          <a:prstGeom prst="line">
            <a:avLst/>
          </a:prstGeom>
          <a:noFill/>
          <a:ln w="76200">
            <a:solidFill>
              <a:schemeClr val="accent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5791" name="AutoShape 17">
            <a:extLst>
              <a:ext uri="{FF2B5EF4-FFF2-40B4-BE49-F238E27FC236}">
                <a16:creationId xmlns:a16="http://schemas.microsoft.com/office/drawing/2014/main" id="{B7CF552A-49EF-4BE5-BE91-B052618EACA8}"/>
              </a:ext>
            </a:extLst>
          </p:cNvPr>
          <p:cNvSpPr>
            <a:spLocks noChangeArrowheads="1"/>
          </p:cNvSpPr>
          <p:nvPr/>
        </p:nvSpPr>
        <p:spPr bwMode="auto">
          <a:xfrm>
            <a:off x="577850" y="4997450"/>
            <a:ext cx="3430588" cy="976313"/>
          </a:xfrm>
          <a:prstGeom prst="wedgeRoundRectCallout">
            <a:avLst>
              <a:gd name="adj1" fmla="val 67861"/>
              <a:gd name="adj2" fmla="val 15204"/>
              <a:gd name="adj3" fmla="val 16667"/>
            </a:avLst>
          </a:prstGeom>
          <a:solidFill>
            <a:srgbClr val="DDDDDD"/>
          </a:solidFill>
          <a:ln w="38100">
            <a:solidFill>
              <a:schemeClr val="tx1"/>
            </a:solidFill>
            <a:miter lim="800000"/>
            <a:headEnd/>
            <a:tailEnd/>
          </a:ln>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a:solidFill>
                  <a:srgbClr val="0000FF"/>
                </a:solidFill>
                <a:latin typeface="Comic Sans MS" panose="030F0702030302020204" pitchFamily="66" charset="0"/>
                <a:ea typeface="宋体" panose="02010600030101010101" pitchFamily="2" charset="-122"/>
              </a:rPr>
              <a:t>write(1) already happened</a:t>
            </a:r>
          </a:p>
        </p:txBody>
      </p:sp>
      <p:sp>
        <p:nvSpPr>
          <p:cNvPr id="75792" name="Text Box 22">
            <a:extLst>
              <a:ext uri="{FF2B5EF4-FFF2-40B4-BE49-F238E27FC236}">
                <a16:creationId xmlns:a16="http://schemas.microsoft.com/office/drawing/2014/main" id="{D460B717-6144-4342-88DE-CF18B010DE0A}"/>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(4)</a:t>
            </a:r>
          </a:p>
        </p:txBody>
      </p:sp>
    </p:spTree>
  </p:cSld>
  <p:clrMapOvr>
    <a:masterClrMapping/>
  </p:clrMapOvr>
  <p:transition>
    <p:blinds/>
  </p:transition>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3">
            <a:extLst>
              <a:ext uri="{FF2B5EF4-FFF2-40B4-BE49-F238E27FC236}">
                <a16:creationId xmlns:a16="http://schemas.microsoft.com/office/drawing/2014/main" id="{0E952404-2818-428F-AE0F-D38FBB277FEF}"/>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A54B738-D55D-4703-93B6-1702C845526F}" type="slidenum">
              <a:rPr lang="ar-SA" altLang="zh-CN" sz="1400" b="0">
                <a:solidFill>
                  <a:schemeClr val="tx1"/>
                </a:solidFill>
                <a:latin typeface="Comic Sans MS" panose="030F0702030302020204" pitchFamily="66" charset="0"/>
              </a:rPr>
              <a:pPr/>
              <a:t>75</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76804" name="Picture 2" descr="magic">
            <a:extLst>
              <a:ext uri="{FF2B5EF4-FFF2-40B4-BE49-F238E27FC236}">
                <a16:creationId xmlns:a16="http://schemas.microsoft.com/office/drawing/2014/main" id="{34C6AEED-9DFA-4FD0-A409-06D05BCD43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6805" name="Rectangle 3">
            <a:extLst>
              <a:ext uri="{FF2B5EF4-FFF2-40B4-BE49-F238E27FC236}">
                <a16:creationId xmlns:a16="http://schemas.microsoft.com/office/drawing/2014/main" id="{4390D06E-2C24-4380-A1D4-6B90966B11A3}"/>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Read/Write Register Example</a:t>
            </a:r>
          </a:p>
        </p:txBody>
      </p:sp>
      <p:sp>
        <p:nvSpPr>
          <p:cNvPr id="76806" name="Text Box 4">
            <a:extLst>
              <a:ext uri="{FF2B5EF4-FFF2-40B4-BE49-F238E27FC236}">
                <a16:creationId xmlns:a16="http://schemas.microsoft.com/office/drawing/2014/main" id="{84FF1E1B-F256-4B08-AD40-AE92049CC866}"/>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76807" name="AutoShape 5">
            <a:extLst>
              <a:ext uri="{FF2B5EF4-FFF2-40B4-BE49-F238E27FC236}">
                <a16:creationId xmlns:a16="http://schemas.microsoft.com/office/drawing/2014/main" id="{68AAABF4-1790-43B4-B930-1D084891081C}"/>
              </a:ext>
            </a:extLst>
          </p:cNvPr>
          <p:cNvSpPr>
            <a:spLocks noChangeArrowheads="1"/>
          </p:cNvSpPr>
          <p:nvPr/>
        </p:nvSpPr>
        <p:spPr bwMode="auto">
          <a:xfrm>
            <a:off x="2895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read(1)</a:t>
            </a:r>
          </a:p>
        </p:txBody>
      </p:sp>
      <p:sp>
        <p:nvSpPr>
          <p:cNvPr id="76808" name="AutoShape 6">
            <a:extLst>
              <a:ext uri="{FF2B5EF4-FFF2-40B4-BE49-F238E27FC236}">
                <a16:creationId xmlns:a16="http://schemas.microsoft.com/office/drawing/2014/main" id="{95B4D9AC-B0AD-48AB-BA33-2CE67431F3B7}"/>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write(0)</a:t>
            </a:r>
          </a:p>
        </p:txBody>
      </p:sp>
      <p:sp>
        <p:nvSpPr>
          <p:cNvPr id="76809" name="AutoShape 7">
            <a:extLst>
              <a:ext uri="{FF2B5EF4-FFF2-40B4-BE49-F238E27FC236}">
                <a16:creationId xmlns:a16="http://schemas.microsoft.com/office/drawing/2014/main" id="{3F194711-8329-4D22-8961-D26B4EFAC620}"/>
              </a:ext>
            </a:extLst>
          </p:cNvPr>
          <p:cNvSpPr>
            <a:spLocks noChangeArrowheads="1"/>
          </p:cNvSpPr>
          <p:nvPr/>
        </p:nvSpPr>
        <p:spPr bwMode="auto">
          <a:xfrm>
            <a:off x="1295400" y="42672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write(1)</a:t>
            </a:r>
          </a:p>
        </p:txBody>
      </p:sp>
      <p:sp>
        <p:nvSpPr>
          <p:cNvPr id="76810" name="AutoShape 8">
            <a:extLst>
              <a:ext uri="{FF2B5EF4-FFF2-40B4-BE49-F238E27FC236}">
                <a16:creationId xmlns:a16="http://schemas.microsoft.com/office/drawing/2014/main" id="{E527F38E-5978-4104-A210-B3A29C461E69}"/>
              </a:ext>
            </a:extLst>
          </p:cNvPr>
          <p:cNvSpPr>
            <a:spLocks noChangeArrowheads="1"/>
          </p:cNvSpPr>
          <p:nvPr/>
        </p:nvSpPr>
        <p:spPr bwMode="auto">
          <a:xfrm>
            <a:off x="48768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write(2)</a:t>
            </a:r>
          </a:p>
        </p:txBody>
      </p:sp>
      <p:sp>
        <p:nvSpPr>
          <p:cNvPr id="76811" name="AutoShape 9">
            <a:extLst>
              <a:ext uri="{FF2B5EF4-FFF2-40B4-BE49-F238E27FC236}">
                <a16:creationId xmlns:a16="http://schemas.microsoft.com/office/drawing/2014/main" id="{C82800D5-3EF1-4379-AB6D-F3B0A85DEDD6}"/>
              </a:ext>
            </a:extLst>
          </p:cNvPr>
          <p:cNvSpPr>
            <a:spLocks noChangeArrowheads="1"/>
          </p:cNvSpPr>
          <p:nvPr/>
        </p:nvSpPr>
        <p:spPr bwMode="auto">
          <a:xfrm>
            <a:off x="838200" y="5257800"/>
            <a:ext cx="7391400" cy="76200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6812" name="Text Box 10">
            <a:extLst>
              <a:ext uri="{FF2B5EF4-FFF2-40B4-BE49-F238E27FC236}">
                <a16:creationId xmlns:a16="http://schemas.microsoft.com/office/drawing/2014/main" id="{4323FC7F-93E5-4D13-9B36-701826EBFC20}"/>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76813" name="AutoShape 11">
            <a:extLst>
              <a:ext uri="{FF2B5EF4-FFF2-40B4-BE49-F238E27FC236}">
                <a16:creationId xmlns:a16="http://schemas.microsoft.com/office/drawing/2014/main" id="{949E3D74-E33C-407B-B775-DCBF0C1D22B4}"/>
              </a:ext>
            </a:extLst>
          </p:cNvPr>
          <p:cNvSpPr>
            <a:spLocks noChangeArrowheads="1"/>
          </p:cNvSpPr>
          <p:nvPr/>
        </p:nvSpPr>
        <p:spPr bwMode="auto">
          <a:xfrm>
            <a:off x="6856413" y="4259263"/>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read(0)</a:t>
            </a:r>
          </a:p>
        </p:txBody>
      </p:sp>
      <p:sp>
        <p:nvSpPr>
          <p:cNvPr id="76814" name="Line 12">
            <a:extLst>
              <a:ext uri="{FF2B5EF4-FFF2-40B4-BE49-F238E27FC236}">
                <a16:creationId xmlns:a16="http://schemas.microsoft.com/office/drawing/2014/main" id="{83C4A42E-1C19-4E22-BC14-5D816CF154E1}"/>
              </a:ext>
            </a:extLst>
          </p:cNvPr>
          <p:cNvSpPr>
            <a:spLocks noChangeShapeType="1"/>
          </p:cNvSpPr>
          <p:nvPr/>
        </p:nvSpPr>
        <p:spPr bwMode="auto">
          <a:xfrm flipH="1">
            <a:off x="3814763" y="4500563"/>
            <a:ext cx="14287" cy="498475"/>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76815" name="Group 13">
            <a:extLst>
              <a:ext uri="{FF2B5EF4-FFF2-40B4-BE49-F238E27FC236}">
                <a16:creationId xmlns:a16="http://schemas.microsoft.com/office/drawing/2014/main" id="{4A25A3DB-08C9-4AF4-B23D-501DC3DF5AB0}"/>
              </a:ext>
            </a:extLst>
          </p:cNvPr>
          <p:cNvGrpSpPr>
            <a:grpSpLocks/>
          </p:cNvGrpSpPr>
          <p:nvPr/>
        </p:nvGrpSpPr>
        <p:grpSpPr bwMode="auto">
          <a:xfrm>
            <a:off x="1308100" y="4267200"/>
            <a:ext cx="5334000" cy="990600"/>
            <a:chOff x="824" y="2688"/>
            <a:chExt cx="3360" cy="624"/>
          </a:xfrm>
        </p:grpSpPr>
        <p:sp>
          <p:nvSpPr>
            <p:cNvPr id="76819" name="AutoShape 14">
              <a:extLst>
                <a:ext uri="{FF2B5EF4-FFF2-40B4-BE49-F238E27FC236}">
                  <a16:creationId xmlns:a16="http://schemas.microsoft.com/office/drawing/2014/main" id="{85D33E47-6EC3-4144-89C3-361018ADD060}"/>
                </a:ext>
              </a:extLst>
            </p:cNvPr>
            <p:cNvSpPr>
              <a:spLocks noChangeArrowheads="1"/>
            </p:cNvSpPr>
            <p:nvPr/>
          </p:nvSpPr>
          <p:spPr bwMode="auto">
            <a:xfrm>
              <a:off x="824" y="2688"/>
              <a:ext cx="3360" cy="624"/>
            </a:xfrm>
            <a:prstGeom prst="leftRightArrow">
              <a:avLst>
                <a:gd name="adj1" fmla="val 50000"/>
                <a:gd name="adj2" fmla="val 44722"/>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write(1)</a:t>
              </a:r>
            </a:p>
          </p:txBody>
        </p:sp>
        <p:sp>
          <p:nvSpPr>
            <p:cNvPr id="76820" name="Line 15">
              <a:extLst>
                <a:ext uri="{FF2B5EF4-FFF2-40B4-BE49-F238E27FC236}">
                  <a16:creationId xmlns:a16="http://schemas.microsoft.com/office/drawing/2014/main" id="{C77380C6-3930-4C7F-85C7-2097FEEA2A8B}"/>
                </a:ext>
              </a:extLst>
            </p:cNvPr>
            <p:cNvSpPr>
              <a:spLocks noChangeShapeType="1"/>
            </p:cNvSpPr>
            <p:nvPr/>
          </p:nvSpPr>
          <p:spPr bwMode="auto">
            <a:xfrm flipH="1">
              <a:off x="2403" y="2835"/>
              <a:ext cx="9" cy="314"/>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76816" name="Line 16">
            <a:extLst>
              <a:ext uri="{FF2B5EF4-FFF2-40B4-BE49-F238E27FC236}">
                <a16:creationId xmlns:a16="http://schemas.microsoft.com/office/drawing/2014/main" id="{997A9675-75FD-49AF-B8E9-2D84846A02E6}"/>
              </a:ext>
            </a:extLst>
          </p:cNvPr>
          <p:cNvSpPr>
            <a:spLocks noChangeShapeType="1"/>
          </p:cNvSpPr>
          <p:nvPr/>
        </p:nvSpPr>
        <p:spPr bwMode="auto">
          <a:xfrm>
            <a:off x="4740275" y="3840163"/>
            <a:ext cx="0" cy="2027237"/>
          </a:xfrm>
          <a:prstGeom prst="line">
            <a:avLst/>
          </a:prstGeom>
          <a:noFill/>
          <a:ln w="76200">
            <a:solidFill>
              <a:schemeClr val="accent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6817" name="AutoShape 17">
            <a:extLst>
              <a:ext uri="{FF2B5EF4-FFF2-40B4-BE49-F238E27FC236}">
                <a16:creationId xmlns:a16="http://schemas.microsoft.com/office/drawing/2014/main" id="{FDC2687D-E1C5-4C27-B5F5-A1DB8076B193}"/>
              </a:ext>
            </a:extLst>
          </p:cNvPr>
          <p:cNvSpPr>
            <a:spLocks noChangeArrowheads="1"/>
          </p:cNvSpPr>
          <p:nvPr/>
        </p:nvSpPr>
        <p:spPr bwMode="auto">
          <a:xfrm>
            <a:off x="577850" y="4997450"/>
            <a:ext cx="3430588" cy="976313"/>
          </a:xfrm>
          <a:prstGeom prst="wedgeRoundRectCallout">
            <a:avLst>
              <a:gd name="adj1" fmla="val 67861"/>
              <a:gd name="adj2" fmla="val 15204"/>
              <a:gd name="adj3" fmla="val 16667"/>
            </a:avLst>
          </a:prstGeom>
          <a:solidFill>
            <a:srgbClr val="DDDDDD"/>
          </a:solidFill>
          <a:ln w="38100">
            <a:solidFill>
              <a:schemeClr val="tx1"/>
            </a:solidFill>
            <a:miter lim="800000"/>
            <a:headEnd/>
            <a:tailEnd/>
          </a:ln>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a:solidFill>
                  <a:srgbClr val="0000FF"/>
                </a:solidFill>
                <a:latin typeface="Comic Sans MS" panose="030F0702030302020204" pitchFamily="66" charset="0"/>
                <a:ea typeface="宋体" panose="02010600030101010101" pitchFamily="2" charset="-122"/>
              </a:rPr>
              <a:t>write(1) already happened</a:t>
            </a:r>
          </a:p>
        </p:txBody>
      </p:sp>
      <p:sp>
        <p:nvSpPr>
          <p:cNvPr id="76818" name="Text Box 22">
            <a:extLst>
              <a:ext uri="{FF2B5EF4-FFF2-40B4-BE49-F238E27FC236}">
                <a16:creationId xmlns:a16="http://schemas.microsoft.com/office/drawing/2014/main" id="{E12A5C22-B951-4623-987F-583F1CE0531B}"/>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(4)</a:t>
            </a:r>
          </a:p>
        </p:txBody>
      </p:sp>
    </p:spTree>
  </p:cSld>
  <p:clrMapOvr>
    <a:masterClrMapping/>
  </p:clrMapOvr>
  <p:transition>
    <p:blinds/>
  </p:transition>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Slide Number Placeholder 3">
            <a:extLst>
              <a:ext uri="{FF2B5EF4-FFF2-40B4-BE49-F238E27FC236}">
                <a16:creationId xmlns:a16="http://schemas.microsoft.com/office/drawing/2014/main" id="{F417E8BC-D053-49E8-A3D2-6D504A436E4F}"/>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00648A5-D7CB-4EF0-A38C-A96FF18481E4}" type="slidenum">
              <a:rPr lang="ar-SA" altLang="zh-CN" sz="1400" b="0">
                <a:solidFill>
                  <a:schemeClr val="tx1"/>
                </a:solidFill>
                <a:latin typeface="Comic Sans MS" panose="030F0702030302020204" pitchFamily="66" charset="0"/>
              </a:rPr>
              <a:pPr/>
              <a:t>76</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77828" name="Picture 2" descr="magic">
            <a:extLst>
              <a:ext uri="{FF2B5EF4-FFF2-40B4-BE49-F238E27FC236}">
                <a16:creationId xmlns:a16="http://schemas.microsoft.com/office/drawing/2014/main" id="{6BB81911-5E25-4D90-9AFC-0E5D20DE8A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7829" name="Rectangle 3">
            <a:extLst>
              <a:ext uri="{FF2B5EF4-FFF2-40B4-BE49-F238E27FC236}">
                <a16:creationId xmlns:a16="http://schemas.microsoft.com/office/drawing/2014/main" id="{D61CE64E-4515-4151-8B6A-D0B04B628DF9}"/>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Read/Write Register Example</a:t>
            </a:r>
          </a:p>
        </p:txBody>
      </p:sp>
      <p:sp>
        <p:nvSpPr>
          <p:cNvPr id="77830" name="Text Box 4">
            <a:extLst>
              <a:ext uri="{FF2B5EF4-FFF2-40B4-BE49-F238E27FC236}">
                <a16:creationId xmlns:a16="http://schemas.microsoft.com/office/drawing/2014/main" id="{25A77B3A-47F3-4413-A297-3123A5ABDF70}"/>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77831" name="AutoShape 5">
            <a:extLst>
              <a:ext uri="{FF2B5EF4-FFF2-40B4-BE49-F238E27FC236}">
                <a16:creationId xmlns:a16="http://schemas.microsoft.com/office/drawing/2014/main" id="{2F0EAC08-E8EB-41C4-8509-42A14DD24C7D}"/>
              </a:ext>
            </a:extLst>
          </p:cNvPr>
          <p:cNvSpPr>
            <a:spLocks noChangeArrowheads="1"/>
          </p:cNvSpPr>
          <p:nvPr/>
        </p:nvSpPr>
        <p:spPr bwMode="auto">
          <a:xfrm>
            <a:off x="2895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read(1)</a:t>
            </a:r>
          </a:p>
        </p:txBody>
      </p:sp>
      <p:sp>
        <p:nvSpPr>
          <p:cNvPr id="77832" name="AutoShape 6">
            <a:extLst>
              <a:ext uri="{FF2B5EF4-FFF2-40B4-BE49-F238E27FC236}">
                <a16:creationId xmlns:a16="http://schemas.microsoft.com/office/drawing/2014/main" id="{79516096-4D7D-4909-8856-E7F887DC659A}"/>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write(0)</a:t>
            </a:r>
          </a:p>
        </p:txBody>
      </p:sp>
      <p:sp>
        <p:nvSpPr>
          <p:cNvPr id="77833" name="AutoShape 7">
            <a:extLst>
              <a:ext uri="{FF2B5EF4-FFF2-40B4-BE49-F238E27FC236}">
                <a16:creationId xmlns:a16="http://schemas.microsoft.com/office/drawing/2014/main" id="{EB7C2A85-15BC-4FD4-8F46-53B6B6E8EE48}"/>
              </a:ext>
            </a:extLst>
          </p:cNvPr>
          <p:cNvSpPr>
            <a:spLocks noChangeArrowheads="1"/>
          </p:cNvSpPr>
          <p:nvPr/>
        </p:nvSpPr>
        <p:spPr bwMode="auto">
          <a:xfrm>
            <a:off x="1295400" y="42672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write(1)</a:t>
            </a:r>
          </a:p>
        </p:txBody>
      </p:sp>
      <p:sp>
        <p:nvSpPr>
          <p:cNvPr id="77834" name="AutoShape 8">
            <a:extLst>
              <a:ext uri="{FF2B5EF4-FFF2-40B4-BE49-F238E27FC236}">
                <a16:creationId xmlns:a16="http://schemas.microsoft.com/office/drawing/2014/main" id="{450938BA-657B-4CF2-8EE7-92BE7DC4F68B}"/>
              </a:ext>
            </a:extLst>
          </p:cNvPr>
          <p:cNvSpPr>
            <a:spLocks noChangeArrowheads="1"/>
          </p:cNvSpPr>
          <p:nvPr/>
        </p:nvSpPr>
        <p:spPr bwMode="auto">
          <a:xfrm>
            <a:off x="48768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write(2)</a:t>
            </a:r>
          </a:p>
        </p:txBody>
      </p:sp>
      <p:sp>
        <p:nvSpPr>
          <p:cNvPr id="77835" name="AutoShape 9">
            <a:extLst>
              <a:ext uri="{FF2B5EF4-FFF2-40B4-BE49-F238E27FC236}">
                <a16:creationId xmlns:a16="http://schemas.microsoft.com/office/drawing/2014/main" id="{9155D11D-F462-438D-8CB4-8ED3320AA74F}"/>
              </a:ext>
            </a:extLst>
          </p:cNvPr>
          <p:cNvSpPr>
            <a:spLocks noChangeArrowheads="1"/>
          </p:cNvSpPr>
          <p:nvPr/>
        </p:nvSpPr>
        <p:spPr bwMode="auto">
          <a:xfrm>
            <a:off x="838200" y="5257800"/>
            <a:ext cx="7391400" cy="76200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7836" name="Text Box 10">
            <a:extLst>
              <a:ext uri="{FF2B5EF4-FFF2-40B4-BE49-F238E27FC236}">
                <a16:creationId xmlns:a16="http://schemas.microsoft.com/office/drawing/2014/main" id="{C695BB8C-CF12-4E6F-8B88-3624C0EC35DC}"/>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77837" name="AutoShape 11">
            <a:extLst>
              <a:ext uri="{FF2B5EF4-FFF2-40B4-BE49-F238E27FC236}">
                <a16:creationId xmlns:a16="http://schemas.microsoft.com/office/drawing/2014/main" id="{E49A1A9B-5054-4506-869B-B8292151C4A4}"/>
              </a:ext>
            </a:extLst>
          </p:cNvPr>
          <p:cNvSpPr>
            <a:spLocks noChangeArrowheads="1"/>
          </p:cNvSpPr>
          <p:nvPr/>
        </p:nvSpPr>
        <p:spPr bwMode="auto">
          <a:xfrm>
            <a:off x="6856413" y="4259263"/>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read(0)</a:t>
            </a:r>
          </a:p>
        </p:txBody>
      </p:sp>
      <p:sp>
        <p:nvSpPr>
          <p:cNvPr id="77838" name="Line 12">
            <a:extLst>
              <a:ext uri="{FF2B5EF4-FFF2-40B4-BE49-F238E27FC236}">
                <a16:creationId xmlns:a16="http://schemas.microsoft.com/office/drawing/2014/main" id="{D2FA0A1A-3B7C-454A-9036-1A2B9A236987}"/>
              </a:ext>
            </a:extLst>
          </p:cNvPr>
          <p:cNvSpPr>
            <a:spLocks noChangeShapeType="1"/>
          </p:cNvSpPr>
          <p:nvPr/>
        </p:nvSpPr>
        <p:spPr bwMode="auto">
          <a:xfrm flipH="1">
            <a:off x="3814763" y="4500563"/>
            <a:ext cx="14287" cy="498475"/>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77839" name="Group 13">
            <a:extLst>
              <a:ext uri="{FF2B5EF4-FFF2-40B4-BE49-F238E27FC236}">
                <a16:creationId xmlns:a16="http://schemas.microsoft.com/office/drawing/2014/main" id="{67D5F10C-DA95-43AD-B1F7-19804BCADB51}"/>
              </a:ext>
            </a:extLst>
          </p:cNvPr>
          <p:cNvGrpSpPr>
            <a:grpSpLocks/>
          </p:cNvGrpSpPr>
          <p:nvPr/>
        </p:nvGrpSpPr>
        <p:grpSpPr bwMode="auto">
          <a:xfrm>
            <a:off x="1308100" y="4267200"/>
            <a:ext cx="5334000" cy="990600"/>
            <a:chOff x="824" y="2688"/>
            <a:chExt cx="3360" cy="624"/>
          </a:xfrm>
        </p:grpSpPr>
        <p:sp>
          <p:nvSpPr>
            <p:cNvPr id="77845" name="AutoShape 14">
              <a:extLst>
                <a:ext uri="{FF2B5EF4-FFF2-40B4-BE49-F238E27FC236}">
                  <a16:creationId xmlns:a16="http://schemas.microsoft.com/office/drawing/2014/main" id="{487F5973-F8F4-4605-BB25-6B14CC1F4CA1}"/>
                </a:ext>
              </a:extLst>
            </p:cNvPr>
            <p:cNvSpPr>
              <a:spLocks noChangeArrowheads="1"/>
            </p:cNvSpPr>
            <p:nvPr/>
          </p:nvSpPr>
          <p:spPr bwMode="auto">
            <a:xfrm>
              <a:off x="824" y="2688"/>
              <a:ext cx="3360" cy="624"/>
            </a:xfrm>
            <a:prstGeom prst="leftRightArrow">
              <a:avLst>
                <a:gd name="adj1" fmla="val 50000"/>
                <a:gd name="adj2" fmla="val 44722"/>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write(1)</a:t>
              </a:r>
            </a:p>
          </p:txBody>
        </p:sp>
        <p:sp>
          <p:nvSpPr>
            <p:cNvPr id="77846" name="Line 15">
              <a:extLst>
                <a:ext uri="{FF2B5EF4-FFF2-40B4-BE49-F238E27FC236}">
                  <a16:creationId xmlns:a16="http://schemas.microsoft.com/office/drawing/2014/main" id="{1CC7A7F3-47D7-471F-BE69-173F618634F1}"/>
                </a:ext>
              </a:extLst>
            </p:cNvPr>
            <p:cNvSpPr>
              <a:spLocks noChangeShapeType="1"/>
            </p:cNvSpPr>
            <p:nvPr/>
          </p:nvSpPr>
          <p:spPr bwMode="auto">
            <a:xfrm flipH="1">
              <a:off x="2403" y="2835"/>
              <a:ext cx="9" cy="314"/>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77840" name="Line 16">
            <a:extLst>
              <a:ext uri="{FF2B5EF4-FFF2-40B4-BE49-F238E27FC236}">
                <a16:creationId xmlns:a16="http://schemas.microsoft.com/office/drawing/2014/main" id="{5D0B9E40-CB44-4DE3-BEE8-B3C89C397EF3}"/>
              </a:ext>
            </a:extLst>
          </p:cNvPr>
          <p:cNvSpPr>
            <a:spLocks noChangeShapeType="1"/>
          </p:cNvSpPr>
          <p:nvPr/>
        </p:nvSpPr>
        <p:spPr bwMode="auto">
          <a:xfrm>
            <a:off x="4740275" y="3840163"/>
            <a:ext cx="0" cy="2027237"/>
          </a:xfrm>
          <a:prstGeom prst="line">
            <a:avLst/>
          </a:prstGeom>
          <a:noFill/>
          <a:ln w="76200">
            <a:solidFill>
              <a:schemeClr val="accent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7841" name="AutoShape 17">
            <a:extLst>
              <a:ext uri="{FF2B5EF4-FFF2-40B4-BE49-F238E27FC236}">
                <a16:creationId xmlns:a16="http://schemas.microsoft.com/office/drawing/2014/main" id="{95E0018D-340A-4457-AB0B-89B9AD55EDE9}"/>
              </a:ext>
            </a:extLst>
          </p:cNvPr>
          <p:cNvSpPr>
            <a:spLocks noChangeArrowheads="1"/>
          </p:cNvSpPr>
          <p:nvPr/>
        </p:nvSpPr>
        <p:spPr bwMode="auto">
          <a:xfrm>
            <a:off x="577850" y="4997450"/>
            <a:ext cx="3430588" cy="976313"/>
          </a:xfrm>
          <a:prstGeom prst="wedgeRoundRectCallout">
            <a:avLst>
              <a:gd name="adj1" fmla="val 67861"/>
              <a:gd name="adj2" fmla="val 15204"/>
              <a:gd name="adj3" fmla="val 16667"/>
            </a:avLst>
          </a:prstGeom>
          <a:solidFill>
            <a:srgbClr val="DDDDDD"/>
          </a:solidFill>
          <a:ln w="38100">
            <a:solidFill>
              <a:schemeClr val="tx1"/>
            </a:solidFill>
            <a:miter lim="800000"/>
            <a:headEnd/>
            <a:tailEnd/>
          </a:ln>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a:solidFill>
                  <a:srgbClr val="0000FF"/>
                </a:solidFill>
                <a:latin typeface="Comic Sans MS" panose="030F0702030302020204" pitchFamily="66" charset="0"/>
                <a:ea typeface="宋体" panose="02010600030101010101" pitchFamily="2" charset="-122"/>
              </a:rPr>
              <a:t>write(1) already happened</a:t>
            </a:r>
          </a:p>
        </p:txBody>
      </p:sp>
      <p:sp>
        <p:nvSpPr>
          <p:cNvPr id="77842" name="Text Box 18">
            <a:extLst>
              <a:ext uri="{FF2B5EF4-FFF2-40B4-BE49-F238E27FC236}">
                <a16:creationId xmlns:a16="http://schemas.microsoft.com/office/drawing/2014/main" id="{535C69B0-8245-4198-A917-E271706D6E18}"/>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(4)</a:t>
            </a:r>
          </a:p>
        </p:txBody>
      </p:sp>
      <p:pic>
        <p:nvPicPr>
          <p:cNvPr id="77843" name="Picture 19" descr="MCj03970740000[1]">
            <a:extLst>
              <a:ext uri="{FF2B5EF4-FFF2-40B4-BE49-F238E27FC236}">
                <a16:creationId xmlns:a16="http://schemas.microsoft.com/office/drawing/2014/main" id="{0C97F62E-B529-421E-ADF9-21DCA7B26F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9825" y="3833813"/>
            <a:ext cx="55562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60" name="Text Box 20">
            <a:extLst>
              <a:ext uri="{FF2B5EF4-FFF2-40B4-BE49-F238E27FC236}">
                <a16:creationId xmlns:a16="http://schemas.microsoft.com/office/drawing/2014/main" id="{EA836C06-7F3C-4670-A9C8-C02B0D2B5618}"/>
              </a:ext>
            </a:extLst>
          </p:cNvPr>
          <p:cNvSpPr txBox="1">
            <a:spLocks noChangeArrowheads="1"/>
          </p:cNvSpPr>
          <p:nvPr/>
        </p:nvSpPr>
        <p:spPr bwMode="auto">
          <a:xfrm rot="2237948">
            <a:off x="4572000" y="2552700"/>
            <a:ext cx="4572000" cy="8001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4400">
                <a:latin typeface="Comic Sans MS" panose="030F0702030302020204" pitchFamily="66" charset="0"/>
                <a:ea typeface="宋体" panose="02010600030101010101" pitchFamily="2" charset="-122"/>
              </a:rPr>
              <a:t>not linearizable</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0"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3">
            <a:extLst>
              <a:ext uri="{FF2B5EF4-FFF2-40B4-BE49-F238E27FC236}">
                <a16:creationId xmlns:a16="http://schemas.microsoft.com/office/drawing/2014/main" id="{2219DFE9-0F86-4376-89A4-416015971F6B}"/>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E71BD47-F23E-4FCC-82B9-80BFF16CE3E3}" type="slidenum">
              <a:rPr lang="ar-SA" altLang="zh-CN" sz="1400" b="0">
                <a:solidFill>
                  <a:schemeClr val="tx1"/>
                </a:solidFill>
                <a:latin typeface="Comic Sans MS" panose="030F0702030302020204" pitchFamily="66" charset="0"/>
              </a:rPr>
              <a:pPr/>
              <a:t>77</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78852" name="Picture 2" descr="magic">
            <a:extLst>
              <a:ext uri="{FF2B5EF4-FFF2-40B4-BE49-F238E27FC236}">
                <a16:creationId xmlns:a16="http://schemas.microsoft.com/office/drawing/2014/main" id="{1B623EF7-6529-4510-9FDD-DA8D25DC50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8853" name="Rectangle 3">
            <a:extLst>
              <a:ext uri="{FF2B5EF4-FFF2-40B4-BE49-F238E27FC236}">
                <a16:creationId xmlns:a16="http://schemas.microsoft.com/office/drawing/2014/main" id="{2B08AEAC-33CE-47E0-BDE2-E984FCDB03DE}"/>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Read/Write Register Example</a:t>
            </a:r>
          </a:p>
        </p:txBody>
      </p:sp>
      <p:sp>
        <p:nvSpPr>
          <p:cNvPr id="78854" name="Text Box 4">
            <a:extLst>
              <a:ext uri="{FF2B5EF4-FFF2-40B4-BE49-F238E27FC236}">
                <a16:creationId xmlns:a16="http://schemas.microsoft.com/office/drawing/2014/main" id="{0581DC17-9917-49AC-AB31-CED527722105}"/>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78855" name="AutoShape 5">
            <a:extLst>
              <a:ext uri="{FF2B5EF4-FFF2-40B4-BE49-F238E27FC236}">
                <a16:creationId xmlns:a16="http://schemas.microsoft.com/office/drawing/2014/main" id="{BE726A59-1392-47D8-B389-9691528C27C8}"/>
              </a:ext>
            </a:extLst>
          </p:cNvPr>
          <p:cNvSpPr>
            <a:spLocks noChangeArrowheads="1"/>
          </p:cNvSpPr>
          <p:nvPr/>
        </p:nvSpPr>
        <p:spPr bwMode="auto">
          <a:xfrm>
            <a:off x="2895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read(1)</a:t>
            </a:r>
          </a:p>
        </p:txBody>
      </p:sp>
      <p:sp>
        <p:nvSpPr>
          <p:cNvPr id="78856" name="AutoShape 6">
            <a:extLst>
              <a:ext uri="{FF2B5EF4-FFF2-40B4-BE49-F238E27FC236}">
                <a16:creationId xmlns:a16="http://schemas.microsoft.com/office/drawing/2014/main" id="{96E4D1FC-5C90-4A8E-8D03-3FEBD0A8EFE3}"/>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write(0)</a:t>
            </a:r>
          </a:p>
        </p:txBody>
      </p:sp>
      <p:sp>
        <p:nvSpPr>
          <p:cNvPr id="78857" name="AutoShape 7">
            <a:extLst>
              <a:ext uri="{FF2B5EF4-FFF2-40B4-BE49-F238E27FC236}">
                <a16:creationId xmlns:a16="http://schemas.microsoft.com/office/drawing/2014/main" id="{CA8AFBC6-83A4-42E2-AEEB-6F9F1607F243}"/>
              </a:ext>
            </a:extLst>
          </p:cNvPr>
          <p:cNvSpPr>
            <a:spLocks noChangeArrowheads="1"/>
          </p:cNvSpPr>
          <p:nvPr/>
        </p:nvSpPr>
        <p:spPr bwMode="auto">
          <a:xfrm>
            <a:off x="1295400" y="42672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write(1)</a:t>
            </a:r>
          </a:p>
        </p:txBody>
      </p:sp>
      <p:sp>
        <p:nvSpPr>
          <p:cNvPr id="78858" name="AutoShape 8">
            <a:extLst>
              <a:ext uri="{FF2B5EF4-FFF2-40B4-BE49-F238E27FC236}">
                <a16:creationId xmlns:a16="http://schemas.microsoft.com/office/drawing/2014/main" id="{150A4A1B-2E8D-4B37-987C-CBEB88A97CEE}"/>
              </a:ext>
            </a:extLst>
          </p:cNvPr>
          <p:cNvSpPr>
            <a:spLocks noChangeArrowheads="1"/>
          </p:cNvSpPr>
          <p:nvPr/>
        </p:nvSpPr>
        <p:spPr bwMode="auto">
          <a:xfrm>
            <a:off x="48768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write(2)</a:t>
            </a:r>
          </a:p>
        </p:txBody>
      </p:sp>
      <p:sp>
        <p:nvSpPr>
          <p:cNvPr id="78859" name="AutoShape 9">
            <a:extLst>
              <a:ext uri="{FF2B5EF4-FFF2-40B4-BE49-F238E27FC236}">
                <a16:creationId xmlns:a16="http://schemas.microsoft.com/office/drawing/2014/main" id="{35E3DC3F-5A0F-4677-A28A-7FA91CA5130B}"/>
              </a:ext>
            </a:extLst>
          </p:cNvPr>
          <p:cNvSpPr>
            <a:spLocks noChangeArrowheads="1"/>
          </p:cNvSpPr>
          <p:nvPr/>
        </p:nvSpPr>
        <p:spPr bwMode="auto">
          <a:xfrm>
            <a:off x="838200" y="5257800"/>
            <a:ext cx="7391400" cy="76200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8860" name="Text Box 10">
            <a:extLst>
              <a:ext uri="{FF2B5EF4-FFF2-40B4-BE49-F238E27FC236}">
                <a16:creationId xmlns:a16="http://schemas.microsoft.com/office/drawing/2014/main" id="{393F663E-AE3E-4FF7-863B-F12477524F5C}"/>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78861" name="AutoShape 11">
            <a:extLst>
              <a:ext uri="{FF2B5EF4-FFF2-40B4-BE49-F238E27FC236}">
                <a16:creationId xmlns:a16="http://schemas.microsoft.com/office/drawing/2014/main" id="{9392170F-2D8D-416B-A364-488409C141FD}"/>
              </a:ext>
            </a:extLst>
          </p:cNvPr>
          <p:cNvSpPr>
            <a:spLocks noChangeArrowheads="1"/>
          </p:cNvSpPr>
          <p:nvPr/>
        </p:nvSpPr>
        <p:spPr bwMode="auto">
          <a:xfrm>
            <a:off x="6856413" y="4259263"/>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read(1)</a:t>
            </a:r>
          </a:p>
        </p:txBody>
      </p:sp>
      <p:sp>
        <p:nvSpPr>
          <p:cNvPr id="78862" name="Line 12">
            <a:extLst>
              <a:ext uri="{FF2B5EF4-FFF2-40B4-BE49-F238E27FC236}">
                <a16:creationId xmlns:a16="http://schemas.microsoft.com/office/drawing/2014/main" id="{3C61EFB2-B49F-4BE6-A7FA-96AAAF49CBA1}"/>
              </a:ext>
            </a:extLst>
          </p:cNvPr>
          <p:cNvSpPr>
            <a:spLocks noChangeShapeType="1"/>
          </p:cNvSpPr>
          <p:nvPr/>
        </p:nvSpPr>
        <p:spPr bwMode="auto">
          <a:xfrm>
            <a:off x="4740275" y="3840163"/>
            <a:ext cx="0" cy="2027237"/>
          </a:xfrm>
          <a:prstGeom prst="line">
            <a:avLst/>
          </a:prstGeom>
          <a:noFill/>
          <a:ln w="76200">
            <a:solidFill>
              <a:schemeClr val="accent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8863" name="AutoShape 13">
            <a:extLst>
              <a:ext uri="{FF2B5EF4-FFF2-40B4-BE49-F238E27FC236}">
                <a16:creationId xmlns:a16="http://schemas.microsoft.com/office/drawing/2014/main" id="{559C4F04-18F2-47AE-AD8F-E49AC42A8360}"/>
              </a:ext>
            </a:extLst>
          </p:cNvPr>
          <p:cNvSpPr>
            <a:spLocks noChangeArrowheads="1"/>
          </p:cNvSpPr>
          <p:nvPr/>
        </p:nvSpPr>
        <p:spPr bwMode="auto">
          <a:xfrm>
            <a:off x="577850" y="4997450"/>
            <a:ext cx="3430588" cy="976313"/>
          </a:xfrm>
          <a:prstGeom prst="wedgeRoundRectCallout">
            <a:avLst>
              <a:gd name="adj1" fmla="val 67861"/>
              <a:gd name="adj2" fmla="val 15204"/>
              <a:gd name="adj3" fmla="val 16667"/>
            </a:avLst>
          </a:prstGeom>
          <a:solidFill>
            <a:srgbClr val="DDDDDD"/>
          </a:solidFill>
          <a:ln w="38100">
            <a:solidFill>
              <a:schemeClr val="tx1"/>
            </a:solidFill>
            <a:miter lim="800000"/>
            <a:headEnd/>
            <a:tailEnd/>
          </a:ln>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a:solidFill>
                  <a:srgbClr val="0000FF"/>
                </a:solidFill>
                <a:latin typeface="Comic Sans MS" panose="030F0702030302020204" pitchFamily="66" charset="0"/>
                <a:ea typeface="宋体" panose="02010600030101010101" pitchFamily="2" charset="-122"/>
              </a:rPr>
              <a:t>write(1) already happened</a:t>
            </a:r>
          </a:p>
        </p:txBody>
      </p:sp>
      <p:sp>
        <p:nvSpPr>
          <p:cNvPr id="78864" name="Text Box 14">
            <a:extLst>
              <a:ext uri="{FF2B5EF4-FFF2-40B4-BE49-F238E27FC236}">
                <a16:creationId xmlns:a16="http://schemas.microsoft.com/office/drawing/2014/main" id="{749404FE-B2A5-4488-8D4A-632FA519DF25}"/>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dirty="0">
                <a:solidFill>
                  <a:schemeClr val="tx1"/>
                </a:solidFill>
                <a:latin typeface="Comic Sans MS" panose="030F0702030302020204" pitchFamily="66" charset="0"/>
                <a:ea typeface="宋体" panose="02010600030101010101" pitchFamily="2" charset="-122"/>
              </a:rPr>
              <a:t>(3)</a:t>
            </a: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Slide Number Placeholder 3">
            <a:extLst>
              <a:ext uri="{FF2B5EF4-FFF2-40B4-BE49-F238E27FC236}">
                <a16:creationId xmlns:a16="http://schemas.microsoft.com/office/drawing/2014/main" id="{53E90FA2-0645-4272-9308-98BFC3B23F83}"/>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15BFBBD-8244-4124-BB9E-3A256A95CF78}" type="slidenum">
              <a:rPr lang="ar-SA" altLang="zh-CN" sz="1400" b="0">
                <a:solidFill>
                  <a:schemeClr val="tx1"/>
                </a:solidFill>
                <a:latin typeface="Comic Sans MS" panose="030F0702030302020204" pitchFamily="66" charset="0"/>
              </a:rPr>
              <a:pPr/>
              <a:t>78</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79876" name="Picture 22" descr="magic">
            <a:extLst>
              <a:ext uri="{FF2B5EF4-FFF2-40B4-BE49-F238E27FC236}">
                <a16:creationId xmlns:a16="http://schemas.microsoft.com/office/drawing/2014/main" id="{89D88646-244A-48FB-8CC2-EE770E5FB6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9877" name="Rectangle 2">
            <a:extLst>
              <a:ext uri="{FF2B5EF4-FFF2-40B4-BE49-F238E27FC236}">
                <a16:creationId xmlns:a16="http://schemas.microsoft.com/office/drawing/2014/main" id="{1C56778F-0D3D-4894-A7F1-FEDFAF245855}"/>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Read/Write Register Example</a:t>
            </a:r>
          </a:p>
        </p:txBody>
      </p:sp>
      <p:sp>
        <p:nvSpPr>
          <p:cNvPr id="79878" name="Text Box 3">
            <a:extLst>
              <a:ext uri="{FF2B5EF4-FFF2-40B4-BE49-F238E27FC236}">
                <a16:creationId xmlns:a16="http://schemas.microsoft.com/office/drawing/2014/main" id="{0A3B26C1-2237-4907-9820-E404953CD621}"/>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79879" name="AutoShape 4">
            <a:extLst>
              <a:ext uri="{FF2B5EF4-FFF2-40B4-BE49-F238E27FC236}">
                <a16:creationId xmlns:a16="http://schemas.microsoft.com/office/drawing/2014/main" id="{D2EDDD3D-0DF4-4A2F-95E3-53F6B317ED72}"/>
              </a:ext>
            </a:extLst>
          </p:cNvPr>
          <p:cNvSpPr>
            <a:spLocks noChangeArrowheads="1"/>
          </p:cNvSpPr>
          <p:nvPr/>
        </p:nvSpPr>
        <p:spPr bwMode="auto">
          <a:xfrm>
            <a:off x="2895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read(1)</a:t>
            </a:r>
          </a:p>
        </p:txBody>
      </p:sp>
      <p:sp>
        <p:nvSpPr>
          <p:cNvPr id="79880" name="AutoShape 5">
            <a:extLst>
              <a:ext uri="{FF2B5EF4-FFF2-40B4-BE49-F238E27FC236}">
                <a16:creationId xmlns:a16="http://schemas.microsoft.com/office/drawing/2014/main" id="{CBDB6EE0-6217-488A-8AFC-B17035216A22}"/>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write(0)</a:t>
            </a:r>
          </a:p>
        </p:txBody>
      </p:sp>
      <p:sp>
        <p:nvSpPr>
          <p:cNvPr id="79881" name="AutoShape 6">
            <a:extLst>
              <a:ext uri="{FF2B5EF4-FFF2-40B4-BE49-F238E27FC236}">
                <a16:creationId xmlns:a16="http://schemas.microsoft.com/office/drawing/2014/main" id="{C9B46913-89C6-4B08-A5D1-F8670F4D7F7F}"/>
              </a:ext>
            </a:extLst>
          </p:cNvPr>
          <p:cNvSpPr>
            <a:spLocks noChangeArrowheads="1"/>
          </p:cNvSpPr>
          <p:nvPr/>
        </p:nvSpPr>
        <p:spPr bwMode="auto">
          <a:xfrm>
            <a:off x="1295400" y="42672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write(1)</a:t>
            </a:r>
          </a:p>
        </p:txBody>
      </p:sp>
      <p:sp>
        <p:nvSpPr>
          <p:cNvPr id="79882" name="AutoShape 7">
            <a:extLst>
              <a:ext uri="{FF2B5EF4-FFF2-40B4-BE49-F238E27FC236}">
                <a16:creationId xmlns:a16="http://schemas.microsoft.com/office/drawing/2014/main" id="{FD8F6945-9FA4-4E1F-AD0E-21BEEF103C39}"/>
              </a:ext>
            </a:extLst>
          </p:cNvPr>
          <p:cNvSpPr>
            <a:spLocks noChangeArrowheads="1"/>
          </p:cNvSpPr>
          <p:nvPr/>
        </p:nvSpPr>
        <p:spPr bwMode="auto">
          <a:xfrm>
            <a:off x="48768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write(2)</a:t>
            </a:r>
          </a:p>
        </p:txBody>
      </p:sp>
      <p:sp>
        <p:nvSpPr>
          <p:cNvPr id="79883" name="AutoShape 8">
            <a:extLst>
              <a:ext uri="{FF2B5EF4-FFF2-40B4-BE49-F238E27FC236}">
                <a16:creationId xmlns:a16="http://schemas.microsoft.com/office/drawing/2014/main" id="{45FAEE5E-46F5-42F3-9C6F-6114643870D2}"/>
              </a:ext>
            </a:extLst>
          </p:cNvPr>
          <p:cNvSpPr>
            <a:spLocks noChangeArrowheads="1"/>
          </p:cNvSpPr>
          <p:nvPr/>
        </p:nvSpPr>
        <p:spPr bwMode="auto">
          <a:xfrm>
            <a:off x="838200" y="5257800"/>
            <a:ext cx="7391400" cy="76200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9884" name="Text Box 9">
            <a:extLst>
              <a:ext uri="{FF2B5EF4-FFF2-40B4-BE49-F238E27FC236}">
                <a16:creationId xmlns:a16="http://schemas.microsoft.com/office/drawing/2014/main" id="{36D6C8B9-14C6-4E3C-BD52-9D40F070DA83}"/>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79885" name="AutoShape 10">
            <a:extLst>
              <a:ext uri="{FF2B5EF4-FFF2-40B4-BE49-F238E27FC236}">
                <a16:creationId xmlns:a16="http://schemas.microsoft.com/office/drawing/2014/main" id="{56411C0C-1410-40EC-BD52-BBF260549FB5}"/>
              </a:ext>
            </a:extLst>
          </p:cNvPr>
          <p:cNvSpPr>
            <a:spLocks noChangeArrowheads="1"/>
          </p:cNvSpPr>
          <p:nvPr/>
        </p:nvSpPr>
        <p:spPr bwMode="auto">
          <a:xfrm>
            <a:off x="6842125" y="4259263"/>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read(1)</a:t>
            </a:r>
          </a:p>
        </p:txBody>
      </p:sp>
      <p:sp>
        <p:nvSpPr>
          <p:cNvPr id="79886" name="Line 11">
            <a:extLst>
              <a:ext uri="{FF2B5EF4-FFF2-40B4-BE49-F238E27FC236}">
                <a16:creationId xmlns:a16="http://schemas.microsoft.com/office/drawing/2014/main" id="{C00A2933-115F-46BD-9163-0763DD5975D6}"/>
              </a:ext>
            </a:extLst>
          </p:cNvPr>
          <p:cNvSpPr>
            <a:spLocks noChangeShapeType="1"/>
          </p:cNvSpPr>
          <p:nvPr/>
        </p:nvSpPr>
        <p:spPr bwMode="auto">
          <a:xfrm flipH="1">
            <a:off x="3814763" y="4500563"/>
            <a:ext cx="14287" cy="498475"/>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79887" name="Group 12">
            <a:extLst>
              <a:ext uri="{FF2B5EF4-FFF2-40B4-BE49-F238E27FC236}">
                <a16:creationId xmlns:a16="http://schemas.microsoft.com/office/drawing/2014/main" id="{6DFCD054-0A31-4C46-A11E-01CC4EFF3B24}"/>
              </a:ext>
            </a:extLst>
          </p:cNvPr>
          <p:cNvGrpSpPr>
            <a:grpSpLocks/>
          </p:cNvGrpSpPr>
          <p:nvPr/>
        </p:nvGrpSpPr>
        <p:grpSpPr bwMode="auto">
          <a:xfrm>
            <a:off x="1308100" y="4267200"/>
            <a:ext cx="5334000" cy="990600"/>
            <a:chOff x="824" y="2688"/>
            <a:chExt cx="3360" cy="624"/>
          </a:xfrm>
        </p:grpSpPr>
        <p:sp>
          <p:nvSpPr>
            <p:cNvPr id="79894" name="AutoShape 13">
              <a:extLst>
                <a:ext uri="{FF2B5EF4-FFF2-40B4-BE49-F238E27FC236}">
                  <a16:creationId xmlns:a16="http://schemas.microsoft.com/office/drawing/2014/main" id="{631BC182-777D-45AD-970F-2D58942992C7}"/>
                </a:ext>
              </a:extLst>
            </p:cNvPr>
            <p:cNvSpPr>
              <a:spLocks noChangeArrowheads="1"/>
            </p:cNvSpPr>
            <p:nvPr/>
          </p:nvSpPr>
          <p:spPr bwMode="auto">
            <a:xfrm>
              <a:off x="824" y="2688"/>
              <a:ext cx="3360" cy="624"/>
            </a:xfrm>
            <a:prstGeom prst="leftRightArrow">
              <a:avLst>
                <a:gd name="adj1" fmla="val 50000"/>
                <a:gd name="adj2" fmla="val 44722"/>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write(1)</a:t>
              </a:r>
            </a:p>
          </p:txBody>
        </p:sp>
        <p:sp>
          <p:nvSpPr>
            <p:cNvPr id="79895" name="Line 14">
              <a:extLst>
                <a:ext uri="{FF2B5EF4-FFF2-40B4-BE49-F238E27FC236}">
                  <a16:creationId xmlns:a16="http://schemas.microsoft.com/office/drawing/2014/main" id="{3D60D7E7-330A-4208-B2E1-62C701BAA69F}"/>
                </a:ext>
              </a:extLst>
            </p:cNvPr>
            <p:cNvSpPr>
              <a:spLocks noChangeShapeType="1"/>
            </p:cNvSpPr>
            <p:nvPr/>
          </p:nvSpPr>
          <p:spPr bwMode="auto">
            <a:xfrm flipH="1">
              <a:off x="2403" y="2835"/>
              <a:ext cx="9" cy="314"/>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79888" name="Line 15">
            <a:extLst>
              <a:ext uri="{FF2B5EF4-FFF2-40B4-BE49-F238E27FC236}">
                <a16:creationId xmlns:a16="http://schemas.microsoft.com/office/drawing/2014/main" id="{73B0BD7A-296B-4836-83F9-FBE44B7290E7}"/>
              </a:ext>
            </a:extLst>
          </p:cNvPr>
          <p:cNvSpPr>
            <a:spLocks noChangeShapeType="1"/>
          </p:cNvSpPr>
          <p:nvPr/>
        </p:nvSpPr>
        <p:spPr bwMode="auto">
          <a:xfrm>
            <a:off x="4740275" y="3840163"/>
            <a:ext cx="0" cy="2027237"/>
          </a:xfrm>
          <a:prstGeom prst="line">
            <a:avLst/>
          </a:prstGeom>
          <a:noFill/>
          <a:ln w="76200">
            <a:solidFill>
              <a:schemeClr val="accent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79889" name="Group 17">
            <a:extLst>
              <a:ext uri="{FF2B5EF4-FFF2-40B4-BE49-F238E27FC236}">
                <a16:creationId xmlns:a16="http://schemas.microsoft.com/office/drawing/2014/main" id="{1DD7C57D-BDC2-48C1-A40B-2B160DA32D80}"/>
              </a:ext>
            </a:extLst>
          </p:cNvPr>
          <p:cNvGrpSpPr>
            <a:grpSpLocks/>
          </p:cNvGrpSpPr>
          <p:nvPr/>
        </p:nvGrpSpPr>
        <p:grpSpPr bwMode="auto">
          <a:xfrm>
            <a:off x="4889500" y="3352800"/>
            <a:ext cx="1828800" cy="990600"/>
            <a:chOff x="3080" y="2112"/>
            <a:chExt cx="1152" cy="624"/>
          </a:xfrm>
        </p:grpSpPr>
        <p:sp>
          <p:nvSpPr>
            <p:cNvPr id="79892" name="AutoShape 18">
              <a:extLst>
                <a:ext uri="{FF2B5EF4-FFF2-40B4-BE49-F238E27FC236}">
                  <a16:creationId xmlns:a16="http://schemas.microsoft.com/office/drawing/2014/main" id="{5DDBADE2-9214-4E05-865D-4CC0B3A87827}"/>
                </a:ext>
              </a:extLst>
            </p:cNvPr>
            <p:cNvSpPr>
              <a:spLocks noChangeArrowheads="1"/>
            </p:cNvSpPr>
            <p:nvPr/>
          </p:nvSpPr>
          <p:spPr bwMode="auto">
            <a:xfrm>
              <a:off x="3080" y="2112"/>
              <a:ext cx="1152" cy="624"/>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write(2)</a:t>
              </a:r>
            </a:p>
          </p:txBody>
        </p:sp>
        <p:sp>
          <p:nvSpPr>
            <p:cNvPr id="79893" name="Line 19">
              <a:extLst>
                <a:ext uri="{FF2B5EF4-FFF2-40B4-BE49-F238E27FC236}">
                  <a16:creationId xmlns:a16="http://schemas.microsoft.com/office/drawing/2014/main" id="{B5046254-7C53-480A-AB60-CCBE35E03EC5}"/>
                </a:ext>
              </a:extLst>
            </p:cNvPr>
            <p:cNvSpPr>
              <a:spLocks noChangeShapeType="1"/>
            </p:cNvSpPr>
            <p:nvPr/>
          </p:nvSpPr>
          <p:spPr bwMode="auto">
            <a:xfrm flipH="1">
              <a:off x="3628" y="2259"/>
              <a:ext cx="9" cy="314"/>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79890" name="Text Box 21">
            <a:extLst>
              <a:ext uri="{FF2B5EF4-FFF2-40B4-BE49-F238E27FC236}">
                <a16:creationId xmlns:a16="http://schemas.microsoft.com/office/drawing/2014/main" id="{1E0ABCB3-DF9B-4688-894C-63B0FBC11A9D}"/>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dirty="0">
                <a:solidFill>
                  <a:schemeClr val="tx1"/>
                </a:solidFill>
                <a:latin typeface="Comic Sans MS" panose="030F0702030302020204" pitchFamily="66" charset="0"/>
                <a:ea typeface="宋体" panose="02010600030101010101" pitchFamily="2" charset="-122"/>
              </a:rPr>
              <a:t>(3)</a:t>
            </a:r>
          </a:p>
        </p:txBody>
      </p:sp>
      <p:sp>
        <p:nvSpPr>
          <p:cNvPr id="79891" name="AutoShape 23">
            <a:extLst>
              <a:ext uri="{FF2B5EF4-FFF2-40B4-BE49-F238E27FC236}">
                <a16:creationId xmlns:a16="http://schemas.microsoft.com/office/drawing/2014/main" id="{C40C1F1E-B6D7-43D3-B970-257CB3069CFE}"/>
              </a:ext>
            </a:extLst>
          </p:cNvPr>
          <p:cNvSpPr>
            <a:spLocks noChangeArrowheads="1"/>
          </p:cNvSpPr>
          <p:nvPr/>
        </p:nvSpPr>
        <p:spPr bwMode="auto">
          <a:xfrm>
            <a:off x="577850" y="4997450"/>
            <a:ext cx="3430588" cy="976313"/>
          </a:xfrm>
          <a:prstGeom prst="wedgeRoundRectCallout">
            <a:avLst>
              <a:gd name="adj1" fmla="val 67861"/>
              <a:gd name="adj2" fmla="val 15204"/>
              <a:gd name="adj3" fmla="val 16667"/>
            </a:avLst>
          </a:prstGeom>
          <a:solidFill>
            <a:srgbClr val="DDDDDD"/>
          </a:solidFill>
          <a:ln w="38100">
            <a:solidFill>
              <a:schemeClr val="tx1"/>
            </a:solidFill>
            <a:miter lim="800000"/>
            <a:headEnd/>
            <a:tailEnd/>
          </a:ln>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a:solidFill>
                  <a:srgbClr val="0000FF"/>
                </a:solidFill>
                <a:latin typeface="Comic Sans MS" panose="030F0702030302020204" pitchFamily="66" charset="0"/>
                <a:ea typeface="宋体" panose="02010600030101010101" pitchFamily="2" charset="-122"/>
              </a:rPr>
              <a:t>write(1) already happened</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Slide Number Placeholder 3">
            <a:extLst>
              <a:ext uri="{FF2B5EF4-FFF2-40B4-BE49-F238E27FC236}">
                <a16:creationId xmlns:a16="http://schemas.microsoft.com/office/drawing/2014/main" id="{2DA8901D-C3A3-4C49-865B-B853871CE565}"/>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C412706-650C-4A92-84BC-1480C2C4DBEA}" type="slidenum">
              <a:rPr lang="ar-SA" altLang="zh-CN" sz="1400" b="0">
                <a:solidFill>
                  <a:schemeClr val="tx1"/>
                </a:solidFill>
                <a:latin typeface="Comic Sans MS" panose="030F0702030302020204" pitchFamily="66" charset="0"/>
              </a:rPr>
              <a:pPr/>
              <a:t>79</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80900" name="Picture 2" descr="magic">
            <a:extLst>
              <a:ext uri="{FF2B5EF4-FFF2-40B4-BE49-F238E27FC236}">
                <a16:creationId xmlns:a16="http://schemas.microsoft.com/office/drawing/2014/main" id="{EA5026F5-188C-4C6D-9C35-1A525B646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0901" name="Rectangle 3">
            <a:extLst>
              <a:ext uri="{FF2B5EF4-FFF2-40B4-BE49-F238E27FC236}">
                <a16:creationId xmlns:a16="http://schemas.microsoft.com/office/drawing/2014/main" id="{EE0F2610-1613-45BB-B1BF-E26149BF8273}"/>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Read/Write Register Example</a:t>
            </a:r>
          </a:p>
        </p:txBody>
      </p:sp>
      <p:sp>
        <p:nvSpPr>
          <p:cNvPr id="80902" name="Text Box 4">
            <a:extLst>
              <a:ext uri="{FF2B5EF4-FFF2-40B4-BE49-F238E27FC236}">
                <a16:creationId xmlns:a16="http://schemas.microsoft.com/office/drawing/2014/main" id="{75FB178A-6746-49FA-9B67-C057474A9CBB}"/>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80903" name="AutoShape 5">
            <a:extLst>
              <a:ext uri="{FF2B5EF4-FFF2-40B4-BE49-F238E27FC236}">
                <a16:creationId xmlns:a16="http://schemas.microsoft.com/office/drawing/2014/main" id="{7A866010-837A-4114-BFC8-400970384318}"/>
              </a:ext>
            </a:extLst>
          </p:cNvPr>
          <p:cNvSpPr>
            <a:spLocks noChangeArrowheads="1"/>
          </p:cNvSpPr>
          <p:nvPr/>
        </p:nvSpPr>
        <p:spPr bwMode="auto">
          <a:xfrm>
            <a:off x="2895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read(1)</a:t>
            </a:r>
          </a:p>
        </p:txBody>
      </p:sp>
      <p:sp>
        <p:nvSpPr>
          <p:cNvPr id="80904" name="AutoShape 6">
            <a:extLst>
              <a:ext uri="{FF2B5EF4-FFF2-40B4-BE49-F238E27FC236}">
                <a16:creationId xmlns:a16="http://schemas.microsoft.com/office/drawing/2014/main" id="{424D7BEC-1595-42E3-9290-9D004C9CC9CD}"/>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write(0)</a:t>
            </a:r>
          </a:p>
        </p:txBody>
      </p:sp>
      <p:sp>
        <p:nvSpPr>
          <p:cNvPr id="80905" name="AutoShape 7">
            <a:extLst>
              <a:ext uri="{FF2B5EF4-FFF2-40B4-BE49-F238E27FC236}">
                <a16:creationId xmlns:a16="http://schemas.microsoft.com/office/drawing/2014/main" id="{220795A0-15EE-410D-9C23-9983BABE0F48}"/>
              </a:ext>
            </a:extLst>
          </p:cNvPr>
          <p:cNvSpPr>
            <a:spLocks noChangeArrowheads="1"/>
          </p:cNvSpPr>
          <p:nvPr/>
        </p:nvSpPr>
        <p:spPr bwMode="auto">
          <a:xfrm>
            <a:off x="1295400" y="42672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write(1)</a:t>
            </a:r>
          </a:p>
        </p:txBody>
      </p:sp>
      <p:sp>
        <p:nvSpPr>
          <p:cNvPr id="80906" name="AutoShape 8">
            <a:extLst>
              <a:ext uri="{FF2B5EF4-FFF2-40B4-BE49-F238E27FC236}">
                <a16:creationId xmlns:a16="http://schemas.microsoft.com/office/drawing/2014/main" id="{9EF0AA1B-ABF9-4931-AFEC-46C48AE12F76}"/>
              </a:ext>
            </a:extLst>
          </p:cNvPr>
          <p:cNvSpPr>
            <a:spLocks noChangeArrowheads="1"/>
          </p:cNvSpPr>
          <p:nvPr/>
        </p:nvSpPr>
        <p:spPr bwMode="auto">
          <a:xfrm>
            <a:off x="48768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write(2)</a:t>
            </a:r>
          </a:p>
        </p:txBody>
      </p:sp>
      <p:sp>
        <p:nvSpPr>
          <p:cNvPr id="80907" name="AutoShape 9">
            <a:extLst>
              <a:ext uri="{FF2B5EF4-FFF2-40B4-BE49-F238E27FC236}">
                <a16:creationId xmlns:a16="http://schemas.microsoft.com/office/drawing/2014/main" id="{4D4B67ED-5497-4279-BB2E-8554446B992F}"/>
              </a:ext>
            </a:extLst>
          </p:cNvPr>
          <p:cNvSpPr>
            <a:spLocks noChangeArrowheads="1"/>
          </p:cNvSpPr>
          <p:nvPr/>
        </p:nvSpPr>
        <p:spPr bwMode="auto">
          <a:xfrm>
            <a:off x="838200" y="5257800"/>
            <a:ext cx="7391400" cy="76200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80908" name="Text Box 10">
            <a:extLst>
              <a:ext uri="{FF2B5EF4-FFF2-40B4-BE49-F238E27FC236}">
                <a16:creationId xmlns:a16="http://schemas.microsoft.com/office/drawing/2014/main" id="{E1312FFA-A309-4BE9-9D26-3D995AA8FA87}"/>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80909" name="AutoShape 11">
            <a:extLst>
              <a:ext uri="{FF2B5EF4-FFF2-40B4-BE49-F238E27FC236}">
                <a16:creationId xmlns:a16="http://schemas.microsoft.com/office/drawing/2014/main" id="{8EFC0C6C-650A-4FC7-AA73-6E27BEC9529E}"/>
              </a:ext>
            </a:extLst>
          </p:cNvPr>
          <p:cNvSpPr>
            <a:spLocks noChangeArrowheads="1"/>
          </p:cNvSpPr>
          <p:nvPr/>
        </p:nvSpPr>
        <p:spPr bwMode="auto">
          <a:xfrm>
            <a:off x="6842125" y="4259263"/>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read(1)</a:t>
            </a:r>
          </a:p>
        </p:txBody>
      </p:sp>
      <p:sp>
        <p:nvSpPr>
          <p:cNvPr id="80910" name="Line 12">
            <a:extLst>
              <a:ext uri="{FF2B5EF4-FFF2-40B4-BE49-F238E27FC236}">
                <a16:creationId xmlns:a16="http://schemas.microsoft.com/office/drawing/2014/main" id="{20E81932-7B4C-4F42-B15F-43D36F4457EF}"/>
              </a:ext>
            </a:extLst>
          </p:cNvPr>
          <p:cNvSpPr>
            <a:spLocks noChangeShapeType="1"/>
          </p:cNvSpPr>
          <p:nvPr/>
        </p:nvSpPr>
        <p:spPr bwMode="auto">
          <a:xfrm flipH="1">
            <a:off x="3814763" y="4500563"/>
            <a:ext cx="14287" cy="498475"/>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80911" name="Group 13">
            <a:extLst>
              <a:ext uri="{FF2B5EF4-FFF2-40B4-BE49-F238E27FC236}">
                <a16:creationId xmlns:a16="http://schemas.microsoft.com/office/drawing/2014/main" id="{6B4DCF18-A959-43C9-8B55-46DD4E3F72E4}"/>
              </a:ext>
            </a:extLst>
          </p:cNvPr>
          <p:cNvGrpSpPr>
            <a:grpSpLocks/>
          </p:cNvGrpSpPr>
          <p:nvPr/>
        </p:nvGrpSpPr>
        <p:grpSpPr bwMode="auto">
          <a:xfrm>
            <a:off x="1308100" y="4267200"/>
            <a:ext cx="5334000" cy="990600"/>
            <a:chOff x="824" y="2688"/>
            <a:chExt cx="3360" cy="624"/>
          </a:xfrm>
        </p:grpSpPr>
        <p:sp>
          <p:nvSpPr>
            <p:cNvPr id="80919" name="AutoShape 14">
              <a:extLst>
                <a:ext uri="{FF2B5EF4-FFF2-40B4-BE49-F238E27FC236}">
                  <a16:creationId xmlns:a16="http://schemas.microsoft.com/office/drawing/2014/main" id="{4BE27D01-049F-4EA2-9409-FC5D954A3D32}"/>
                </a:ext>
              </a:extLst>
            </p:cNvPr>
            <p:cNvSpPr>
              <a:spLocks noChangeArrowheads="1"/>
            </p:cNvSpPr>
            <p:nvPr/>
          </p:nvSpPr>
          <p:spPr bwMode="auto">
            <a:xfrm>
              <a:off x="824" y="2688"/>
              <a:ext cx="3360" cy="624"/>
            </a:xfrm>
            <a:prstGeom prst="leftRightArrow">
              <a:avLst>
                <a:gd name="adj1" fmla="val 50000"/>
                <a:gd name="adj2" fmla="val 44722"/>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write(1)</a:t>
              </a:r>
            </a:p>
          </p:txBody>
        </p:sp>
        <p:sp>
          <p:nvSpPr>
            <p:cNvPr id="80920" name="Line 15">
              <a:extLst>
                <a:ext uri="{FF2B5EF4-FFF2-40B4-BE49-F238E27FC236}">
                  <a16:creationId xmlns:a16="http://schemas.microsoft.com/office/drawing/2014/main" id="{F02CD5B3-4479-429A-BE18-79554332A050}"/>
                </a:ext>
              </a:extLst>
            </p:cNvPr>
            <p:cNvSpPr>
              <a:spLocks noChangeShapeType="1"/>
            </p:cNvSpPr>
            <p:nvPr/>
          </p:nvSpPr>
          <p:spPr bwMode="auto">
            <a:xfrm flipH="1">
              <a:off x="2403" y="2835"/>
              <a:ext cx="9" cy="314"/>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80912" name="Line 16">
            <a:extLst>
              <a:ext uri="{FF2B5EF4-FFF2-40B4-BE49-F238E27FC236}">
                <a16:creationId xmlns:a16="http://schemas.microsoft.com/office/drawing/2014/main" id="{F219ED1D-3787-47F6-84B0-BAF16AD56968}"/>
              </a:ext>
            </a:extLst>
          </p:cNvPr>
          <p:cNvSpPr>
            <a:spLocks noChangeShapeType="1"/>
          </p:cNvSpPr>
          <p:nvPr/>
        </p:nvSpPr>
        <p:spPr bwMode="auto">
          <a:xfrm>
            <a:off x="4740275" y="3840163"/>
            <a:ext cx="0" cy="2027237"/>
          </a:xfrm>
          <a:prstGeom prst="line">
            <a:avLst/>
          </a:prstGeom>
          <a:noFill/>
          <a:ln w="76200">
            <a:solidFill>
              <a:schemeClr val="accent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80913" name="Group 17">
            <a:extLst>
              <a:ext uri="{FF2B5EF4-FFF2-40B4-BE49-F238E27FC236}">
                <a16:creationId xmlns:a16="http://schemas.microsoft.com/office/drawing/2014/main" id="{CEFA7675-3D3D-4C11-803D-A432FD7AFE84}"/>
              </a:ext>
            </a:extLst>
          </p:cNvPr>
          <p:cNvGrpSpPr>
            <a:grpSpLocks/>
          </p:cNvGrpSpPr>
          <p:nvPr/>
        </p:nvGrpSpPr>
        <p:grpSpPr bwMode="auto">
          <a:xfrm>
            <a:off x="4889500" y="3352800"/>
            <a:ext cx="1828800" cy="990600"/>
            <a:chOff x="3080" y="2112"/>
            <a:chExt cx="1152" cy="624"/>
          </a:xfrm>
        </p:grpSpPr>
        <p:sp>
          <p:nvSpPr>
            <p:cNvPr id="80917" name="AutoShape 18">
              <a:extLst>
                <a:ext uri="{FF2B5EF4-FFF2-40B4-BE49-F238E27FC236}">
                  <a16:creationId xmlns:a16="http://schemas.microsoft.com/office/drawing/2014/main" id="{4208A9AB-F9D1-4E59-B8B0-DBCA273DC0C6}"/>
                </a:ext>
              </a:extLst>
            </p:cNvPr>
            <p:cNvSpPr>
              <a:spLocks noChangeArrowheads="1"/>
            </p:cNvSpPr>
            <p:nvPr/>
          </p:nvSpPr>
          <p:spPr bwMode="auto">
            <a:xfrm>
              <a:off x="3080" y="2112"/>
              <a:ext cx="1152" cy="624"/>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write(2)</a:t>
              </a:r>
            </a:p>
          </p:txBody>
        </p:sp>
        <p:sp>
          <p:nvSpPr>
            <p:cNvPr id="80918" name="Line 19">
              <a:extLst>
                <a:ext uri="{FF2B5EF4-FFF2-40B4-BE49-F238E27FC236}">
                  <a16:creationId xmlns:a16="http://schemas.microsoft.com/office/drawing/2014/main" id="{9D5A451C-8633-4F0E-887E-7C523F80E0CA}"/>
                </a:ext>
              </a:extLst>
            </p:cNvPr>
            <p:cNvSpPr>
              <a:spLocks noChangeShapeType="1"/>
            </p:cNvSpPr>
            <p:nvPr/>
          </p:nvSpPr>
          <p:spPr bwMode="auto">
            <a:xfrm flipH="1">
              <a:off x="3628" y="2259"/>
              <a:ext cx="9" cy="314"/>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80914" name="Text Box 20">
            <a:extLst>
              <a:ext uri="{FF2B5EF4-FFF2-40B4-BE49-F238E27FC236}">
                <a16:creationId xmlns:a16="http://schemas.microsoft.com/office/drawing/2014/main" id="{7C806FDF-BB83-495A-8A96-90EFE1E5CCBC}"/>
              </a:ext>
            </a:extLst>
          </p:cNvPr>
          <p:cNvSpPr txBox="1">
            <a:spLocks noChangeArrowheads="1"/>
          </p:cNvSpPr>
          <p:nvPr/>
        </p:nvSpPr>
        <p:spPr bwMode="auto">
          <a:xfrm rot="2237948">
            <a:off x="4572000" y="2552700"/>
            <a:ext cx="4572000" cy="8001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4400">
                <a:latin typeface="Comic Sans MS" panose="030F0702030302020204" pitchFamily="66" charset="0"/>
                <a:ea typeface="宋体" panose="02010600030101010101" pitchFamily="2" charset="-122"/>
              </a:rPr>
              <a:t>not linearizable</a:t>
            </a:r>
          </a:p>
        </p:txBody>
      </p:sp>
      <p:sp>
        <p:nvSpPr>
          <p:cNvPr id="80915" name="Text Box 21">
            <a:extLst>
              <a:ext uri="{FF2B5EF4-FFF2-40B4-BE49-F238E27FC236}">
                <a16:creationId xmlns:a16="http://schemas.microsoft.com/office/drawing/2014/main" id="{C1019FAB-936A-475B-B84B-3B4A2375509F}"/>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dirty="0">
                <a:solidFill>
                  <a:schemeClr val="tx1"/>
                </a:solidFill>
                <a:latin typeface="Comic Sans MS" panose="030F0702030302020204" pitchFamily="66" charset="0"/>
                <a:ea typeface="宋体" panose="02010600030101010101" pitchFamily="2" charset="-122"/>
              </a:rPr>
              <a:t>(3)</a:t>
            </a:r>
          </a:p>
        </p:txBody>
      </p:sp>
      <p:sp>
        <p:nvSpPr>
          <p:cNvPr id="80916" name="AutoShape 22">
            <a:extLst>
              <a:ext uri="{FF2B5EF4-FFF2-40B4-BE49-F238E27FC236}">
                <a16:creationId xmlns:a16="http://schemas.microsoft.com/office/drawing/2014/main" id="{67063EC3-2A19-4746-8F42-3B4FFFF5E5D2}"/>
              </a:ext>
            </a:extLst>
          </p:cNvPr>
          <p:cNvSpPr>
            <a:spLocks noChangeArrowheads="1"/>
          </p:cNvSpPr>
          <p:nvPr/>
        </p:nvSpPr>
        <p:spPr bwMode="auto">
          <a:xfrm>
            <a:off x="577850" y="4997450"/>
            <a:ext cx="3430588" cy="976313"/>
          </a:xfrm>
          <a:prstGeom prst="wedgeRoundRectCallout">
            <a:avLst>
              <a:gd name="adj1" fmla="val 67861"/>
              <a:gd name="adj2" fmla="val 15204"/>
              <a:gd name="adj3" fmla="val 16667"/>
            </a:avLst>
          </a:prstGeom>
          <a:solidFill>
            <a:srgbClr val="DDDDDD"/>
          </a:solidFill>
          <a:ln w="38100">
            <a:solidFill>
              <a:schemeClr val="tx1"/>
            </a:solidFill>
            <a:miter lim="800000"/>
            <a:headEnd/>
            <a:tailEnd/>
          </a:ln>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a:solidFill>
                  <a:srgbClr val="0000FF"/>
                </a:solidFill>
                <a:latin typeface="Comic Sans MS" panose="030F0702030302020204" pitchFamily="66" charset="0"/>
                <a:ea typeface="宋体" panose="02010600030101010101" pitchFamily="2" charset="-122"/>
              </a:rPr>
              <a:t>write(1) already happened</a:t>
            </a:r>
          </a:p>
        </p:txBody>
      </p:sp>
    </p:spTree>
  </p:cSld>
  <p:clrMapOvr>
    <a:masterClrMapping/>
  </p:clrMapOvr>
  <p:transition>
    <p:blinds/>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AA7228CB-13D7-4B04-AA16-2F58B6D9D6D2}"/>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FA63468-29B9-40F1-9415-662E28BC97E7}" type="slidenum">
              <a:rPr lang="ar-SA" altLang="zh-CN" sz="1400" b="0">
                <a:solidFill>
                  <a:schemeClr val="tx1"/>
                </a:solidFill>
                <a:latin typeface="Comic Sans MS" panose="030F0702030302020204" pitchFamily="66" charset="0"/>
              </a:rPr>
              <a:pPr/>
              <a:t>8</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9220" name="Picture 2" descr="magic">
            <a:extLst>
              <a:ext uri="{FF2B5EF4-FFF2-40B4-BE49-F238E27FC236}">
                <a16:creationId xmlns:a16="http://schemas.microsoft.com/office/drawing/2014/main" id="{9551BD9E-0872-4797-BD56-3B5F6718EF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221" name="Rectangle 3">
            <a:extLst>
              <a:ext uri="{FF2B5EF4-FFF2-40B4-BE49-F238E27FC236}">
                <a16:creationId xmlns:a16="http://schemas.microsoft.com/office/drawing/2014/main" id="{802656AC-6F80-4733-BE93-0A82D01BAEB4}"/>
              </a:ext>
            </a:extLst>
          </p:cNvPr>
          <p:cNvSpPr>
            <a:spLocks noGrp="1" noChangeArrowheads="1"/>
          </p:cNvSpPr>
          <p:nvPr>
            <p:ph type="title"/>
          </p:nvPr>
        </p:nvSpPr>
        <p:spPr>
          <a:xfrm>
            <a:off x="455613" y="233363"/>
            <a:ext cx="7507287" cy="1150937"/>
          </a:xfrm>
        </p:spPr>
        <p:txBody>
          <a:bodyPr/>
          <a:lstStyle/>
          <a:p>
            <a:pPr algn="l" eaLnBrk="1" hangingPunct="1"/>
            <a:r>
              <a:rPr lang="en-US" altLang="zh-CN">
                <a:ea typeface="宋体" panose="02010600030101010101" pitchFamily="2" charset="-122"/>
              </a:rPr>
              <a:t>     A Lock-Based Queue</a:t>
            </a:r>
            <a:endParaRPr lang="en-US" altLang="zh-CN">
              <a:solidFill>
                <a:srgbClr val="FF3300"/>
              </a:solidFill>
              <a:ea typeface="宋体" panose="02010600030101010101" pitchFamily="2" charset="-122"/>
            </a:endParaRPr>
          </a:p>
        </p:txBody>
      </p:sp>
      <p:sp>
        <p:nvSpPr>
          <p:cNvPr id="8198" name="Rectangle 4">
            <a:extLst>
              <a:ext uri="{FF2B5EF4-FFF2-40B4-BE49-F238E27FC236}">
                <a16:creationId xmlns:a16="http://schemas.microsoft.com/office/drawing/2014/main" id="{01719D88-83DF-4FF0-970F-BF89F677591A}"/>
              </a:ext>
            </a:extLst>
          </p:cNvPr>
          <p:cNvSpPr>
            <a:spLocks noChangeArrowheads="1"/>
          </p:cNvSpPr>
          <p:nvPr/>
        </p:nvSpPr>
        <p:spPr bwMode="auto">
          <a:xfrm>
            <a:off x="1371600" y="1752600"/>
            <a:ext cx="6781800" cy="2862263"/>
          </a:xfrm>
          <a:prstGeom prst="rect">
            <a:avLst/>
          </a:prstGeom>
          <a:solidFill>
            <a:srgbClr val="FFFFCC"/>
          </a:solidFill>
          <a:ln w="9525">
            <a:noFill/>
            <a:miter lim="800000"/>
            <a:headEnd/>
            <a:tailEnd/>
          </a:ln>
        </p:spPr>
        <p:txBody>
          <a:bodyPr>
            <a:spAutoFit/>
          </a:bodyPr>
          <a:lstStyle/>
          <a:p>
            <a:pPr>
              <a:defRPr/>
            </a:pPr>
            <a:r>
              <a:rPr lang="en-US" sz="2000" dirty="0">
                <a:solidFill>
                  <a:schemeClr val="bg1">
                    <a:lumMod val="65000"/>
                  </a:schemeClr>
                </a:solidFill>
                <a:cs typeface="Arial" charset="0"/>
              </a:rPr>
              <a:t>class </a:t>
            </a:r>
            <a:r>
              <a:rPr lang="en-US" sz="2000" dirty="0" err="1">
                <a:solidFill>
                  <a:schemeClr val="bg1">
                    <a:lumMod val="65000"/>
                  </a:schemeClr>
                </a:solidFill>
                <a:cs typeface="Arial" charset="0"/>
              </a:rPr>
              <a:t>LockBasedQueue</a:t>
            </a:r>
            <a:r>
              <a:rPr lang="en-US" sz="2000" dirty="0">
                <a:solidFill>
                  <a:schemeClr val="bg1">
                    <a:lumMod val="65000"/>
                  </a:schemeClr>
                </a:solidFill>
                <a:cs typeface="Arial" charset="0"/>
              </a:rPr>
              <a:t>&lt;T&gt; {  </a:t>
            </a:r>
          </a:p>
          <a:p>
            <a:pPr>
              <a:defRPr/>
            </a:pPr>
            <a:r>
              <a:rPr lang="en-US" sz="2000" dirty="0">
                <a:solidFill>
                  <a:schemeClr val="tx1"/>
                </a:solidFill>
                <a:cs typeface="Arial" charset="0"/>
              </a:rPr>
              <a:t>  </a:t>
            </a:r>
            <a:r>
              <a:rPr lang="en-US" sz="2000" dirty="0" err="1">
                <a:solidFill>
                  <a:schemeClr val="tx1"/>
                </a:solidFill>
                <a:cs typeface="Arial" charset="0"/>
              </a:rPr>
              <a:t>int</a:t>
            </a:r>
            <a:r>
              <a:rPr lang="en-US" sz="2000" dirty="0">
                <a:solidFill>
                  <a:schemeClr val="tx1"/>
                </a:solidFill>
                <a:cs typeface="Arial" charset="0"/>
              </a:rPr>
              <a:t> </a:t>
            </a:r>
            <a:r>
              <a:rPr lang="en-US" sz="2000" dirty="0">
                <a:solidFill>
                  <a:srgbClr val="0070C0"/>
                </a:solidFill>
                <a:cs typeface="Arial" charset="0"/>
              </a:rPr>
              <a:t>head, tail;  </a:t>
            </a:r>
          </a:p>
          <a:p>
            <a:pPr>
              <a:defRPr/>
            </a:pPr>
            <a:r>
              <a:rPr lang="en-US" sz="2000" dirty="0">
                <a:solidFill>
                  <a:schemeClr val="tx1"/>
                </a:solidFill>
                <a:cs typeface="Arial" charset="0"/>
              </a:rPr>
              <a:t>  </a:t>
            </a:r>
            <a:r>
              <a:rPr lang="en-US" sz="2000" dirty="0">
                <a:solidFill>
                  <a:srgbClr val="0070C0"/>
                </a:solidFill>
                <a:cs typeface="Arial" charset="0"/>
              </a:rPr>
              <a:t>T[] items;  </a:t>
            </a:r>
          </a:p>
          <a:p>
            <a:pPr>
              <a:defRPr/>
            </a:pPr>
            <a:r>
              <a:rPr lang="en-US" sz="2000" dirty="0">
                <a:solidFill>
                  <a:srgbClr val="0070C0"/>
                </a:solidFill>
                <a:cs typeface="Arial" charset="0"/>
              </a:rPr>
              <a:t>  Lock </a:t>
            </a:r>
            <a:r>
              <a:rPr lang="en-US" sz="2000" dirty="0" err="1">
                <a:solidFill>
                  <a:srgbClr val="0070C0"/>
                </a:solidFill>
                <a:cs typeface="Arial" charset="0"/>
              </a:rPr>
              <a:t>lock</a:t>
            </a:r>
            <a:r>
              <a:rPr lang="en-US" sz="2000" dirty="0">
                <a:solidFill>
                  <a:srgbClr val="0070C0"/>
                </a:solidFill>
                <a:cs typeface="Arial" charset="0"/>
              </a:rPr>
              <a:t>;  </a:t>
            </a:r>
          </a:p>
          <a:p>
            <a:pPr>
              <a:defRPr/>
            </a:pPr>
            <a:r>
              <a:rPr lang="en-US" sz="2000" dirty="0">
                <a:solidFill>
                  <a:schemeClr val="tx1"/>
                </a:solidFill>
                <a:cs typeface="Arial" charset="0"/>
              </a:rPr>
              <a:t>  </a:t>
            </a:r>
            <a:r>
              <a:rPr lang="en-US" sz="2000" dirty="0">
                <a:solidFill>
                  <a:schemeClr val="bg1">
                    <a:lumMod val="65000"/>
                  </a:schemeClr>
                </a:solidFill>
                <a:cs typeface="Arial" charset="0"/>
              </a:rPr>
              <a:t>public </a:t>
            </a:r>
            <a:r>
              <a:rPr lang="en-US" sz="2000" dirty="0" err="1">
                <a:solidFill>
                  <a:schemeClr val="bg1">
                    <a:lumMod val="65000"/>
                  </a:schemeClr>
                </a:solidFill>
                <a:cs typeface="Arial" charset="0"/>
              </a:rPr>
              <a:t>LockBasedQueue</a:t>
            </a:r>
            <a:r>
              <a:rPr lang="en-US" sz="2000" dirty="0">
                <a:solidFill>
                  <a:schemeClr val="bg1">
                    <a:lumMod val="65000"/>
                  </a:schemeClr>
                </a:solidFill>
                <a:cs typeface="Arial" charset="0"/>
              </a:rPr>
              <a:t>(</a:t>
            </a:r>
            <a:r>
              <a:rPr lang="en-US" sz="2000" dirty="0" err="1">
                <a:solidFill>
                  <a:schemeClr val="bg1">
                    <a:lumMod val="65000"/>
                  </a:schemeClr>
                </a:solidFill>
                <a:cs typeface="Arial" charset="0"/>
              </a:rPr>
              <a:t>int</a:t>
            </a:r>
            <a:r>
              <a:rPr lang="en-US" sz="2000" dirty="0">
                <a:solidFill>
                  <a:schemeClr val="bg1">
                    <a:lumMod val="65000"/>
                  </a:schemeClr>
                </a:solidFill>
                <a:cs typeface="Arial" charset="0"/>
              </a:rPr>
              <a:t> capacity) {    </a:t>
            </a:r>
          </a:p>
          <a:p>
            <a:pPr>
              <a:defRPr/>
            </a:pPr>
            <a:r>
              <a:rPr lang="en-US" sz="2000" dirty="0">
                <a:solidFill>
                  <a:schemeClr val="bg1">
                    <a:lumMod val="65000"/>
                  </a:schemeClr>
                </a:solidFill>
                <a:cs typeface="Arial" charset="0"/>
              </a:rPr>
              <a:t>    head = 0; tail = 0;    </a:t>
            </a:r>
          </a:p>
          <a:p>
            <a:pPr>
              <a:defRPr/>
            </a:pPr>
            <a:r>
              <a:rPr lang="en-US" sz="2000" dirty="0">
                <a:solidFill>
                  <a:schemeClr val="bg1">
                    <a:lumMod val="65000"/>
                  </a:schemeClr>
                </a:solidFill>
                <a:cs typeface="Arial" charset="0"/>
              </a:rPr>
              <a:t>    lock = new </a:t>
            </a:r>
            <a:r>
              <a:rPr lang="en-US" sz="2000" dirty="0" err="1">
                <a:solidFill>
                  <a:schemeClr val="bg1">
                    <a:lumMod val="65000"/>
                  </a:schemeClr>
                </a:solidFill>
                <a:cs typeface="Arial" charset="0"/>
              </a:rPr>
              <a:t>ReentrantLock</a:t>
            </a:r>
            <a:r>
              <a:rPr lang="en-US" sz="2000" dirty="0">
                <a:solidFill>
                  <a:schemeClr val="bg1">
                    <a:lumMod val="65000"/>
                  </a:schemeClr>
                </a:solidFill>
                <a:cs typeface="Arial" charset="0"/>
              </a:rPr>
              <a:t>();    </a:t>
            </a:r>
          </a:p>
          <a:p>
            <a:pPr>
              <a:defRPr/>
            </a:pPr>
            <a:r>
              <a:rPr lang="en-US" sz="2000" dirty="0">
                <a:solidFill>
                  <a:schemeClr val="bg1">
                    <a:lumMod val="65000"/>
                  </a:schemeClr>
                </a:solidFill>
                <a:cs typeface="Arial" charset="0"/>
              </a:rPr>
              <a:t>    items = (T[]) new Object[capacity];  </a:t>
            </a:r>
          </a:p>
          <a:p>
            <a:pPr>
              <a:defRPr/>
            </a:pPr>
            <a:r>
              <a:rPr lang="en-US" sz="2000" dirty="0">
                <a:solidFill>
                  <a:schemeClr val="bg1">
                    <a:lumMod val="65000"/>
                  </a:schemeClr>
                </a:solidFill>
                <a:cs typeface="Arial" charset="0"/>
              </a:rPr>
              <a:t>}</a:t>
            </a:r>
          </a:p>
        </p:txBody>
      </p:sp>
      <p:grpSp>
        <p:nvGrpSpPr>
          <p:cNvPr id="9223" name="Group 6">
            <a:extLst>
              <a:ext uri="{FF2B5EF4-FFF2-40B4-BE49-F238E27FC236}">
                <a16:creationId xmlns:a16="http://schemas.microsoft.com/office/drawing/2014/main" id="{9320CBF5-9267-4B6E-9AFD-9B8A100F6D02}"/>
              </a:ext>
            </a:extLst>
          </p:cNvPr>
          <p:cNvGrpSpPr>
            <a:grpSpLocks/>
          </p:cNvGrpSpPr>
          <p:nvPr/>
        </p:nvGrpSpPr>
        <p:grpSpPr bwMode="auto">
          <a:xfrm>
            <a:off x="5413375" y="1296988"/>
            <a:ext cx="2590800" cy="1735137"/>
            <a:chOff x="3650" y="1105"/>
            <a:chExt cx="1632" cy="1093"/>
          </a:xfrm>
        </p:grpSpPr>
        <p:grpSp>
          <p:nvGrpSpPr>
            <p:cNvPr id="9226" name="Group 7">
              <a:extLst>
                <a:ext uri="{FF2B5EF4-FFF2-40B4-BE49-F238E27FC236}">
                  <a16:creationId xmlns:a16="http://schemas.microsoft.com/office/drawing/2014/main" id="{925B0776-16D4-423D-AD13-578AD3C0B604}"/>
                </a:ext>
              </a:extLst>
            </p:cNvPr>
            <p:cNvGrpSpPr>
              <a:grpSpLocks/>
            </p:cNvGrpSpPr>
            <p:nvPr/>
          </p:nvGrpSpPr>
          <p:grpSpPr bwMode="auto">
            <a:xfrm>
              <a:off x="4068" y="1412"/>
              <a:ext cx="813" cy="786"/>
              <a:chOff x="3740" y="1372"/>
              <a:chExt cx="813" cy="786"/>
            </a:xfrm>
          </p:grpSpPr>
          <p:sp>
            <p:nvSpPr>
              <p:cNvPr id="9243" name="Oval 8">
                <a:extLst>
                  <a:ext uri="{FF2B5EF4-FFF2-40B4-BE49-F238E27FC236}">
                    <a16:creationId xmlns:a16="http://schemas.microsoft.com/office/drawing/2014/main" id="{8DF28EC7-A91F-4F4D-B6D1-997B38F3ACFF}"/>
                  </a:ext>
                </a:extLst>
              </p:cNvPr>
              <p:cNvSpPr>
                <a:spLocks noChangeArrowheads="1"/>
              </p:cNvSpPr>
              <p:nvPr/>
            </p:nvSpPr>
            <p:spPr bwMode="auto">
              <a:xfrm>
                <a:off x="3740" y="1372"/>
                <a:ext cx="813" cy="786"/>
              </a:xfrm>
              <a:prstGeom prst="ellipse">
                <a:avLst/>
              </a:prstGeom>
              <a:solidFill>
                <a:srgbClr val="00FFFF"/>
              </a:solidFill>
              <a:ln w="28575" algn="ctr">
                <a:solidFill>
                  <a:schemeClr val="tx1"/>
                </a:solidFill>
                <a:round/>
                <a:headEnd/>
                <a:tailEnd/>
              </a:ln>
            </p:spPr>
            <p:txBody>
              <a:bodyPr wrap="none"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9244" name="Oval 9">
                <a:extLst>
                  <a:ext uri="{FF2B5EF4-FFF2-40B4-BE49-F238E27FC236}">
                    <a16:creationId xmlns:a16="http://schemas.microsoft.com/office/drawing/2014/main" id="{4C26D798-D1B9-4666-B3C4-13A61580B865}"/>
                  </a:ext>
                </a:extLst>
              </p:cNvPr>
              <p:cNvSpPr>
                <a:spLocks noChangeArrowheads="1"/>
              </p:cNvSpPr>
              <p:nvPr/>
            </p:nvSpPr>
            <p:spPr bwMode="auto">
              <a:xfrm>
                <a:off x="3877" y="1510"/>
                <a:ext cx="539" cy="511"/>
              </a:xfrm>
              <a:prstGeom prst="ellipse">
                <a:avLst/>
              </a:prstGeom>
              <a:solidFill>
                <a:srgbClr val="FFFFCC"/>
              </a:solidFill>
              <a:ln w="28575" algn="ctr">
                <a:solidFill>
                  <a:schemeClr val="tx1"/>
                </a:solidFill>
                <a:round/>
                <a:headEnd/>
                <a:tailEnd/>
              </a:ln>
            </p:spPr>
            <p:txBody>
              <a:bodyPr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9245" name="Line 10">
                <a:extLst>
                  <a:ext uri="{FF2B5EF4-FFF2-40B4-BE49-F238E27FC236}">
                    <a16:creationId xmlns:a16="http://schemas.microsoft.com/office/drawing/2014/main" id="{C942566D-888A-46D7-A70C-673EE1A7FA47}"/>
                  </a:ext>
                </a:extLst>
              </p:cNvPr>
              <p:cNvSpPr>
                <a:spLocks noChangeShapeType="1"/>
              </p:cNvSpPr>
              <p:nvPr/>
            </p:nvSpPr>
            <p:spPr bwMode="auto">
              <a:xfrm flipV="1">
                <a:off x="3904" y="1983"/>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9246" name="Line 11">
                <a:extLst>
                  <a:ext uri="{FF2B5EF4-FFF2-40B4-BE49-F238E27FC236}">
                    <a16:creationId xmlns:a16="http://schemas.microsoft.com/office/drawing/2014/main" id="{170C03F3-BC79-4004-8597-AEE619782E4C}"/>
                  </a:ext>
                </a:extLst>
              </p:cNvPr>
              <p:cNvSpPr>
                <a:spLocks noChangeShapeType="1"/>
              </p:cNvSpPr>
              <p:nvPr/>
            </p:nvSpPr>
            <p:spPr bwMode="auto">
              <a:xfrm flipV="1">
                <a:off x="4308" y="1455"/>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9247" name="Line 12">
                <a:extLst>
                  <a:ext uri="{FF2B5EF4-FFF2-40B4-BE49-F238E27FC236}">
                    <a16:creationId xmlns:a16="http://schemas.microsoft.com/office/drawing/2014/main" id="{5F786781-543E-4771-A587-F7A2BBAB6C56}"/>
                  </a:ext>
                </a:extLst>
              </p:cNvPr>
              <p:cNvSpPr>
                <a:spLocks noChangeShapeType="1"/>
              </p:cNvSpPr>
              <p:nvPr/>
            </p:nvSpPr>
            <p:spPr bwMode="auto">
              <a:xfrm flipV="1">
                <a:off x="4416" y="167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9248" name="Line 13">
                <a:extLst>
                  <a:ext uri="{FF2B5EF4-FFF2-40B4-BE49-F238E27FC236}">
                    <a16:creationId xmlns:a16="http://schemas.microsoft.com/office/drawing/2014/main" id="{7091AEE1-3F7E-48B2-9CAF-0CD2A0A3D673}"/>
                  </a:ext>
                </a:extLst>
              </p:cNvPr>
              <p:cNvSpPr>
                <a:spLocks noChangeShapeType="1"/>
              </p:cNvSpPr>
              <p:nvPr/>
            </p:nvSpPr>
            <p:spPr bwMode="auto">
              <a:xfrm flipV="1">
                <a:off x="3760" y="185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9249" name="Line 14">
                <a:extLst>
                  <a:ext uri="{FF2B5EF4-FFF2-40B4-BE49-F238E27FC236}">
                    <a16:creationId xmlns:a16="http://schemas.microsoft.com/office/drawing/2014/main" id="{3D8305AD-9390-4FDC-8E83-0D0CA607B3B8}"/>
                  </a:ext>
                </a:extLst>
              </p:cNvPr>
              <p:cNvSpPr>
                <a:spLocks noChangeShapeType="1"/>
              </p:cNvSpPr>
              <p:nvPr/>
            </p:nvSpPr>
            <p:spPr bwMode="auto">
              <a:xfrm>
                <a:off x="3768" y="1613"/>
                <a:ext cx="121" cy="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9250" name="Line 15">
                <a:extLst>
                  <a:ext uri="{FF2B5EF4-FFF2-40B4-BE49-F238E27FC236}">
                    <a16:creationId xmlns:a16="http://schemas.microsoft.com/office/drawing/2014/main" id="{8E7E5C4F-1578-4F16-AD64-D5CA43F2EFA4}"/>
                  </a:ext>
                </a:extLst>
              </p:cNvPr>
              <p:cNvSpPr>
                <a:spLocks noChangeShapeType="1"/>
              </p:cNvSpPr>
              <p:nvPr/>
            </p:nvSpPr>
            <p:spPr bwMode="auto">
              <a:xfrm>
                <a:off x="4400" y="1857"/>
                <a:ext cx="117" cy="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9251" name="Line 16">
                <a:extLst>
                  <a:ext uri="{FF2B5EF4-FFF2-40B4-BE49-F238E27FC236}">
                    <a16:creationId xmlns:a16="http://schemas.microsoft.com/office/drawing/2014/main" id="{2E79CB79-8564-4292-83C8-3F3599679B4B}"/>
                  </a:ext>
                </a:extLst>
              </p:cNvPr>
              <p:cNvSpPr>
                <a:spLocks noChangeShapeType="1"/>
              </p:cNvSpPr>
              <p:nvPr/>
            </p:nvSpPr>
            <p:spPr bwMode="auto">
              <a:xfrm>
                <a:off x="3952" y="142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9252" name="Line 17">
                <a:extLst>
                  <a:ext uri="{FF2B5EF4-FFF2-40B4-BE49-F238E27FC236}">
                    <a16:creationId xmlns:a16="http://schemas.microsoft.com/office/drawing/2014/main" id="{3100965C-BE4B-48BA-B2E9-371F6226C486}"/>
                  </a:ext>
                </a:extLst>
              </p:cNvPr>
              <p:cNvSpPr>
                <a:spLocks noChangeShapeType="1"/>
              </p:cNvSpPr>
              <p:nvPr/>
            </p:nvSpPr>
            <p:spPr bwMode="auto">
              <a:xfrm flipH="1">
                <a:off x="4161" y="1377"/>
                <a:ext cx="11" cy="1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9253" name="Line 18">
                <a:extLst>
                  <a:ext uri="{FF2B5EF4-FFF2-40B4-BE49-F238E27FC236}">
                    <a16:creationId xmlns:a16="http://schemas.microsoft.com/office/drawing/2014/main" id="{FBB8F3CA-014E-4377-A193-87F7CD78B0A3}"/>
                  </a:ext>
                </a:extLst>
              </p:cNvPr>
              <p:cNvSpPr>
                <a:spLocks noChangeShapeType="1"/>
              </p:cNvSpPr>
              <p:nvPr/>
            </p:nvSpPr>
            <p:spPr bwMode="auto">
              <a:xfrm>
                <a:off x="4300" y="198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9254" name="Line 19">
                <a:extLst>
                  <a:ext uri="{FF2B5EF4-FFF2-40B4-BE49-F238E27FC236}">
                    <a16:creationId xmlns:a16="http://schemas.microsoft.com/office/drawing/2014/main" id="{F5D11FF8-19D4-4350-9647-D3615356390D}"/>
                  </a:ext>
                </a:extLst>
              </p:cNvPr>
              <p:cNvSpPr>
                <a:spLocks noChangeShapeType="1"/>
              </p:cNvSpPr>
              <p:nvPr/>
            </p:nvSpPr>
            <p:spPr bwMode="auto">
              <a:xfrm flipH="1">
                <a:off x="4129" y="2025"/>
                <a:ext cx="3"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grpSp>
        <p:sp>
          <p:nvSpPr>
            <p:cNvPr id="9227" name="Text Box 20">
              <a:extLst>
                <a:ext uri="{FF2B5EF4-FFF2-40B4-BE49-F238E27FC236}">
                  <a16:creationId xmlns:a16="http://schemas.microsoft.com/office/drawing/2014/main" id="{28286F5D-AD92-4FBD-902A-1AA0586C7BA9}"/>
                </a:ext>
              </a:extLst>
            </p:cNvPr>
            <p:cNvSpPr txBox="1">
              <a:spLocks noChangeArrowheads="1"/>
            </p:cNvSpPr>
            <p:nvPr/>
          </p:nvSpPr>
          <p:spPr bwMode="auto">
            <a:xfrm>
              <a:off x="4294" y="127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0</a:t>
              </a:r>
            </a:p>
          </p:txBody>
        </p:sp>
        <p:sp>
          <p:nvSpPr>
            <p:cNvPr id="9228" name="Text Box 21">
              <a:extLst>
                <a:ext uri="{FF2B5EF4-FFF2-40B4-BE49-F238E27FC236}">
                  <a16:creationId xmlns:a16="http://schemas.microsoft.com/office/drawing/2014/main" id="{56DE49AB-D716-4179-976A-D49D71EBBAA7}"/>
                </a:ext>
              </a:extLst>
            </p:cNvPr>
            <p:cNvSpPr txBox="1">
              <a:spLocks noChangeArrowheads="1"/>
            </p:cNvSpPr>
            <p:nvPr/>
          </p:nvSpPr>
          <p:spPr bwMode="auto">
            <a:xfrm>
              <a:off x="4582" y="1287"/>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1</a:t>
              </a:r>
            </a:p>
          </p:txBody>
        </p:sp>
        <p:sp>
          <p:nvSpPr>
            <p:cNvPr id="9229" name="Text Box 22">
              <a:extLst>
                <a:ext uri="{FF2B5EF4-FFF2-40B4-BE49-F238E27FC236}">
                  <a16:creationId xmlns:a16="http://schemas.microsoft.com/office/drawing/2014/main" id="{D9BD988A-1C12-443B-BD5B-1C82E270BEC4}"/>
                </a:ext>
              </a:extLst>
            </p:cNvPr>
            <p:cNvSpPr txBox="1">
              <a:spLocks noChangeArrowheads="1"/>
            </p:cNvSpPr>
            <p:nvPr/>
          </p:nvSpPr>
          <p:spPr bwMode="auto">
            <a:xfrm>
              <a:off x="3650" y="1395"/>
              <a:ext cx="60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capacity-1</a:t>
              </a:r>
            </a:p>
          </p:txBody>
        </p:sp>
        <p:sp>
          <p:nvSpPr>
            <p:cNvPr id="9230" name="Text Box 23">
              <a:extLst>
                <a:ext uri="{FF2B5EF4-FFF2-40B4-BE49-F238E27FC236}">
                  <a16:creationId xmlns:a16="http://schemas.microsoft.com/office/drawing/2014/main" id="{D11EF4DE-D1CB-488E-89C1-EB80DC97245F}"/>
                </a:ext>
              </a:extLst>
            </p:cNvPr>
            <p:cNvSpPr txBox="1">
              <a:spLocks noChangeArrowheads="1"/>
            </p:cNvSpPr>
            <p:nvPr/>
          </p:nvSpPr>
          <p:spPr bwMode="auto">
            <a:xfrm>
              <a:off x="4786" y="145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2</a:t>
              </a:r>
            </a:p>
          </p:txBody>
        </p:sp>
        <p:sp>
          <p:nvSpPr>
            <p:cNvPr id="9231" name="Text Box 24">
              <a:extLst>
                <a:ext uri="{FF2B5EF4-FFF2-40B4-BE49-F238E27FC236}">
                  <a16:creationId xmlns:a16="http://schemas.microsoft.com/office/drawing/2014/main" id="{D761415A-2035-4DB2-9497-9803B972BF68}"/>
                </a:ext>
              </a:extLst>
            </p:cNvPr>
            <p:cNvSpPr txBox="1">
              <a:spLocks noChangeArrowheads="1"/>
            </p:cNvSpPr>
            <p:nvPr/>
          </p:nvSpPr>
          <p:spPr bwMode="auto">
            <a:xfrm>
              <a:off x="3966" y="1105"/>
              <a:ext cx="390" cy="210"/>
            </a:xfrm>
            <a:prstGeom prst="rect">
              <a:avLst/>
            </a:prstGeom>
            <a:solidFill>
              <a:srgbClr val="00FFFF"/>
            </a:solidFill>
            <a:ln w="28575" algn="ctr">
              <a:solidFill>
                <a:schemeClr val="tx1"/>
              </a:solidFill>
              <a:miter lim="800000"/>
              <a:headEnd/>
              <a:tailEnd/>
            </a:ln>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Comic Sans MS" panose="030F0702030302020204" pitchFamily="66" charset="0"/>
                  <a:ea typeface="宋体" panose="02010600030101010101" pitchFamily="2" charset="-122"/>
                </a:rPr>
                <a:t>head</a:t>
              </a:r>
            </a:p>
          </p:txBody>
        </p:sp>
        <p:sp>
          <p:nvSpPr>
            <p:cNvPr id="9232" name="Line 25">
              <a:extLst>
                <a:ext uri="{FF2B5EF4-FFF2-40B4-BE49-F238E27FC236}">
                  <a16:creationId xmlns:a16="http://schemas.microsoft.com/office/drawing/2014/main" id="{BA9F41FE-A858-42B5-A132-A00F6BCAFEC0}"/>
                </a:ext>
              </a:extLst>
            </p:cNvPr>
            <p:cNvSpPr>
              <a:spLocks noChangeShapeType="1"/>
            </p:cNvSpPr>
            <p:nvPr/>
          </p:nvSpPr>
          <p:spPr bwMode="auto">
            <a:xfrm>
              <a:off x="4212" y="1284"/>
              <a:ext cx="128" cy="1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9233" name="Text Box 26">
              <a:extLst>
                <a:ext uri="{FF2B5EF4-FFF2-40B4-BE49-F238E27FC236}">
                  <a16:creationId xmlns:a16="http://schemas.microsoft.com/office/drawing/2014/main" id="{AC54FC4F-68C2-4E3F-A636-888B9977A5DD}"/>
                </a:ext>
              </a:extLst>
            </p:cNvPr>
            <p:cNvSpPr txBox="1">
              <a:spLocks noChangeArrowheads="1"/>
            </p:cNvSpPr>
            <p:nvPr/>
          </p:nvSpPr>
          <p:spPr bwMode="auto">
            <a:xfrm>
              <a:off x="4910" y="1113"/>
              <a:ext cx="372" cy="210"/>
            </a:xfrm>
            <a:prstGeom prst="rect">
              <a:avLst/>
            </a:prstGeom>
            <a:solidFill>
              <a:srgbClr val="00FFFF"/>
            </a:solidFill>
            <a:ln w="28575" algn="ctr">
              <a:solidFill>
                <a:schemeClr val="tx1"/>
              </a:solidFill>
              <a:miter lim="800000"/>
              <a:headEnd/>
              <a:tailEnd/>
            </a:ln>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Comic Sans MS" panose="030F0702030302020204" pitchFamily="66" charset="0"/>
                  <a:ea typeface="宋体" panose="02010600030101010101" pitchFamily="2" charset="-122"/>
                </a:rPr>
                <a:t>tail</a:t>
              </a:r>
            </a:p>
          </p:txBody>
        </p:sp>
        <p:sp>
          <p:nvSpPr>
            <p:cNvPr id="9234" name="Line 27">
              <a:extLst>
                <a:ext uri="{FF2B5EF4-FFF2-40B4-BE49-F238E27FC236}">
                  <a16:creationId xmlns:a16="http://schemas.microsoft.com/office/drawing/2014/main" id="{ADEBF53E-EF00-4AFE-8695-C0CE941BE2EF}"/>
                </a:ext>
              </a:extLst>
            </p:cNvPr>
            <p:cNvSpPr>
              <a:spLocks noChangeShapeType="1"/>
            </p:cNvSpPr>
            <p:nvPr/>
          </p:nvSpPr>
          <p:spPr bwMode="auto">
            <a:xfrm flipH="1">
              <a:off x="4772" y="1300"/>
              <a:ext cx="256" cy="26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9235" name="Text Box 28">
              <a:extLst>
                <a:ext uri="{FF2B5EF4-FFF2-40B4-BE49-F238E27FC236}">
                  <a16:creationId xmlns:a16="http://schemas.microsoft.com/office/drawing/2014/main" id="{C773D953-19A6-46BA-82B9-2244CA22F73A}"/>
                </a:ext>
              </a:extLst>
            </p:cNvPr>
            <p:cNvSpPr txBox="1">
              <a:spLocks noChangeArrowheads="1"/>
            </p:cNvSpPr>
            <p:nvPr/>
          </p:nvSpPr>
          <p:spPr bwMode="auto">
            <a:xfrm>
              <a:off x="4294" y="134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ea typeface="宋体" panose="02010600030101010101" pitchFamily="2" charset="-122"/>
                </a:rPr>
                <a:t>y</a:t>
              </a:r>
            </a:p>
          </p:txBody>
        </p:sp>
        <p:sp>
          <p:nvSpPr>
            <p:cNvPr id="9236" name="Text Box 29">
              <a:extLst>
                <a:ext uri="{FF2B5EF4-FFF2-40B4-BE49-F238E27FC236}">
                  <a16:creationId xmlns:a16="http://schemas.microsoft.com/office/drawing/2014/main" id="{76FC73D3-80DE-4D66-ABEF-6156FE223985}"/>
                </a:ext>
              </a:extLst>
            </p:cNvPr>
            <p:cNvSpPr txBox="1">
              <a:spLocks noChangeArrowheads="1"/>
            </p:cNvSpPr>
            <p:nvPr/>
          </p:nvSpPr>
          <p:spPr bwMode="auto">
            <a:xfrm>
              <a:off x="4478" y="1364"/>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ea typeface="宋体" panose="02010600030101010101" pitchFamily="2" charset="-122"/>
                </a:rPr>
                <a:t>z</a:t>
              </a:r>
            </a:p>
          </p:txBody>
        </p:sp>
        <p:grpSp>
          <p:nvGrpSpPr>
            <p:cNvPr id="9237" name="Group 30">
              <a:extLst>
                <a:ext uri="{FF2B5EF4-FFF2-40B4-BE49-F238E27FC236}">
                  <a16:creationId xmlns:a16="http://schemas.microsoft.com/office/drawing/2014/main" id="{7FBBCF28-9428-4551-A827-8B96E6AD0479}"/>
                </a:ext>
              </a:extLst>
            </p:cNvPr>
            <p:cNvGrpSpPr>
              <a:grpSpLocks/>
            </p:cNvGrpSpPr>
            <p:nvPr/>
          </p:nvGrpSpPr>
          <p:grpSpPr bwMode="auto">
            <a:xfrm>
              <a:off x="3686" y="1604"/>
              <a:ext cx="219" cy="362"/>
              <a:chOff x="3686" y="1604"/>
              <a:chExt cx="219" cy="362"/>
            </a:xfrm>
          </p:grpSpPr>
          <p:sp>
            <p:nvSpPr>
              <p:cNvPr id="9238" name="Oval 31">
                <a:extLst>
                  <a:ext uri="{FF2B5EF4-FFF2-40B4-BE49-F238E27FC236}">
                    <a16:creationId xmlns:a16="http://schemas.microsoft.com/office/drawing/2014/main" id="{1E013861-E4B4-41A7-9027-A5277EFE5302}"/>
                  </a:ext>
                </a:extLst>
              </p:cNvPr>
              <p:cNvSpPr>
                <a:spLocks noChangeArrowheads="1"/>
              </p:cNvSpPr>
              <p:nvPr/>
            </p:nvSpPr>
            <p:spPr bwMode="auto">
              <a:xfrm>
                <a:off x="3686" y="1604"/>
                <a:ext cx="219" cy="263"/>
              </a:xfrm>
              <a:prstGeom prst="ellipse">
                <a:avLst/>
              </a:prstGeom>
              <a:solidFill>
                <a:schemeClr val="tx2"/>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9239" name="Oval 32">
                <a:extLst>
                  <a:ext uri="{FF2B5EF4-FFF2-40B4-BE49-F238E27FC236}">
                    <a16:creationId xmlns:a16="http://schemas.microsoft.com/office/drawing/2014/main" id="{EB862083-171E-47C3-9BC9-072D31F55F4C}"/>
                  </a:ext>
                </a:extLst>
              </p:cNvPr>
              <p:cNvSpPr>
                <a:spLocks noChangeArrowheads="1"/>
              </p:cNvSpPr>
              <p:nvPr/>
            </p:nvSpPr>
            <p:spPr bwMode="auto">
              <a:xfrm>
                <a:off x="3717" y="1640"/>
                <a:ext cx="154" cy="205"/>
              </a:xfrm>
              <a:prstGeom prst="ellipse">
                <a:avLst/>
              </a:prstGeom>
              <a:solidFill>
                <a:srgbClr val="FFFFCC"/>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9240" name="Oval 33">
                <a:extLst>
                  <a:ext uri="{FF2B5EF4-FFF2-40B4-BE49-F238E27FC236}">
                    <a16:creationId xmlns:a16="http://schemas.microsoft.com/office/drawing/2014/main" id="{FF8A5BDE-4004-45F3-8943-8AB5491F8C7F}"/>
                  </a:ext>
                </a:extLst>
              </p:cNvPr>
              <p:cNvSpPr>
                <a:spLocks noChangeArrowheads="1"/>
              </p:cNvSpPr>
              <p:nvPr/>
            </p:nvSpPr>
            <p:spPr bwMode="auto">
              <a:xfrm>
                <a:off x="3687" y="1710"/>
                <a:ext cx="218" cy="256"/>
              </a:xfrm>
              <a:prstGeom prst="ellipse">
                <a:avLst/>
              </a:prstGeom>
              <a:solidFill>
                <a:srgbClr val="00FFFF"/>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9241" name="Oval 34">
                <a:extLst>
                  <a:ext uri="{FF2B5EF4-FFF2-40B4-BE49-F238E27FC236}">
                    <a16:creationId xmlns:a16="http://schemas.microsoft.com/office/drawing/2014/main" id="{F17232FF-D008-4305-893F-A5801CF4A881}"/>
                  </a:ext>
                </a:extLst>
              </p:cNvPr>
              <p:cNvSpPr>
                <a:spLocks noChangeArrowheads="1"/>
              </p:cNvSpPr>
              <p:nvPr/>
            </p:nvSpPr>
            <p:spPr bwMode="auto">
              <a:xfrm>
                <a:off x="3756" y="1763"/>
                <a:ext cx="79" cy="87"/>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9242" name="AutoShape 35">
                <a:extLst>
                  <a:ext uri="{FF2B5EF4-FFF2-40B4-BE49-F238E27FC236}">
                    <a16:creationId xmlns:a16="http://schemas.microsoft.com/office/drawing/2014/main" id="{84291B88-5753-44D6-BAC5-F6D59C66654E}"/>
                  </a:ext>
                </a:extLst>
              </p:cNvPr>
              <p:cNvSpPr>
                <a:spLocks noChangeArrowheads="1"/>
              </p:cNvSpPr>
              <p:nvPr/>
            </p:nvSpPr>
            <p:spPr bwMode="auto">
              <a:xfrm flipV="1">
                <a:off x="3772" y="1835"/>
                <a:ext cx="52" cy="7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69 w 21600"/>
                  <a:gd name="T13" fmla="*/ 4488 h 21600"/>
                  <a:gd name="T14" fmla="*/ 17031 w 21600"/>
                  <a:gd name="T15" fmla="*/ 1711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sp>
        <p:nvSpPr>
          <p:cNvPr id="9224" name="AutoShape 6">
            <a:extLst>
              <a:ext uri="{FF2B5EF4-FFF2-40B4-BE49-F238E27FC236}">
                <a16:creationId xmlns:a16="http://schemas.microsoft.com/office/drawing/2014/main" id="{A65BEB85-B015-44B2-B4C7-45F1D768A06C}"/>
              </a:ext>
            </a:extLst>
          </p:cNvPr>
          <p:cNvSpPr>
            <a:spLocks noChangeArrowheads="1"/>
          </p:cNvSpPr>
          <p:nvPr/>
        </p:nvSpPr>
        <p:spPr bwMode="auto">
          <a:xfrm>
            <a:off x="1676400" y="2076450"/>
            <a:ext cx="2540000" cy="984250"/>
          </a:xfrm>
          <a:prstGeom prst="wedgeRoundRectCallout">
            <a:avLst>
              <a:gd name="adj1" fmla="val 46833"/>
              <a:gd name="adj2" fmla="val 24434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2800" b="0">
              <a:latin typeface="Comic Sans MS" panose="030F0702030302020204" pitchFamily="66" charset="0"/>
            </a:endParaRPr>
          </a:p>
        </p:txBody>
      </p:sp>
      <p:sp>
        <p:nvSpPr>
          <p:cNvPr id="9225" name="Text Box 7">
            <a:extLst>
              <a:ext uri="{FF2B5EF4-FFF2-40B4-BE49-F238E27FC236}">
                <a16:creationId xmlns:a16="http://schemas.microsoft.com/office/drawing/2014/main" id="{BE747355-A782-4813-9787-8080A8EBF689}"/>
              </a:ext>
            </a:extLst>
          </p:cNvPr>
          <p:cNvSpPr txBox="1">
            <a:spLocks noChangeArrowheads="1"/>
          </p:cNvSpPr>
          <p:nvPr/>
        </p:nvSpPr>
        <p:spPr bwMode="auto">
          <a:xfrm>
            <a:off x="4213225" y="4864100"/>
            <a:ext cx="33909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800" b="0">
                <a:latin typeface="Comic Sans MS" panose="030F0702030302020204" pitchFamily="66" charset="0"/>
                <a:ea typeface="宋体" panose="02010600030101010101" pitchFamily="2" charset="-122"/>
              </a:rPr>
              <a:t>Queue fields protected by single shared lock</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3">
            <a:extLst>
              <a:ext uri="{FF2B5EF4-FFF2-40B4-BE49-F238E27FC236}">
                <a16:creationId xmlns:a16="http://schemas.microsoft.com/office/drawing/2014/main" id="{64CCDFCF-14D5-4182-897C-98C886E45A06}"/>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459425A-6FE8-49BB-95F7-1740FD688CF0}" type="slidenum">
              <a:rPr lang="ar-SA" altLang="zh-CN" sz="1400" b="0">
                <a:solidFill>
                  <a:schemeClr val="tx1"/>
                </a:solidFill>
                <a:latin typeface="Comic Sans MS" panose="030F0702030302020204" pitchFamily="66" charset="0"/>
              </a:rPr>
              <a:pPr/>
              <a:t>80</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84996" name="Picture 21" descr="magic">
            <a:extLst>
              <a:ext uri="{FF2B5EF4-FFF2-40B4-BE49-F238E27FC236}">
                <a16:creationId xmlns:a16="http://schemas.microsoft.com/office/drawing/2014/main" id="{D6E3915B-9CA9-4976-8980-6D58CDD921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4997" name="Rectangle 2">
            <a:extLst>
              <a:ext uri="{FF2B5EF4-FFF2-40B4-BE49-F238E27FC236}">
                <a16:creationId xmlns:a16="http://schemas.microsoft.com/office/drawing/2014/main" id="{D1D11C91-CF88-4F84-B5C9-85818D6DFBEB}"/>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Read/Write Register Example</a:t>
            </a:r>
          </a:p>
        </p:txBody>
      </p:sp>
      <p:sp>
        <p:nvSpPr>
          <p:cNvPr id="84998" name="Text Box 3">
            <a:extLst>
              <a:ext uri="{FF2B5EF4-FFF2-40B4-BE49-F238E27FC236}">
                <a16:creationId xmlns:a16="http://schemas.microsoft.com/office/drawing/2014/main" id="{04F5E364-7580-4566-9DE9-2F20184C6099}"/>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84999" name="AutoShape 4">
            <a:extLst>
              <a:ext uri="{FF2B5EF4-FFF2-40B4-BE49-F238E27FC236}">
                <a16:creationId xmlns:a16="http://schemas.microsoft.com/office/drawing/2014/main" id="{D5FB649A-1112-4ABB-9A14-36E92CE86E82}"/>
              </a:ext>
            </a:extLst>
          </p:cNvPr>
          <p:cNvSpPr>
            <a:spLocks noChangeArrowheads="1"/>
          </p:cNvSpPr>
          <p:nvPr/>
        </p:nvSpPr>
        <p:spPr bwMode="auto">
          <a:xfrm>
            <a:off x="2895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read(1)</a:t>
            </a:r>
          </a:p>
        </p:txBody>
      </p:sp>
      <p:sp>
        <p:nvSpPr>
          <p:cNvPr id="85000" name="AutoShape 5">
            <a:extLst>
              <a:ext uri="{FF2B5EF4-FFF2-40B4-BE49-F238E27FC236}">
                <a16:creationId xmlns:a16="http://schemas.microsoft.com/office/drawing/2014/main" id="{55226F56-8317-42D6-B9F6-899F03A9759E}"/>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write(0)</a:t>
            </a:r>
          </a:p>
        </p:txBody>
      </p:sp>
      <p:sp>
        <p:nvSpPr>
          <p:cNvPr id="85001" name="AutoShape 6">
            <a:extLst>
              <a:ext uri="{FF2B5EF4-FFF2-40B4-BE49-F238E27FC236}">
                <a16:creationId xmlns:a16="http://schemas.microsoft.com/office/drawing/2014/main" id="{CA882F9B-8857-4A43-B28F-61D428AA3950}"/>
              </a:ext>
            </a:extLst>
          </p:cNvPr>
          <p:cNvSpPr>
            <a:spLocks noChangeArrowheads="1"/>
          </p:cNvSpPr>
          <p:nvPr/>
        </p:nvSpPr>
        <p:spPr bwMode="auto">
          <a:xfrm>
            <a:off x="1295400" y="42672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write(1)</a:t>
            </a:r>
          </a:p>
        </p:txBody>
      </p:sp>
      <p:sp>
        <p:nvSpPr>
          <p:cNvPr id="85002" name="AutoShape 7">
            <a:extLst>
              <a:ext uri="{FF2B5EF4-FFF2-40B4-BE49-F238E27FC236}">
                <a16:creationId xmlns:a16="http://schemas.microsoft.com/office/drawing/2014/main" id="{38EB13F5-D23C-441C-AF3D-89F10432898F}"/>
              </a:ext>
            </a:extLst>
          </p:cNvPr>
          <p:cNvSpPr>
            <a:spLocks noChangeArrowheads="1"/>
          </p:cNvSpPr>
          <p:nvPr/>
        </p:nvSpPr>
        <p:spPr bwMode="auto">
          <a:xfrm>
            <a:off x="48768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write(2)</a:t>
            </a:r>
          </a:p>
        </p:txBody>
      </p:sp>
      <p:sp>
        <p:nvSpPr>
          <p:cNvPr id="85003" name="AutoShape 8">
            <a:extLst>
              <a:ext uri="{FF2B5EF4-FFF2-40B4-BE49-F238E27FC236}">
                <a16:creationId xmlns:a16="http://schemas.microsoft.com/office/drawing/2014/main" id="{BECEEE5F-3E5E-4B39-B602-20EE690A437C}"/>
              </a:ext>
            </a:extLst>
          </p:cNvPr>
          <p:cNvSpPr>
            <a:spLocks noChangeArrowheads="1"/>
          </p:cNvSpPr>
          <p:nvPr/>
        </p:nvSpPr>
        <p:spPr bwMode="auto">
          <a:xfrm>
            <a:off x="838200" y="5257800"/>
            <a:ext cx="7391400" cy="76200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85004" name="Text Box 9">
            <a:extLst>
              <a:ext uri="{FF2B5EF4-FFF2-40B4-BE49-F238E27FC236}">
                <a16:creationId xmlns:a16="http://schemas.microsoft.com/office/drawing/2014/main" id="{477DFEBD-312C-4565-AD5D-899D1E656B9A}"/>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85005" name="AutoShape 10">
            <a:extLst>
              <a:ext uri="{FF2B5EF4-FFF2-40B4-BE49-F238E27FC236}">
                <a16:creationId xmlns:a16="http://schemas.microsoft.com/office/drawing/2014/main" id="{0741896E-001B-4F35-AC1A-CE08FA5528E9}"/>
              </a:ext>
            </a:extLst>
          </p:cNvPr>
          <p:cNvSpPr>
            <a:spLocks noChangeArrowheads="1"/>
          </p:cNvSpPr>
          <p:nvPr/>
        </p:nvSpPr>
        <p:spPr bwMode="auto">
          <a:xfrm>
            <a:off x="6756400" y="4259263"/>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dirty="0">
                <a:solidFill>
                  <a:schemeClr val="bg1"/>
                </a:solidFill>
                <a:latin typeface="Comic Sans MS" panose="030F0702030302020204" pitchFamily="66" charset="0"/>
                <a:ea typeface="宋体" panose="02010600030101010101" pitchFamily="2" charset="-122"/>
              </a:rPr>
              <a:t>read(2)</a:t>
            </a:r>
          </a:p>
        </p:txBody>
      </p:sp>
      <p:sp>
        <p:nvSpPr>
          <p:cNvPr id="85007" name="Text Box 20">
            <a:extLst>
              <a:ext uri="{FF2B5EF4-FFF2-40B4-BE49-F238E27FC236}">
                <a16:creationId xmlns:a16="http://schemas.microsoft.com/office/drawing/2014/main" id="{EBC1D258-9553-4218-8560-912CC724F4D6}"/>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(2)</a:t>
            </a:r>
          </a:p>
        </p:txBody>
      </p:sp>
    </p:spTree>
  </p:cSld>
  <p:clrMapOvr>
    <a:masterClrMapping/>
  </p:clrMapOvr>
  <p:transition>
    <p:blinds/>
  </p:transition>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Slide Number Placeholder 3">
            <a:extLst>
              <a:ext uri="{FF2B5EF4-FFF2-40B4-BE49-F238E27FC236}">
                <a16:creationId xmlns:a16="http://schemas.microsoft.com/office/drawing/2014/main" id="{45BABE66-B4AB-430F-ACAF-759D009EBF00}"/>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8F8EA25-5D45-4F04-948A-CC73C4C15536}" type="slidenum">
              <a:rPr lang="ar-SA" altLang="zh-CN" sz="1400" b="0">
                <a:solidFill>
                  <a:schemeClr val="tx1"/>
                </a:solidFill>
                <a:latin typeface="Comic Sans MS" panose="030F0702030302020204" pitchFamily="66" charset="0"/>
              </a:rPr>
              <a:pPr/>
              <a:t>81</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87044" name="Picture 2" descr="magic">
            <a:extLst>
              <a:ext uri="{FF2B5EF4-FFF2-40B4-BE49-F238E27FC236}">
                <a16:creationId xmlns:a16="http://schemas.microsoft.com/office/drawing/2014/main" id="{24C26AD9-5459-4D37-8D0D-D6F3CD148D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7045" name="Rectangle 3">
            <a:extLst>
              <a:ext uri="{FF2B5EF4-FFF2-40B4-BE49-F238E27FC236}">
                <a16:creationId xmlns:a16="http://schemas.microsoft.com/office/drawing/2014/main" id="{F04DB89D-F2AB-4F51-A351-53AC47717DEC}"/>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Read/Write Register Example</a:t>
            </a:r>
          </a:p>
        </p:txBody>
      </p:sp>
      <p:sp>
        <p:nvSpPr>
          <p:cNvPr id="87046" name="Text Box 4">
            <a:extLst>
              <a:ext uri="{FF2B5EF4-FFF2-40B4-BE49-F238E27FC236}">
                <a16:creationId xmlns:a16="http://schemas.microsoft.com/office/drawing/2014/main" id="{F680CC98-2A9D-4D40-9BDE-BC768EFDAF56}"/>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87047" name="AutoShape 5">
            <a:extLst>
              <a:ext uri="{FF2B5EF4-FFF2-40B4-BE49-F238E27FC236}">
                <a16:creationId xmlns:a16="http://schemas.microsoft.com/office/drawing/2014/main" id="{3B17059D-E6B6-4F98-AA1D-13408A518D49}"/>
              </a:ext>
            </a:extLst>
          </p:cNvPr>
          <p:cNvSpPr>
            <a:spLocks noChangeArrowheads="1"/>
          </p:cNvSpPr>
          <p:nvPr/>
        </p:nvSpPr>
        <p:spPr bwMode="auto">
          <a:xfrm>
            <a:off x="2895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read(1)</a:t>
            </a:r>
          </a:p>
        </p:txBody>
      </p:sp>
      <p:sp>
        <p:nvSpPr>
          <p:cNvPr id="87048" name="AutoShape 6">
            <a:extLst>
              <a:ext uri="{FF2B5EF4-FFF2-40B4-BE49-F238E27FC236}">
                <a16:creationId xmlns:a16="http://schemas.microsoft.com/office/drawing/2014/main" id="{022704AC-842F-46B2-B468-6750B0A959EF}"/>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write(0)</a:t>
            </a:r>
          </a:p>
        </p:txBody>
      </p:sp>
      <p:sp>
        <p:nvSpPr>
          <p:cNvPr id="87049" name="AutoShape 7">
            <a:extLst>
              <a:ext uri="{FF2B5EF4-FFF2-40B4-BE49-F238E27FC236}">
                <a16:creationId xmlns:a16="http://schemas.microsoft.com/office/drawing/2014/main" id="{6052A852-504C-4870-8941-23C3DF5291DC}"/>
              </a:ext>
            </a:extLst>
          </p:cNvPr>
          <p:cNvSpPr>
            <a:spLocks noChangeArrowheads="1"/>
          </p:cNvSpPr>
          <p:nvPr/>
        </p:nvSpPr>
        <p:spPr bwMode="auto">
          <a:xfrm>
            <a:off x="1295400" y="42672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write(1)</a:t>
            </a:r>
          </a:p>
        </p:txBody>
      </p:sp>
      <p:sp>
        <p:nvSpPr>
          <p:cNvPr id="87050" name="AutoShape 8">
            <a:extLst>
              <a:ext uri="{FF2B5EF4-FFF2-40B4-BE49-F238E27FC236}">
                <a16:creationId xmlns:a16="http://schemas.microsoft.com/office/drawing/2014/main" id="{B3E4856F-6D4F-4000-BEB3-FE7399955E09}"/>
              </a:ext>
            </a:extLst>
          </p:cNvPr>
          <p:cNvSpPr>
            <a:spLocks noChangeArrowheads="1"/>
          </p:cNvSpPr>
          <p:nvPr/>
        </p:nvSpPr>
        <p:spPr bwMode="auto">
          <a:xfrm>
            <a:off x="48768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write(2)</a:t>
            </a:r>
          </a:p>
        </p:txBody>
      </p:sp>
      <p:sp>
        <p:nvSpPr>
          <p:cNvPr id="87051" name="AutoShape 9">
            <a:extLst>
              <a:ext uri="{FF2B5EF4-FFF2-40B4-BE49-F238E27FC236}">
                <a16:creationId xmlns:a16="http://schemas.microsoft.com/office/drawing/2014/main" id="{FEFE06FF-109C-4762-80C4-31666315B4E4}"/>
              </a:ext>
            </a:extLst>
          </p:cNvPr>
          <p:cNvSpPr>
            <a:spLocks noChangeArrowheads="1"/>
          </p:cNvSpPr>
          <p:nvPr/>
        </p:nvSpPr>
        <p:spPr bwMode="auto">
          <a:xfrm>
            <a:off x="838200" y="5257800"/>
            <a:ext cx="7391400" cy="76200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87052" name="Text Box 10">
            <a:extLst>
              <a:ext uri="{FF2B5EF4-FFF2-40B4-BE49-F238E27FC236}">
                <a16:creationId xmlns:a16="http://schemas.microsoft.com/office/drawing/2014/main" id="{F8E1B0EE-0A2E-46F0-A37E-52DDF2A6D5BF}"/>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87053" name="AutoShape 11">
            <a:extLst>
              <a:ext uri="{FF2B5EF4-FFF2-40B4-BE49-F238E27FC236}">
                <a16:creationId xmlns:a16="http://schemas.microsoft.com/office/drawing/2014/main" id="{7C967DAC-70A8-4C21-8204-1E469EEB5282}"/>
              </a:ext>
            </a:extLst>
          </p:cNvPr>
          <p:cNvSpPr>
            <a:spLocks noChangeArrowheads="1"/>
          </p:cNvSpPr>
          <p:nvPr/>
        </p:nvSpPr>
        <p:spPr bwMode="auto">
          <a:xfrm>
            <a:off x="6756400" y="4259263"/>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dirty="0">
                <a:solidFill>
                  <a:schemeClr val="bg1"/>
                </a:solidFill>
                <a:latin typeface="Comic Sans MS" panose="030F0702030302020204" pitchFamily="66" charset="0"/>
                <a:ea typeface="宋体" panose="02010600030101010101" pitchFamily="2" charset="-122"/>
              </a:rPr>
              <a:t>read(2)</a:t>
            </a:r>
          </a:p>
        </p:txBody>
      </p:sp>
      <p:sp>
        <p:nvSpPr>
          <p:cNvPr id="87054" name="Line 12">
            <a:extLst>
              <a:ext uri="{FF2B5EF4-FFF2-40B4-BE49-F238E27FC236}">
                <a16:creationId xmlns:a16="http://schemas.microsoft.com/office/drawing/2014/main" id="{0520D024-3CCE-452E-8E4C-C6AC3ED84E5E}"/>
              </a:ext>
            </a:extLst>
          </p:cNvPr>
          <p:cNvSpPr>
            <a:spLocks noChangeShapeType="1"/>
          </p:cNvSpPr>
          <p:nvPr/>
        </p:nvSpPr>
        <p:spPr bwMode="auto">
          <a:xfrm flipH="1">
            <a:off x="3814763" y="4500563"/>
            <a:ext cx="14287" cy="498475"/>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87055" name="Group 13">
            <a:extLst>
              <a:ext uri="{FF2B5EF4-FFF2-40B4-BE49-F238E27FC236}">
                <a16:creationId xmlns:a16="http://schemas.microsoft.com/office/drawing/2014/main" id="{4EA15E51-F7D1-46FA-B0D8-E16263A2D870}"/>
              </a:ext>
            </a:extLst>
          </p:cNvPr>
          <p:cNvGrpSpPr>
            <a:grpSpLocks/>
          </p:cNvGrpSpPr>
          <p:nvPr/>
        </p:nvGrpSpPr>
        <p:grpSpPr bwMode="auto">
          <a:xfrm>
            <a:off x="1308100" y="4267200"/>
            <a:ext cx="5334000" cy="990600"/>
            <a:chOff x="824" y="2688"/>
            <a:chExt cx="3360" cy="624"/>
          </a:xfrm>
        </p:grpSpPr>
        <p:sp>
          <p:nvSpPr>
            <p:cNvPr id="87061" name="AutoShape 14">
              <a:extLst>
                <a:ext uri="{FF2B5EF4-FFF2-40B4-BE49-F238E27FC236}">
                  <a16:creationId xmlns:a16="http://schemas.microsoft.com/office/drawing/2014/main" id="{226B8069-71BF-4774-B77F-B7A4CE572985}"/>
                </a:ext>
              </a:extLst>
            </p:cNvPr>
            <p:cNvSpPr>
              <a:spLocks noChangeArrowheads="1"/>
            </p:cNvSpPr>
            <p:nvPr/>
          </p:nvSpPr>
          <p:spPr bwMode="auto">
            <a:xfrm>
              <a:off x="824" y="2688"/>
              <a:ext cx="3360" cy="624"/>
            </a:xfrm>
            <a:prstGeom prst="leftRightArrow">
              <a:avLst>
                <a:gd name="adj1" fmla="val 50000"/>
                <a:gd name="adj2" fmla="val 44722"/>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write(1)</a:t>
              </a:r>
            </a:p>
          </p:txBody>
        </p:sp>
        <p:sp>
          <p:nvSpPr>
            <p:cNvPr id="87062" name="Line 15">
              <a:extLst>
                <a:ext uri="{FF2B5EF4-FFF2-40B4-BE49-F238E27FC236}">
                  <a16:creationId xmlns:a16="http://schemas.microsoft.com/office/drawing/2014/main" id="{E1A744EA-0F17-4AA1-9503-3900BC85C257}"/>
                </a:ext>
              </a:extLst>
            </p:cNvPr>
            <p:cNvSpPr>
              <a:spLocks noChangeShapeType="1"/>
            </p:cNvSpPr>
            <p:nvPr/>
          </p:nvSpPr>
          <p:spPr bwMode="auto">
            <a:xfrm flipH="1">
              <a:off x="2403" y="2835"/>
              <a:ext cx="9" cy="314"/>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87056" name="Line 16">
            <a:extLst>
              <a:ext uri="{FF2B5EF4-FFF2-40B4-BE49-F238E27FC236}">
                <a16:creationId xmlns:a16="http://schemas.microsoft.com/office/drawing/2014/main" id="{0882A62E-B801-4FAC-ADBA-08399BD30B88}"/>
              </a:ext>
            </a:extLst>
          </p:cNvPr>
          <p:cNvSpPr>
            <a:spLocks noChangeShapeType="1"/>
          </p:cNvSpPr>
          <p:nvPr/>
        </p:nvSpPr>
        <p:spPr bwMode="auto">
          <a:xfrm>
            <a:off x="4740275" y="3840163"/>
            <a:ext cx="0" cy="2027237"/>
          </a:xfrm>
          <a:prstGeom prst="line">
            <a:avLst/>
          </a:prstGeom>
          <a:noFill/>
          <a:ln w="76200">
            <a:solidFill>
              <a:schemeClr val="accent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87057" name="Group 17">
            <a:extLst>
              <a:ext uri="{FF2B5EF4-FFF2-40B4-BE49-F238E27FC236}">
                <a16:creationId xmlns:a16="http://schemas.microsoft.com/office/drawing/2014/main" id="{C9A15E15-3565-47D0-850F-88A66BBCCB67}"/>
              </a:ext>
            </a:extLst>
          </p:cNvPr>
          <p:cNvGrpSpPr>
            <a:grpSpLocks/>
          </p:cNvGrpSpPr>
          <p:nvPr/>
        </p:nvGrpSpPr>
        <p:grpSpPr bwMode="auto">
          <a:xfrm>
            <a:off x="4889500" y="3352800"/>
            <a:ext cx="1828800" cy="990600"/>
            <a:chOff x="3080" y="2112"/>
            <a:chExt cx="1152" cy="624"/>
          </a:xfrm>
        </p:grpSpPr>
        <p:sp>
          <p:nvSpPr>
            <p:cNvPr id="87059" name="AutoShape 18">
              <a:extLst>
                <a:ext uri="{FF2B5EF4-FFF2-40B4-BE49-F238E27FC236}">
                  <a16:creationId xmlns:a16="http://schemas.microsoft.com/office/drawing/2014/main" id="{749E7F84-D571-4FC0-A227-32DCE75C5C14}"/>
                </a:ext>
              </a:extLst>
            </p:cNvPr>
            <p:cNvSpPr>
              <a:spLocks noChangeArrowheads="1"/>
            </p:cNvSpPr>
            <p:nvPr/>
          </p:nvSpPr>
          <p:spPr bwMode="auto">
            <a:xfrm>
              <a:off x="3080" y="2112"/>
              <a:ext cx="1152" cy="624"/>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write(2)</a:t>
              </a:r>
            </a:p>
          </p:txBody>
        </p:sp>
        <p:sp>
          <p:nvSpPr>
            <p:cNvPr id="87060" name="Line 19">
              <a:extLst>
                <a:ext uri="{FF2B5EF4-FFF2-40B4-BE49-F238E27FC236}">
                  <a16:creationId xmlns:a16="http://schemas.microsoft.com/office/drawing/2014/main" id="{6AB1F004-93AA-4266-90A8-F053FA24AF24}"/>
                </a:ext>
              </a:extLst>
            </p:cNvPr>
            <p:cNvSpPr>
              <a:spLocks noChangeShapeType="1"/>
            </p:cNvSpPr>
            <p:nvPr/>
          </p:nvSpPr>
          <p:spPr bwMode="auto">
            <a:xfrm flipH="1">
              <a:off x="3628" y="2259"/>
              <a:ext cx="9" cy="314"/>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87058" name="Text Box 21">
            <a:extLst>
              <a:ext uri="{FF2B5EF4-FFF2-40B4-BE49-F238E27FC236}">
                <a16:creationId xmlns:a16="http://schemas.microsoft.com/office/drawing/2014/main" id="{8EFDBDC8-02A6-4D69-97C0-EC6A20B347C9}"/>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(2)</a:t>
            </a:r>
          </a:p>
        </p:txBody>
      </p:sp>
    </p:spTree>
  </p:cSld>
  <p:clrMapOvr>
    <a:masterClrMapping/>
  </p:clrMapOvr>
  <p:transition>
    <p:blinds/>
  </p:transition>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Slide Number Placeholder 3">
            <a:extLst>
              <a:ext uri="{FF2B5EF4-FFF2-40B4-BE49-F238E27FC236}">
                <a16:creationId xmlns:a16="http://schemas.microsoft.com/office/drawing/2014/main" id="{7F984F70-7C78-41D6-8A3A-21A5C7E16F59}"/>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7FF2E26-37B7-45D5-9025-8195CA51E20E}" type="slidenum">
              <a:rPr lang="ar-SA" altLang="zh-CN" sz="1400" b="0">
                <a:solidFill>
                  <a:schemeClr val="tx1"/>
                </a:solidFill>
                <a:latin typeface="Comic Sans MS" panose="030F0702030302020204" pitchFamily="66" charset="0"/>
              </a:rPr>
              <a:pPr/>
              <a:t>82</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88068" name="Picture 2" descr="magic">
            <a:extLst>
              <a:ext uri="{FF2B5EF4-FFF2-40B4-BE49-F238E27FC236}">
                <a16:creationId xmlns:a16="http://schemas.microsoft.com/office/drawing/2014/main" id="{9099FF16-220D-495B-BAC5-4B14649709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8069" name="Rectangle 3">
            <a:extLst>
              <a:ext uri="{FF2B5EF4-FFF2-40B4-BE49-F238E27FC236}">
                <a16:creationId xmlns:a16="http://schemas.microsoft.com/office/drawing/2014/main" id="{26ED9E1A-1E72-49CD-B279-6D8165690292}"/>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Read/Write Register Example</a:t>
            </a:r>
          </a:p>
        </p:txBody>
      </p:sp>
      <p:sp>
        <p:nvSpPr>
          <p:cNvPr id="88070" name="Text Box 4">
            <a:extLst>
              <a:ext uri="{FF2B5EF4-FFF2-40B4-BE49-F238E27FC236}">
                <a16:creationId xmlns:a16="http://schemas.microsoft.com/office/drawing/2014/main" id="{20A217F1-C16C-477F-A29A-0ED9EB67CAE6}"/>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88071" name="AutoShape 5">
            <a:extLst>
              <a:ext uri="{FF2B5EF4-FFF2-40B4-BE49-F238E27FC236}">
                <a16:creationId xmlns:a16="http://schemas.microsoft.com/office/drawing/2014/main" id="{06F8AD1D-DA6D-43C9-A1BE-444A39D5C3B3}"/>
              </a:ext>
            </a:extLst>
          </p:cNvPr>
          <p:cNvSpPr>
            <a:spLocks noChangeArrowheads="1"/>
          </p:cNvSpPr>
          <p:nvPr/>
        </p:nvSpPr>
        <p:spPr bwMode="auto">
          <a:xfrm>
            <a:off x="2895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read(1)</a:t>
            </a:r>
          </a:p>
        </p:txBody>
      </p:sp>
      <p:sp>
        <p:nvSpPr>
          <p:cNvPr id="88072" name="AutoShape 6">
            <a:extLst>
              <a:ext uri="{FF2B5EF4-FFF2-40B4-BE49-F238E27FC236}">
                <a16:creationId xmlns:a16="http://schemas.microsoft.com/office/drawing/2014/main" id="{7049BB7C-85F4-4CA9-95EA-8CF43B1DFF61}"/>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write(0)</a:t>
            </a:r>
          </a:p>
        </p:txBody>
      </p:sp>
      <p:sp>
        <p:nvSpPr>
          <p:cNvPr id="88073" name="AutoShape 7">
            <a:extLst>
              <a:ext uri="{FF2B5EF4-FFF2-40B4-BE49-F238E27FC236}">
                <a16:creationId xmlns:a16="http://schemas.microsoft.com/office/drawing/2014/main" id="{87117387-A1ED-4360-A513-93E6CFFA23E3}"/>
              </a:ext>
            </a:extLst>
          </p:cNvPr>
          <p:cNvSpPr>
            <a:spLocks noChangeArrowheads="1"/>
          </p:cNvSpPr>
          <p:nvPr/>
        </p:nvSpPr>
        <p:spPr bwMode="auto">
          <a:xfrm>
            <a:off x="1295400" y="42672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write(1)</a:t>
            </a:r>
          </a:p>
        </p:txBody>
      </p:sp>
      <p:sp>
        <p:nvSpPr>
          <p:cNvPr id="88074" name="AutoShape 8">
            <a:extLst>
              <a:ext uri="{FF2B5EF4-FFF2-40B4-BE49-F238E27FC236}">
                <a16:creationId xmlns:a16="http://schemas.microsoft.com/office/drawing/2014/main" id="{96EDFC0A-1F5B-41EA-BC1A-560F06EA553E}"/>
              </a:ext>
            </a:extLst>
          </p:cNvPr>
          <p:cNvSpPr>
            <a:spLocks noChangeArrowheads="1"/>
          </p:cNvSpPr>
          <p:nvPr/>
        </p:nvSpPr>
        <p:spPr bwMode="auto">
          <a:xfrm>
            <a:off x="48768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write(2)</a:t>
            </a:r>
          </a:p>
        </p:txBody>
      </p:sp>
      <p:sp>
        <p:nvSpPr>
          <p:cNvPr id="88075" name="AutoShape 9">
            <a:extLst>
              <a:ext uri="{FF2B5EF4-FFF2-40B4-BE49-F238E27FC236}">
                <a16:creationId xmlns:a16="http://schemas.microsoft.com/office/drawing/2014/main" id="{A5C10187-7082-4FCB-A149-A9014A2F0AF2}"/>
              </a:ext>
            </a:extLst>
          </p:cNvPr>
          <p:cNvSpPr>
            <a:spLocks noChangeArrowheads="1"/>
          </p:cNvSpPr>
          <p:nvPr/>
        </p:nvSpPr>
        <p:spPr bwMode="auto">
          <a:xfrm>
            <a:off x="838200" y="5257800"/>
            <a:ext cx="7391400" cy="76200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88076" name="Text Box 10">
            <a:extLst>
              <a:ext uri="{FF2B5EF4-FFF2-40B4-BE49-F238E27FC236}">
                <a16:creationId xmlns:a16="http://schemas.microsoft.com/office/drawing/2014/main" id="{C49F9CD8-2752-4C42-8AE4-9DA25261B836}"/>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88077" name="AutoShape 11">
            <a:extLst>
              <a:ext uri="{FF2B5EF4-FFF2-40B4-BE49-F238E27FC236}">
                <a16:creationId xmlns:a16="http://schemas.microsoft.com/office/drawing/2014/main" id="{54B6ADF2-0D89-468D-AC6B-740D166C5519}"/>
              </a:ext>
            </a:extLst>
          </p:cNvPr>
          <p:cNvSpPr>
            <a:spLocks noChangeArrowheads="1"/>
          </p:cNvSpPr>
          <p:nvPr/>
        </p:nvSpPr>
        <p:spPr bwMode="auto">
          <a:xfrm>
            <a:off x="6756400" y="4259263"/>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read(2)</a:t>
            </a:r>
          </a:p>
        </p:txBody>
      </p:sp>
      <p:sp>
        <p:nvSpPr>
          <p:cNvPr id="88078" name="Line 12">
            <a:extLst>
              <a:ext uri="{FF2B5EF4-FFF2-40B4-BE49-F238E27FC236}">
                <a16:creationId xmlns:a16="http://schemas.microsoft.com/office/drawing/2014/main" id="{742061ED-7895-4277-BA4E-B008FD02BF11}"/>
              </a:ext>
            </a:extLst>
          </p:cNvPr>
          <p:cNvSpPr>
            <a:spLocks noChangeShapeType="1"/>
          </p:cNvSpPr>
          <p:nvPr/>
        </p:nvSpPr>
        <p:spPr bwMode="auto">
          <a:xfrm flipH="1">
            <a:off x="3814763" y="4500563"/>
            <a:ext cx="14287" cy="498475"/>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88079" name="Group 13">
            <a:extLst>
              <a:ext uri="{FF2B5EF4-FFF2-40B4-BE49-F238E27FC236}">
                <a16:creationId xmlns:a16="http://schemas.microsoft.com/office/drawing/2014/main" id="{B0DF7360-4C14-44C1-A509-D37960EC2AE0}"/>
              </a:ext>
            </a:extLst>
          </p:cNvPr>
          <p:cNvGrpSpPr>
            <a:grpSpLocks/>
          </p:cNvGrpSpPr>
          <p:nvPr/>
        </p:nvGrpSpPr>
        <p:grpSpPr bwMode="auto">
          <a:xfrm>
            <a:off x="1308100" y="4267200"/>
            <a:ext cx="5334000" cy="990600"/>
            <a:chOff x="824" y="2688"/>
            <a:chExt cx="3360" cy="624"/>
          </a:xfrm>
        </p:grpSpPr>
        <p:sp>
          <p:nvSpPr>
            <p:cNvPr id="88086" name="AutoShape 14">
              <a:extLst>
                <a:ext uri="{FF2B5EF4-FFF2-40B4-BE49-F238E27FC236}">
                  <a16:creationId xmlns:a16="http://schemas.microsoft.com/office/drawing/2014/main" id="{F9F41CD7-B623-4AD6-8624-10A66AB5E025}"/>
                </a:ext>
              </a:extLst>
            </p:cNvPr>
            <p:cNvSpPr>
              <a:spLocks noChangeArrowheads="1"/>
            </p:cNvSpPr>
            <p:nvPr/>
          </p:nvSpPr>
          <p:spPr bwMode="auto">
            <a:xfrm>
              <a:off x="824" y="2688"/>
              <a:ext cx="3360" cy="624"/>
            </a:xfrm>
            <a:prstGeom prst="leftRightArrow">
              <a:avLst>
                <a:gd name="adj1" fmla="val 50000"/>
                <a:gd name="adj2" fmla="val 44722"/>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write(1)</a:t>
              </a:r>
            </a:p>
          </p:txBody>
        </p:sp>
        <p:sp>
          <p:nvSpPr>
            <p:cNvPr id="88087" name="Line 15">
              <a:extLst>
                <a:ext uri="{FF2B5EF4-FFF2-40B4-BE49-F238E27FC236}">
                  <a16:creationId xmlns:a16="http://schemas.microsoft.com/office/drawing/2014/main" id="{18DC8A55-E984-4E4F-B5FB-0D6956E0FE59}"/>
                </a:ext>
              </a:extLst>
            </p:cNvPr>
            <p:cNvSpPr>
              <a:spLocks noChangeShapeType="1"/>
            </p:cNvSpPr>
            <p:nvPr/>
          </p:nvSpPr>
          <p:spPr bwMode="auto">
            <a:xfrm flipH="1">
              <a:off x="2403" y="2835"/>
              <a:ext cx="9" cy="314"/>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88080" name="Line 16">
            <a:extLst>
              <a:ext uri="{FF2B5EF4-FFF2-40B4-BE49-F238E27FC236}">
                <a16:creationId xmlns:a16="http://schemas.microsoft.com/office/drawing/2014/main" id="{20651D62-F629-4916-855F-1E5C2280007C}"/>
              </a:ext>
            </a:extLst>
          </p:cNvPr>
          <p:cNvSpPr>
            <a:spLocks noChangeShapeType="1"/>
          </p:cNvSpPr>
          <p:nvPr/>
        </p:nvSpPr>
        <p:spPr bwMode="auto">
          <a:xfrm>
            <a:off x="4740275" y="3840163"/>
            <a:ext cx="0" cy="2027237"/>
          </a:xfrm>
          <a:prstGeom prst="line">
            <a:avLst/>
          </a:prstGeom>
          <a:noFill/>
          <a:ln w="76200">
            <a:solidFill>
              <a:schemeClr val="accent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88081" name="Group 17">
            <a:extLst>
              <a:ext uri="{FF2B5EF4-FFF2-40B4-BE49-F238E27FC236}">
                <a16:creationId xmlns:a16="http://schemas.microsoft.com/office/drawing/2014/main" id="{3AEF12E0-5B02-48E3-8380-A69814A9D8AE}"/>
              </a:ext>
            </a:extLst>
          </p:cNvPr>
          <p:cNvGrpSpPr>
            <a:grpSpLocks/>
          </p:cNvGrpSpPr>
          <p:nvPr/>
        </p:nvGrpSpPr>
        <p:grpSpPr bwMode="auto">
          <a:xfrm>
            <a:off x="4889500" y="3352800"/>
            <a:ext cx="1828800" cy="990600"/>
            <a:chOff x="3080" y="2112"/>
            <a:chExt cx="1152" cy="624"/>
          </a:xfrm>
        </p:grpSpPr>
        <p:sp>
          <p:nvSpPr>
            <p:cNvPr id="88084" name="AutoShape 18">
              <a:extLst>
                <a:ext uri="{FF2B5EF4-FFF2-40B4-BE49-F238E27FC236}">
                  <a16:creationId xmlns:a16="http://schemas.microsoft.com/office/drawing/2014/main" id="{701E13B4-345F-47BC-8E6C-EDF0D508B999}"/>
                </a:ext>
              </a:extLst>
            </p:cNvPr>
            <p:cNvSpPr>
              <a:spLocks noChangeArrowheads="1"/>
            </p:cNvSpPr>
            <p:nvPr/>
          </p:nvSpPr>
          <p:spPr bwMode="auto">
            <a:xfrm>
              <a:off x="3080" y="2112"/>
              <a:ext cx="1152" cy="624"/>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write(2)</a:t>
              </a:r>
            </a:p>
          </p:txBody>
        </p:sp>
        <p:sp>
          <p:nvSpPr>
            <p:cNvPr id="88085" name="Line 19">
              <a:extLst>
                <a:ext uri="{FF2B5EF4-FFF2-40B4-BE49-F238E27FC236}">
                  <a16:creationId xmlns:a16="http://schemas.microsoft.com/office/drawing/2014/main" id="{A1598EA6-93A0-4B82-8736-6C4176E363CE}"/>
                </a:ext>
              </a:extLst>
            </p:cNvPr>
            <p:cNvSpPr>
              <a:spLocks noChangeShapeType="1"/>
            </p:cNvSpPr>
            <p:nvPr/>
          </p:nvSpPr>
          <p:spPr bwMode="auto">
            <a:xfrm flipH="1">
              <a:off x="3628" y="2259"/>
              <a:ext cx="9" cy="314"/>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88082" name="Text Box 20">
            <a:extLst>
              <a:ext uri="{FF2B5EF4-FFF2-40B4-BE49-F238E27FC236}">
                <a16:creationId xmlns:a16="http://schemas.microsoft.com/office/drawing/2014/main" id="{242B8BE3-0169-4AB9-99A0-DAB099219027}"/>
              </a:ext>
            </a:extLst>
          </p:cNvPr>
          <p:cNvSpPr txBox="1">
            <a:spLocks noChangeArrowheads="1"/>
          </p:cNvSpPr>
          <p:nvPr/>
        </p:nvSpPr>
        <p:spPr bwMode="auto">
          <a:xfrm rot="2237948">
            <a:off x="4368800" y="2833142"/>
            <a:ext cx="4572000" cy="769441"/>
          </a:xfrm>
          <a:prstGeom prst="rect">
            <a:avLst/>
          </a:prstGeom>
          <a:solidFill>
            <a:schemeClr val="bg1">
              <a:alpha val="89803"/>
            </a:schemeClr>
          </a:solidFill>
          <a:ln w="38100">
            <a:solidFill>
              <a:srgbClr val="FF0000"/>
            </a:solidFill>
            <a:miter lim="800000"/>
            <a:headEnd/>
            <a:tailEnd/>
          </a:ln>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4400" dirty="0">
                <a:latin typeface="Comic Sans MS" panose="030F0702030302020204" pitchFamily="66" charset="0"/>
                <a:ea typeface="宋体" panose="02010600030101010101" pitchFamily="2" charset="-122"/>
              </a:rPr>
              <a:t>linearizable</a:t>
            </a:r>
          </a:p>
        </p:txBody>
      </p:sp>
      <p:sp>
        <p:nvSpPr>
          <p:cNvPr id="88083" name="Text Box 21">
            <a:extLst>
              <a:ext uri="{FF2B5EF4-FFF2-40B4-BE49-F238E27FC236}">
                <a16:creationId xmlns:a16="http://schemas.microsoft.com/office/drawing/2014/main" id="{B69AFDE2-9890-4F04-B820-A31B14578F29}"/>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(2)</a:t>
            </a:r>
          </a:p>
        </p:txBody>
      </p:sp>
    </p:spTree>
  </p:cSld>
  <p:clrMapOvr>
    <a:masterClrMapping/>
  </p:clrMapOvr>
  <p:transition>
    <p:blinds/>
  </p:transition>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Slide Number Placeholder 3">
            <a:extLst>
              <a:ext uri="{FF2B5EF4-FFF2-40B4-BE49-F238E27FC236}">
                <a16:creationId xmlns:a16="http://schemas.microsoft.com/office/drawing/2014/main" id="{2DA8901D-C3A3-4C49-865B-B853871CE565}"/>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C412706-650C-4A92-84BC-1480C2C4DBEA}" type="slidenum">
              <a:rPr kumimoji="0" lang="ar-SA" altLang="zh-CN"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83</a:t>
            </a:fld>
            <a:endParaRPr kumimoji="0" lang="en-US" altLang="zh-CN" sz="1400" b="0" i="0" u="none" strike="noStrike" kern="120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cs typeface="Arial" panose="020B0604020202020204" pitchFamily="34" charset="0"/>
            </a:endParaRPr>
          </a:p>
        </p:txBody>
      </p:sp>
      <p:pic>
        <p:nvPicPr>
          <p:cNvPr id="80900" name="Picture 2" descr="magic">
            <a:extLst>
              <a:ext uri="{FF2B5EF4-FFF2-40B4-BE49-F238E27FC236}">
                <a16:creationId xmlns:a16="http://schemas.microsoft.com/office/drawing/2014/main" id="{EA5026F5-188C-4C6D-9C35-1A525B646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0901" name="Rectangle 3">
            <a:extLst>
              <a:ext uri="{FF2B5EF4-FFF2-40B4-BE49-F238E27FC236}">
                <a16:creationId xmlns:a16="http://schemas.microsoft.com/office/drawing/2014/main" id="{EE0F2610-1613-45BB-B1BF-E26149BF8273}"/>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Read/Write Register Example</a:t>
            </a:r>
          </a:p>
        </p:txBody>
      </p:sp>
      <p:sp>
        <p:nvSpPr>
          <p:cNvPr id="80902" name="Text Box 4">
            <a:extLst>
              <a:ext uri="{FF2B5EF4-FFF2-40B4-BE49-F238E27FC236}">
                <a16:creationId xmlns:a16="http://schemas.microsoft.com/office/drawing/2014/main" id="{75FB178A-6746-49FA-9B67-C057474A9CBB}"/>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zh-CN" sz="2400" b="0" i="0" u="none" strike="noStrike" kern="1200" cap="none" spc="0" normalizeH="0" baseline="0" noProof="0">
                <a:ln>
                  <a:noFill/>
                </a:ln>
                <a:solidFill>
                  <a:srgbClr val="FFFFFF"/>
                </a:solidFill>
                <a:effectLst/>
                <a:uLnTx/>
                <a:uFillTx/>
                <a:latin typeface="Comic Sans MS" panose="030F0702030302020204" pitchFamily="66" charset="0"/>
                <a:ea typeface="宋体" panose="02010600030101010101" pitchFamily="2" charset="-122"/>
                <a:cs typeface="Arial" panose="020B0604020202020204" pitchFamily="34" charset="0"/>
              </a:rPr>
              <a:t>time</a:t>
            </a:r>
          </a:p>
        </p:txBody>
      </p:sp>
      <p:sp>
        <p:nvSpPr>
          <p:cNvPr id="80903" name="AutoShape 5">
            <a:extLst>
              <a:ext uri="{FF2B5EF4-FFF2-40B4-BE49-F238E27FC236}">
                <a16:creationId xmlns:a16="http://schemas.microsoft.com/office/drawing/2014/main" id="{7A866010-837A-4114-BFC8-400970384318}"/>
              </a:ext>
            </a:extLst>
          </p:cNvPr>
          <p:cNvSpPr>
            <a:spLocks noChangeArrowheads="1"/>
          </p:cNvSpPr>
          <p:nvPr/>
        </p:nvSpPr>
        <p:spPr bwMode="auto">
          <a:xfrm>
            <a:off x="2895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Comic Sans MS" panose="030F0702030302020204" pitchFamily="66" charset="0"/>
                <a:ea typeface="宋体" panose="02010600030101010101" pitchFamily="2" charset="-122"/>
                <a:cs typeface="Arial" panose="020B0604020202020204" pitchFamily="34" charset="0"/>
              </a:rPr>
              <a:t>read(1)</a:t>
            </a:r>
          </a:p>
        </p:txBody>
      </p:sp>
      <p:sp>
        <p:nvSpPr>
          <p:cNvPr id="80904" name="AutoShape 6">
            <a:extLst>
              <a:ext uri="{FF2B5EF4-FFF2-40B4-BE49-F238E27FC236}">
                <a16:creationId xmlns:a16="http://schemas.microsoft.com/office/drawing/2014/main" id="{424D7BEC-1595-42E3-9290-9D004C9CC9CD}"/>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Comic Sans MS" panose="030F0702030302020204" pitchFamily="66" charset="0"/>
                <a:ea typeface="宋体" panose="02010600030101010101" pitchFamily="2" charset="-122"/>
                <a:cs typeface="Arial" panose="020B0604020202020204" pitchFamily="34" charset="0"/>
              </a:rPr>
              <a:t>write(0)</a:t>
            </a:r>
          </a:p>
        </p:txBody>
      </p:sp>
      <p:sp>
        <p:nvSpPr>
          <p:cNvPr id="80905" name="AutoShape 7">
            <a:extLst>
              <a:ext uri="{FF2B5EF4-FFF2-40B4-BE49-F238E27FC236}">
                <a16:creationId xmlns:a16="http://schemas.microsoft.com/office/drawing/2014/main" id="{220795A0-15EE-410D-9C23-9983BABE0F48}"/>
              </a:ext>
            </a:extLst>
          </p:cNvPr>
          <p:cNvSpPr>
            <a:spLocks noChangeArrowheads="1"/>
          </p:cNvSpPr>
          <p:nvPr/>
        </p:nvSpPr>
        <p:spPr bwMode="auto">
          <a:xfrm>
            <a:off x="1295400" y="42672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Comic Sans MS" panose="030F0702030302020204" pitchFamily="66" charset="0"/>
                <a:ea typeface="宋体" panose="02010600030101010101" pitchFamily="2" charset="-122"/>
                <a:cs typeface="Arial" panose="020B0604020202020204" pitchFamily="34" charset="0"/>
              </a:rPr>
              <a:t>write(1)</a:t>
            </a:r>
          </a:p>
        </p:txBody>
      </p:sp>
      <p:sp>
        <p:nvSpPr>
          <p:cNvPr id="80906" name="AutoShape 8">
            <a:extLst>
              <a:ext uri="{FF2B5EF4-FFF2-40B4-BE49-F238E27FC236}">
                <a16:creationId xmlns:a16="http://schemas.microsoft.com/office/drawing/2014/main" id="{9EF0AA1B-ABF9-4931-AFEC-46C48AE12F76}"/>
              </a:ext>
            </a:extLst>
          </p:cNvPr>
          <p:cNvSpPr>
            <a:spLocks noChangeArrowheads="1"/>
          </p:cNvSpPr>
          <p:nvPr/>
        </p:nvSpPr>
        <p:spPr bwMode="auto">
          <a:xfrm>
            <a:off x="48768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Comic Sans MS" panose="030F0702030302020204" pitchFamily="66" charset="0"/>
                <a:ea typeface="宋体" panose="02010600030101010101" pitchFamily="2" charset="-122"/>
                <a:cs typeface="Arial" panose="020B0604020202020204" pitchFamily="34" charset="0"/>
              </a:rPr>
              <a:t>write(2)</a:t>
            </a:r>
          </a:p>
        </p:txBody>
      </p:sp>
      <p:sp>
        <p:nvSpPr>
          <p:cNvPr id="80907" name="AutoShape 9">
            <a:extLst>
              <a:ext uri="{FF2B5EF4-FFF2-40B4-BE49-F238E27FC236}">
                <a16:creationId xmlns:a16="http://schemas.microsoft.com/office/drawing/2014/main" id="{4D4B67ED-5497-4279-BB2E-8554446B992F}"/>
              </a:ext>
            </a:extLst>
          </p:cNvPr>
          <p:cNvSpPr>
            <a:spLocks noChangeArrowheads="1"/>
          </p:cNvSpPr>
          <p:nvPr/>
        </p:nvSpPr>
        <p:spPr bwMode="auto">
          <a:xfrm>
            <a:off x="838200" y="5257800"/>
            <a:ext cx="7391400" cy="76200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80908" name="Text Box 10">
            <a:extLst>
              <a:ext uri="{FF2B5EF4-FFF2-40B4-BE49-F238E27FC236}">
                <a16:creationId xmlns:a16="http://schemas.microsoft.com/office/drawing/2014/main" id="{E1312FFA-A309-4BE9-9D26-3D995AA8FA87}"/>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zh-CN" sz="2400" b="0" i="0" u="none" strike="noStrike" kern="1200" cap="none" spc="0" normalizeH="0" baseline="0" noProof="0">
                <a:ln>
                  <a:noFill/>
                </a:ln>
                <a:solidFill>
                  <a:srgbClr val="FFFFFF"/>
                </a:solidFill>
                <a:effectLst/>
                <a:uLnTx/>
                <a:uFillTx/>
                <a:latin typeface="Comic Sans MS" panose="030F0702030302020204" pitchFamily="66" charset="0"/>
                <a:ea typeface="宋体" panose="02010600030101010101" pitchFamily="2" charset="-122"/>
                <a:cs typeface="Arial" panose="020B0604020202020204" pitchFamily="34" charset="0"/>
              </a:rPr>
              <a:t>time</a:t>
            </a:r>
          </a:p>
        </p:txBody>
      </p:sp>
      <p:sp>
        <p:nvSpPr>
          <p:cNvPr id="80909" name="AutoShape 11">
            <a:extLst>
              <a:ext uri="{FF2B5EF4-FFF2-40B4-BE49-F238E27FC236}">
                <a16:creationId xmlns:a16="http://schemas.microsoft.com/office/drawing/2014/main" id="{8EFC0C6C-650A-4FC7-AA73-6E27BEC9529E}"/>
              </a:ext>
            </a:extLst>
          </p:cNvPr>
          <p:cNvSpPr>
            <a:spLocks noChangeArrowheads="1"/>
          </p:cNvSpPr>
          <p:nvPr/>
        </p:nvSpPr>
        <p:spPr bwMode="auto">
          <a:xfrm>
            <a:off x="6842125" y="4259263"/>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Comic Sans MS" panose="030F0702030302020204" pitchFamily="66" charset="0"/>
                <a:ea typeface="宋体" panose="02010600030101010101" pitchFamily="2" charset="-122"/>
                <a:cs typeface="Arial" panose="020B0604020202020204" pitchFamily="34" charset="0"/>
              </a:rPr>
              <a:t>read(1)</a:t>
            </a:r>
          </a:p>
        </p:txBody>
      </p:sp>
      <p:sp>
        <p:nvSpPr>
          <p:cNvPr id="80910" name="Line 12">
            <a:extLst>
              <a:ext uri="{FF2B5EF4-FFF2-40B4-BE49-F238E27FC236}">
                <a16:creationId xmlns:a16="http://schemas.microsoft.com/office/drawing/2014/main" id="{20E81932-7B4C-4F42-B15F-43D36F4457EF}"/>
              </a:ext>
            </a:extLst>
          </p:cNvPr>
          <p:cNvSpPr>
            <a:spLocks noChangeShapeType="1"/>
          </p:cNvSpPr>
          <p:nvPr/>
        </p:nvSpPr>
        <p:spPr bwMode="auto">
          <a:xfrm flipH="1">
            <a:off x="3814763" y="4500563"/>
            <a:ext cx="14287" cy="498475"/>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grpSp>
        <p:nvGrpSpPr>
          <p:cNvPr id="80911" name="Group 13">
            <a:extLst>
              <a:ext uri="{FF2B5EF4-FFF2-40B4-BE49-F238E27FC236}">
                <a16:creationId xmlns:a16="http://schemas.microsoft.com/office/drawing/2014/main" id="{6B4DCF18-A959-43C9-8B55-46DD4E3F72E4}"/>
              </a:ext>
            </a:extLst>
          </p:cNvPr>
          <p:cNvGrpSpPr>
            <a:grpSpLocks/>
          </p:cNvGrpSpPr>
          <p:nvPr/>
        </p:nvGrpSpPr>
        <p:grpSpPr bwMode="auto">
          <a:xfrm>
            <a:off x="1308100" y="4267200"/>
            <a:ext cx="5334000" cy="990600"/>
            <a:chOff x="824" y="2688"/>
            <a:chExt cx="3360" cy="624"/>
          </a:xfrm>
        </p:grpSpPr>
        <p:sp>
          <p:nvSpPr>
            <p:cNvPr id="80919" name="AutoShape 14">
              <a:extLst>
                <a:ext uri="{FF2B5EF4-FFF2-40B4-BE49-F238E27FC236}">
                  <a16:creationId xmlns:a16="http://schemas.microsoft.com/office/drawing/2014/main" id="{4BE27D01-049F-4EA2-9409-FC5D954A3D32}"/>
                </a:ext>
              </a:extLst>
            </p:cNvPr>
            <p:cNvSpPr>
              <a:spLocks noChangeArrowheads="1"/>
            </p:cNvSpPr>
            <p:nvPr/>
          </p:nvSpPr>
          <p:spPr bwMode="auto">
            <a:xfrm>
              <a:off x="824" y="2688"/>
              <a:ext cx="3360" cy="624"/>
            </a:xfrm>
            <a:prstGeom prst="leftRightArrow">
              <a:avLst>
                <a:gd name="adj1" fmla="val 50000"/>
                <a:gd name="adj2" fmla="val 44722"/>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Comic Sans MS" panose="030F0702030302020204" pitchFamily="66" charset="0"/>
                  <a:ea typeface="宋体" panose="02010600030101010101" pitchFamily="2" charset="-122"/>
                  <a:cs typeface="Arial" panose="020B0604020202020204" pitchFamily="34" charset="0"/>
                </a:rPr>
                <a:t>write(1)</a:t>
              </a:r>
            </a:p>
          </p:txBody>
        </p:sp>
        <p:sp>
          <p:nvSpPr>
            <p:cNvPr id="80920" name="Line 15">
              <a:extLst>
                <a:ext uri="{FF2B5EF4-FFF2-40B4-BE49-F238E27FC236}">
                  <a16:creationId xmlns:a16="http://schemas.microsoft.com/office/drawing/2014/main" id="{F02CD5B3-4479-429A-BE18-79554332A050}"/>
                </a:ext>
              </a:extLst>
            </p:cNvPr>
            <p:cNvSpPr>
              <a:spLocks noChangeShapeType="1"/>
            </p:cNvSpPr>
            <p:nvPr/>
          </p:nvSpPr>
          <p:spPr bwMode="auto">
            <a:xfrm flipH="1">
              <a:off x="2403" y="2835"/>
              <a:ext cx="9" cy="314"/>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grpSp>
      <p:sp>
        <p:nvSpPr>
          <p:cNvPr id="80912" name="Line 16">
            <a:extLst>
              <a:ext uri="{FF2B5EF4-FFF2-40B4-BE49-F238E27FC236}">
                <a16:creationId xmlns:a16="http://schemas.microsoft.com/office/drawing/2014/main" id="{F219ED1D-3787-47F6-84B0-BAF16AD56968}"/>
              </a:ext>
            </a:extLst>
          </p:cNvPr>
          <p:cNvSpPr>
            <a:spLocks noChangeShapeType="1"/>
          </p:cNvSpPr>
          <p:nvPr/>
        </p:nvSpPr>
        <p:spPr bwMode="auto">
          <a:xfrm>
            <a:off x="4740275" y="3840163"/>
            <a:ext cx="0" cy="2027237"/>
          </a:xfrm>
          <a:prstGeom prst="line">
            <a:avLst/>
          </a:prstGeom>
          <a:noFill/>
          <a:ln w="76200">
            <a:solidFill>
              <a:schemeClr val="accent2"/>
            </a:solidFill>
            <a:prstDash val="sysDot"/>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grpSp>
        <p:nvGrpSpPr>
          <p:cNvPr id="80913" name="Group 17">
            <a:extLst>
              <a:ext uri="{FF2B5EF4-FFF2-40B4-BE49-F238E27FC236}">
                <a16:creationId xmlns:a16="http://schemas.microsoft.com/office/drawing/2014/main" id="{CEFA7675-3D3D-4C11-803D-A432FD7AFE84}"/>
              </a:ext>
            </a:extLst>
          </p:cNvPr>
          <p:cNvGrpSpPr>
            <a:grpSpLocks/>
          </p:cNvGrpSpPr>
          <p:nvPr/>
        </p:nvGrpSpPr>
        <p:grpSpPr bwMode="auto">
          <a:xfrm>
            <a:off x="4889500" y="3352800"/>
            <a:ext cx="1828800" cy="990600"/>
            <a:chOff x="3080" y="2112"/>
            <a:chExt cx="1152" cy="624"/>
          </a:xfrm>
        </p:grpSpPr>
        <p:sp>
          <p:nvSpPr>
            <p:cNvPr id="80917" name="AutoShape 18">
              <a:extLst>
                <a:ext uri="{FF2B5EF4-FFF2-40B4-BE49-F238E27FC236}">
                  <a16:creationId xmlns:a16="http://schemas.microsoft.com/office/drawing/2014/main" id="{4208A9AB-F9D1-4E59-B8B0-DBCA273DC0C6}"/>
                </a:ext>
              </a:extLst>
            </p:cNvPr>
            <p:cNvSpPr>
              <a:spLocks noChangeArrowheads="1"/>
            </p:cNvSpPr>
            <p:nvPr/>
          </p:nvSpPr>
          <p:spPr bwMode="auto">
            <a:xfrm>
              <a:off x="3080" y="2112"/>
              <a:ext cx="1152" cy="624"/>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Comic Sans MS" panose="030F0702030302020204" pitchFamily="66" charset="0"/>
                  <a:ea typeface="宋体" panose="02010600030101010101" pitchFamily="2" charset="-122"/>
                  <a:cs typeface="Arial" panose="020B0604020202020204" pitchFamily="34" charset="0"/>
                </a:rPr>
                <a:t>write(2)</a:t>
              </a:r>
            </a:p>
          </p:txBody>
        </p:sp>
        <p:sp>
          <p:nvSpPr>
            <p:cNvPr id="80918" name="Line 19">
              <a:extLst>
                <a:ext uri="{FF2B5EF4-FFF2-40B4-BE49-F238E27FC236}">
                  <a16:creationId xmlns:a16="http://schemas.microsoft.com/office/drawing/2014/main" id="{9D5A451C-8633-4F0E-887E-7C523F80E0CA}"/>
                </a:ext>
              </a:extLst>
            </p:cNvPr>
            <p:cNvSpPr>
              <a:spLocks noChangeShapeType="1"/>
            </p:cNvSpPr>
            <p:nvPr/>
          </p:nvSpPr>
          <p:spPr bwMode="auto">
            <a:xfrm flipH="1">
              <a:off x="3628" y="2259"/>
              <a:ext cx="9" cy="314"/>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grpSp>
      <p:sp>
        <p:nvSpPr>
          <p:cNvPr id="80914" name="Text Box 20">
            <a:extLst>
              <a:ext uri="{FF2B5EF4-FFF2-40B4-BE49-F238E27FC236}">
                <a16:creationId xmlns:a16="http://schemas.microsoft.com/office/drawing/2014/main" id="{7C806FDF-BB83-495A-8A96-90EFE1E5CCBC}"/>
              </a:ext>
            </a:extLst>
          </p:cNvPr>
          <p:cNvSpPr txBox="1">
            <a:spLocks noChangeArrowheads="1"/>
          </p:cNvSpPr>
          <p:nvPr/>
        </p:nvSpPr>
        <p:spPr bwMode="auto">
          <a:xfrm rot="2237948">
            <a:off x="4572000" y="2552700"/>
            <a:ext cx="4572000" cy="8001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4400" b="1" i="0" u="none" strike="noStrike" kern="1200" cap="none" spc="0" normalizeH="0" baseline="0" noProof="0">
                <a:ln>
                  <a:noFill/>
                </a:ln>
                <a:solidFill>
                  <a:srgbClr val="FF0000"/>
                </a:solidFill>
                <a:effectLst/>
                <a:uLnTx/>
                <a:uFillTx/>
                <a:latin typeface="Comic Sans MS" panose="030F0702030302020204" pitchFamily="66" charset="0"/>
                <a:ea typeface="宋体" panose="02010600030101010101" pitchFamily="2" charset="-122"/>
                <a:cs typeface="Arial" panose="020B0604020202020204" pitchFamily="34" charset="0"/>
              </a:rPr>
              <a:t>not linearizable</a:t>
            </a:r>
          </a:p>
        </p:txBody>
      </p:sp>
      <p:sp>
        <p:nvSpPr>
          <p:cNvPr id="80915" name="Text Box 21">
            <a:extLst>
              <a:ext uri="{FF2B5EF4-FFF2-40B4-BE49-F238E27FC236}">
                <a16:creationId xmlns:a16="http://schemas.microsoft.com/office/drawing/2014/main" id="{C1019FAB-936A-475B-B84B-3B4A2375509F}"/>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Comic Sans MS" panose="030F0702030302020204" pitchFamily="66" charset="0"/>
                <a:ea typeface="宋体" panose="02010600030101010101" pitchFamily="2" charset="-122"/>
                <a:cs typeface="Arial" panose="020B0604020202020204" pitchFamily="34" charset="0"/>
              </a:rPr>
              <a:t>(3)</a:t>
            </a:r>
          </a:p>
        </p:txBody>
      </p:sp>
    </p:spTree>
    <p:extLst>
      <p:ext uri="{BB962C8B-B14F-4D97-AF65-F5344CB8AC3E}">
        <p14:creationId xmlns:p14="http://schemas.microsoft.com/office/powerpoint/2010/main" val="2771181403"/>
      </p:ext>
    </p:extLst>
  </p:cSld>
  <p:clrMapOvr>
    <a:masterClrMapping/>
  </p:clrMapOvr>
  <p:transition>
    <p:blinds/>
  </p:transition>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Slide Number Placeholder 3">
            <a:extLst>
              <a:ext uri="{FF2B5EF4-FFF2-40B4-BE49-F238E27FC236}">
                <a16:creationId xmlns:a16="http://schemas.microsoft.com/office/drawing/2014/main" id="{A8D49A74-5D4C-4E39-A8CA-5174C78F6E3A}"/>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35E7BC1-365F-4600-9B1B-62E93377BEF9}" type="slidenum">
              <a:rPr lang="ar-SA" altLang="zh-CN" sz="1400" b="0">
                <a:solidFill>
                  <a:schemeClr val="tx1"/>
                </a:solidFill>
                <a:latin typeface="Comic Sans MS" panose="030F0702030302020204" pitchFamily="66" charset="0"/>
              </a:rPr>
              <a:pPr/>
              <a:t>84</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81924" name="Picture 2" descr="magic">
            <a:extLst>
              <a:ext uri="{FF2B5EF4-FFF2-40B4-BE49-F238E27FC236}">
                <a16:creationId xmlns:a16="http://schemas.microsoft.com/office/drawing/2014/main" id="{D9A5A2CB-9116-422E-BB4A-C3674068CA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1925" name="Rectangle 3">
            <a:extLst>
              <a:ext uri="{FF2B5EF4-FFF2-40B4-BE49-F238E27FC236}">
                <a16:creationId xmlns:a16="http://schemas.microsoft.com/office/drawing/2014/main" id="{23F5BD14-4F63-4041-84F5-A16D47E8106A}"/>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Read/Write Register Example</a:t>
            </a:r>
          </a:p>
        </p:txBody>
      </p:sp>
      <p:sp>
        <p:nvSpPr>
          <p:cNvPr id="81926" name="Text Box 4">
            <a:extLst>
              <a:ext uri="{FF2B5EF4-FFF2-40B4-BE49-F238E27FC236}">
                <a16:creationId xmlns:a16="http://schemas.microsoft.com/office/drawing/2014/main" id="{8C755ACC-82A7-471D-A80E-3F0F612C79C4}"/>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81927" name="AutoShape 6">
            <a:extLst>
              <a:ext uri="{FF2B5EF4-FFF2-40B4-BE49-F238E27FC236}">
                <a16:creationId xmlns:a16="http://schemas.microsoft.com/office/drawing/2014/main" id="{4DDE445B-B46E-41D3-AB85-7431459A5150}"/>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write(0)</a:t>
            </a:r>
          </a:p>
        </p:txBody>
      </p:sp>
      <p:sp>
        <p:nvSpPr>
          <p:cNvPr id="81928" name="AutoShape 7">
            <a:extLst>
              <a:ext uri="{FF2B5EF4-FFF2-40B4-BE49-F238E27FC236}">
                <a16:creationId xmlns:a16="http://schemas.microsoft.com/office/drawing/2014/main" id="{DA02B6B4-A42F-43D8-9BF4-6B2413DED815}"/>
              </a:ext>
            </a:extLst>
          </p:cNvPr>
          <p:cNvSpPr>
            <a:spLocks noChangeArrowheads="1"/>
          </p:cNvSpPr>
          <p:nvPr/>
        </p:nvSpPr>
        <p:spPr bwMode="auto">
          <a:xfrm>
            <a:off x="1295400" y="42672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write(1)</a:t>
            </a:r>
          </a:p>
        </p:txBody>
      </p:sp>
      <p:sp>
        <p:nvSpPr>
          <p:cNvPr id="81929" name="AutoShape 8">
            <a:extLst>
              <a:ext uri="{FF2B5EF4-FFF2-40B4-BE49-F238E27FC236}">
                <a16:creationId xmlns:a16="http://schemas.microsoft.com/office/drawing/2014/main" id="{A5CE81A4-F8C8-43C4-BC73-B887F3D2C2DB}"/>
              </a:ext>
            </a:extLst>
          </p:cNvPr>
          <p:cNvSpPr>
            <a:spLocks noChangeArrowheads="1"/>
          </p:cNvSpPr>
          <p:nvPr/>
        </p:nvSpPr>
        <p:spPr bwMode="auto">
          <a:xfrm>
            <a:off x="48768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write(2)</a:t>
            </a:r>
          </a:p>
        </p:txBody>
      </p:sp>
      <p:sp>
        <p:nvSpPr>
          <p:cNvPr id="81930" name="AutoShape 9">
            <a:extLst>
              <a:ext uri="{FF2B5EF4-FFF2-40B4-BE49-F238E27FC236}">
                <a16:creationId xmlns:a16="http://schemas.microsoft.com/office/drawing/2014/main" id="{D88C63CE-D99D-4413-B041-C5497A3EE06F}"/>
              </a:ext>
            </a:extLst>
          </p:cNvPr>
          <p:cNvSpPr>
            <a:spLocks noChangeArrowheads="1"/>
          </p:cNvSpPr>
          <p:nvPr/>
        </p:nvSpPr>
        <p:spPr bwMode="auto">
          <a:xfrm>
            <a:off x="838200" y="5257800"/>
            <a:ext cx="7391400" cy="76200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81931" name="Text Box 10">
            <a:extLst>
              <a:ext uri="{FF2B5EF4-FFF2-40B4-BE49-F238E27FC236}">
                <a16:creationId xmlns:a16="http://schemas.microsoft.com/office/drawing/2014/main" id="{3F410E93-DA99-48F3-83BA-E982C1EE26C5}"/>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81932" name="AutoShape 11">
            <a:extLst>
              <a:ext uri="{FF2B5EF4-FFF2-40B4-BE49-F238E27FC236}">
                <a16:creationId xmlns:a16="http://schemas.microsoft.com/office/drawing/2014/main" id="{1E72CFB4-E7D3-4A91-9521-F5C4873523E0}"/>
              </a:ext>
            </a:extLst>
          </p:cNvPr>
          <p:cNvSpPr>
            <a:spLocks noChangeArrowheads="1"/>
          </p:cNvSpPr>
          <p:nvPr/>
        </p:nvSpPr>
        <p:spPr bwMode="auto">
          <a:xfrm>
            <a:off x="6842125" y="4259263"/>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read(1)</a:t>
            </a:r>
          </a:p>
        </p:txBody>
      </p:sp>
      <p:sp>
        <p:nvSpPr>
          <p:cNvPr id="81933" name="Text Box 21">
            <a:extLst>
              <a:ext uri="{FF2B5EF4-FFF2-40B4-BE49-F238E27FC236}">
                <a16:creationId xmlns:a16="http://schemas.microsoft.com/office/drawing/2014/main" id="{7D19F457-AA79-44FE-93D1-5647BB64361B}"/>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(4)</a:t>
            </a:r>
          </a:p>
        </p:txBody>
      </p:sp>
    </p:spTree>
  </p:cSld>
  <p:clrMapOvr>
    <a:masterClrMapping/>
  </p:clrMapOvr>
  <p:transition>
    <p:blinds/>
  </p:transition>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3">
            <a:extLst>
              <a:ext uri="{FF2B5EF4-FFF2-40B4-BE49-F238E27FC236}">
                <a16:creationId xmlns:a16="http://schemas.microsoft.com/office/drawing/2014/main" id="{52E7DB29-BCC1-45F7-BC4B-C06FD9CDE7ED}"/>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9E3196F-5E31-4B76-B763-7EF2BD10661E}" type="slidenum">
              <a:rPr lang="ar-SA" altLang="zh-CN" sz="1400" b="0">
                <a:solidFill>
                  <a:schemeClr val="tx1"/>
                </a:solidFill>
                <a:latin typeface="Comic Sans MS" panose="030F0702030302020204" pitchFamily="66" charset="0"/>
              </a:rPr>
              <a:pPr/>
              <a:t>85</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82948" name="Picture 2" descr="magic">
            <a:extLst>
              <a:ext uri="{FF2B5EF4-FFF2-40B4-BE49-F238E27FC236}">
                <a16:creationId xmlns:a16="http://schemas.microsoft.com/office/drawing/2014/main" id="{2F76B91A-9CFF-46F6-A8B7-A968397C29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2949" name="Rectangle 3">
            <a:extLst>
              <a:ext uri="{FF2B5EF4-FFF2-40B4-BE49-F238E27FC236}">
                <a16:creationId xmlns:a16="http://schemas.microsoft.com/office/drawing/2014/main" id="{94D2FE37-22F8-4952-AFD0-D0398D7D146B}"/>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Read/Write Register Example</a:t>
            </a:r>
          </a:p>
        </p:txBody>
      </p:sp>
      <p:sp>
        <p:nvSpPr>
          <p:cNvPr id="82950" name="Text Box 4">
            <a:extLst>
              <a:ext uri="{FF2B5EF4-FFF2-40B4-BE49-F238E27FC236}">
                <a16:creationId xmlns:a16="http://schemas.microsoft.com/office/drawing/2014/main" id="{4DDBA5A4-E79A-4813-9FEB-237E7C914DEF}"/>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82951" name="AutoShape 5">
            <a:extLst>
              <a:ext uri="{FF2B5EF4-FFF2-40B4-BE49-F238E27FC236}">
                <a16:creationId xmlns:a16="http://schemas.microsoft.com/office/drawing/2014/main" id="{AA112D59-4920-4190-9080-6FF3EF62DE39}"/>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write(0)</a:t>
            </a:r>
          </a:p>
        </p:txBody>
      </p:sp>
      <p:sp>
        <p:nvSpPr>
          <p:cNvPr id="82952" name="AutoShape 6">
            <a:extLst>
              <a:ext uri="{FF2B5EF4-FFF2-40B4-BE49-F238E27FC236}">
                <a16:creationId xmlns:a16="http://schemas.microsoft.com/office/drawing/2014/main" id="{C35DE601-A3B3-469D-98A7-49772F2C6455}"/>
              </a:ext>
            </a:extLst>
          </p:cNvPr>
          <p:cNvSpPr>
            <a:spLocks noChangeArrowheads="1"/>
          </p:cNvSpPr>
          <p:nvPr/>
        </p:nvSpPr>
        <p:spPr bwMode="auto">
          <a:xfrm>
            <a:off x="1295400" y="42672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write(1)</a:t>
            </a:r>
          </a:p>
        </p:txBody>
      </p:sp>
      <p:sp>
        <p:nvSpPr>
          <p:cNvPr id="82953" name="AutoShape 7">
            <a:extLst>
              <a:ext uri="{FF2B5EF4-FFF2-40B4-BE49-F238E27FC236}">
                <a16:creationId xmlns:a16="http://schemas.microsoft.com/office/drawing/2014/main" id="{72FDA20E-B607-4054-B75D-EA3D0FF275FB}"/>
              </a:ext>
            </a:extLst>
          </p:cNvPr>
          <p:cNvSpPr>
            <a:spLocks noChangeArrowheads="1"/>
          </p:cNvSpPr>
          <p:nvPr/>
        </p:nvSpPr>
        <p:spPr bwMode="auto">
          <a:xfrm>
            <a:off x="48768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write(2)</a:t>
            </a:r>
          </a:p>
        </p:txBody>
      </p:sp>
      <p:sp>
        <p:nvSpPr>
          <p:cNvPr id="82954" name="AutoShape 8">
            <a:extLst>
              <a:ext uri="{FF2B5EF4-FFF2-40B4-BE49-F238E27FC236}">
                <a16:creationId xmlns:a16="http://schemas.microsoft.com/office/drawing/2014/main" id="{BC61ABD6-C4B7-4E59-99DE-D122626B293D}"/>
              </a:ext>
            </a:extLst>
          </p:cNvPr>
          <p:cNvSpPr>
            <a:spLocks noChangeArrowheads="1"/>
          </p:cNvSpPr>
          <p:nvPr/>
        </p:nvSpPr>
        <p:spPr bwMode="auto">
          <a:xfrm>
            <a:off x="838200" y="5257800"/>
            <a:ext cx="7391400" cy="76200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82955" name="Text Box 9">
            <a:extLst>
              <a:ext uri="{FF2B5EF4-FFF2-40B4-BE49-F238E27FC236}">
                <a16:creationId xmlns:a16="http://schemas.microsoft.com/office/drawing/2014/main" id="{1E995058-D400-44FF-B203-0751AEC9E8F4}"/>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82956" name="AutoShape 10">
            <a:extLst>
              <a:ext uri="{FF2B5EF4-FFF2-40B4-BE49-F238E27FC236}">
                <a16:creationId xmlns:a16="http://schemas.microsoft.com/office/drawing/2014/main" id="{838BAFDB-9FCD-4C49-AF3E-656FFA9CC50B}"/>
              </a:ext>
            </a:extLst>
          </p:cNvPr>
          <p:cNvSpPr>
            <a:spLocks noChangeArrowheads="1"/>
          </p:cNvSpPr>
          <p:nvPr/>
        </p:nvSpPr>
        <p:spPr bwMode="auto">
          <a:xfrm>
            <a:off x="6842125" y="4259263"/>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read(1)</a:t>
            </a:r>
          </a:p>
        </p:txBody>
      </p:sp>
      <p:grpSp>
        <p:nvGrpSpPr>
          <p:cNvPr id="82957" name="Group 11">
            <a:extLst>
              <a:ext uri="{FF2B5EF4-FFF2-40B4-BE49-F238E27FC236}">
                <a16:creationId xmlns:a16="http://schemas.microsoft.com/office/drawing/2014/main" id="{8D53BCF6-46D8-46D7-8270-1B823E8B8118}"/>
              </a:ext>
            </a:extLst>
          </p:cNvPr>
          <p:cNvGrpSpPr>
            <a:grpSpLocks/>
          </p:cNvGrpSpPr>
          <p:nvPr/>
        </p:nvGrpSpPr>
        <p:grpSpPr bwMode="auto">
          <a:xfrm>
            <a:off x="1308100" y="3368675"/>
            <a:ext cx="5410200" cy="1905000"/>
            <a:chOff x="824" y="2112"/>
            <a:chExt cx="3408" cy="1200"/>
          </a:xfrm>
        </p:grpSpPr>
        <p:sp>
          <p:nvSpPr>
            <p:cNvPr id="82959" name="AutoShape 12">
              <a:extLst>
                <a:ext uri="{FF2B5EF4-FFF2-40B4-BE49-F238E27FC236}">
                  <a16:creationId xmlns:a16="http://schemas.microsoft.com/office/drawing/2014/main" id="{607F87AC-6CA6-4F07-ABAA-B4C5849121E6}"/>
                </a:ext>
              </a:extLst>
            </p:cNvPr>
            <p:cNvSpPr>
              <a:spLocks noChangeArrowheads="1"/>
            </p:cNvSpPr>
            <p:nvPr/>
          </p:nvSpPr>
          <p:spPr bwMode="auto">
            <a:xfrm>
              <a:off x="824" y="2688"/>
              <a:ext cx="3360" cy="624"/>
            </a:xfrm>
            <a:prstGeom prst="leftRightArrow">
              <a:avLst>
                <a:gd name="adj1" fmla="val 50000"/>
                <a:gd name="adj2" fmla="val 44722"/>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write(1)</a:t>
              </a:r>
            </a:p>
          </p:txBody>
        </p:sp>
        <p:sp>
          <p:nvSpPr>
            <p:cNvPr id="82960" name="Line 13">
              <a:extLst>
                <a:ext uri="{FF2B5EF4-FFF2-40B4-BE49-F238E27FC236}">
                  <a16:creationId xmlns:a16="http://schemas.microsoft.com/office/drawing/2014/main" id="{262CD7D4-BFEF-4992-B489-292958881FA7}"/>
                </a:ext>
              </a:extLst>
            </p:cNvPr>
            <p:cNvSpPr>
              <a:spLocks noChangeShapeType="1"/>
            </p:cNvSpPr>
            <p:nvPr/>
          </p:nvSpPr>
          <p:spPr bwMode="auto">
            <a:xfrm flipH="1">
              <a:off x="3735" y="2835"/>
              <a:ext cx="9" cy="314"/>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2961" name="AutoShape 14">
              <a:extLst>
                <a:ext uri="{FF2B5EF4-FFF2-40B4-BE49-F238E27FC236}">
                  <a16:creationId xmlns:a16="http://schemas.microsoft.com/office/drawing/2014/main" id="{65FFD1DE-9A0F-4A92-8A02-55A5CA7661CA}"/>
                </a:ext>
              </a:extLst>
            </p:cNvPr>
            <p:cNvSpPr>
              <a:spLocks noChangeArrowheads="1"/>
            </p:cNvSpPr>
            <p:nvPr/>
          </p:nvSpPr>
          <p:spPr bwMode="auto">
            <a:xfrm>
              <a:off x="3080" y="2112"/>
              <a:ext cx="1152" cy="624"/>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write(2)</a:t>
              </a:r>
            </a:p>
          </p:txBody>
        </p:sp>
        <p:sp>
          <p:nvSpPr>
            <p:cNvPr id="82962" name="Line 15">
              <a:extLst>
                <a:ext uri="{FF2B5EF4-FFF2-40B4-BE49-F238E27FC236}">
                  <a16:creationId xmlns:a16="http://schemas.microsoft.com/office/drawing/2014/main" id="{3982959E-60D4-4696-92B9-B6F42015B151}"/>
                </a:ext>
              </a:extLst>
            </p:cNvPr>
            <p:cNvSpPr>
              <a:spLocks noChangeShapeType="1"/>
            </p:cNvSpPr>
            <p:nvPr/>
          </p:nvSpPr>
          <p:spPr bwMode="auto">
            <a:xfrm flipH="1">
              <a:off x="3574" y="2259"/>
              <a:ext cx="9" cy="314"/>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82958" name="Text Box 17">
            <a:extLst>
              <a:ext uri="{FF2B5EF4-FFF2-40B4-BE49-F238E27FC236}">
                <a16:creationId xmlns:a16="http://schemas.microsoft.com/office/drawing/2014/main" id="{C36F30FE-C38A-45EE-9791-948A052D307C}"/>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(4)</a:t>
            </a:r>
          </a:p>
        </p:txBody>
      </p:sp>
    </p:spTree>
  </p:cSld>
  <p:clrMapOvr>
    <a:masterClrMapping/>
  </p:clrMapOvr>
  <p:transition>
    <p:blinds/>
  </p:transition>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Slide Number Placeholder 3">
            <a:extLst>
              <a:ext uri="{FF2B5EF4-FFF2-40B4-BE49-F238E27FC236}">
                <a16:creationId xmlns:a16="http://schemas.microsoft.com/office/drawing/2014/main" id="{1C3B17E0-8756-4C50-9118-BB5C3D8369BA}"/>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2E02170-3B87-4F1B-BECE-AE389B0827E9}" type="slidenum">
              <a:rPr lang="ar-SA" altLang="zh-CN" sz="1400" b="0">
                <a:solidFill>
                  <a:schemeClr val="tx1"/>
                </a:solidFill>
                <a:latin typeface="Comic Sans MS" panose="030F0702030302020204" pitchFamily="66" charset="0"/>
              </a:rPr>
              <a:pPr/>
              <a:t>86</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83972" name="Picture 2" descr="magic">
            <a:extLst>
              <a:ext uri="{FF2B5EF4-FFF2-40B4-BE49-F238E27FC236}">
                <a16:creationId xmlns:a16="http://schemas.microsoft.com/office/drawing/2014/main" id="{4E68F32D-2B8C-4B80-A1BF-816E4DFAD3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3973" name="Rectangle 3">
            <a:extLst>
              <a:ext uri="{FF2B5EF4-FFF2-40B4-BE49-F238E27FC236}">
                <a16:creationId xmlns:a16="http://schemas.microsoft.com/office/drawing/2014/main" id="{91673037-01D1-489F-85AA-54BFC4C7C2F0}"/>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Read/Write Register Example</a:t>
            </a:r>
          </a:p>
        </p:txBody>
      </p:sp>
      <p:sp>
        <p:nvSpPr>
          <p:cNvPr id="83974" name="Text Box 4">
            <a:extLst>
              <a:ext uri="{FF2B5EF4-FFF2-40B4-BE49-F238E27FC236}">
                <a16:creationId xmlns:a16="http://schemas.microsoft.com/office/drawing/2014/main" id="{0499D93E-14D4-4886-B3AA-C4D9CB4363F3}"/>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83975" name="AutoShape 5">
            <a:extLst>
              <a:ext uri="{FF2B5EF4-FFF2-40B4-BE49-F238E27FC236}">
                <a16:creationId xmlns:a16="http://schemas.microsoft.com/office/drawing/2014/main" id="{CAD1C597-A67E-4ECD-A474-6CABDF5B33A5}"/>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write(0)</a:t>
            </a:r>
          </a:p>
        </p:txBody>
      </p:sp>
      <p:sp>
        <p:nvSpPr>
          <p:cNvPr id="83976" name="AutoShape 6">
            <a:extLst>
              <a:ext uri="{FF2B5EF4-FFF2-40B4-BE49-F238E27FC236}">
                <a16:creationId xmlns:a16="http://schemas.microsoft.com/office/drawing/2014/main" id="{47296281-623D-4ADE-A37E-584859499AB0}"/>
              </a:ext>
            </a:extLst>
          </p:cNvPr>
          <p:cNvSpPr>
            <a:spLocks noChangeArrowheads="1"/>
          </p:cNvSpPr>
          <p:nvPr/>
        </p:nvSpPr>
        <p:spPr bwMode="auto">
          <a:xfrm>
            <a:off x="1295400" y="42672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write(1)</a:t>
            </a:r>
          </a:p>
        </p:txBody>
      </p:sp>
      <p:sp>
        <p:nvSpPr>
          <p:cNvPr id="83977" name="AutoShape 7">
            <a:extLst>
              <a:ext uri="{FF2B5EF4-FFF2-40B4-BE49-F238E27FC236}">
                <a16:creationId xmlns:a16="http://schemas.microsoft.com/office/drawing/2014/main" id="{C8EF675D-D866-4094-8C10-7567E06B32FF}"/>
              </a:ext>
            </a:extLst>
          </p:cNvPr>
          <p:cNvSpPr>
            <a:spLocks noChangeArrowheads="1"/>
          </p:cNvSpPr>
          <p:nvPr/>
        </p:nvSpPr>
        <p:spPr bwMode="auto">
          <a:xfrm>
            <a:off x="48768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write(2)</a:t>
            </a:r>
          </a:p>
        </p:txBody>
      </p:sp>
      <p:sp>
        <p:nvSpPr>
          <p:cNvPr id="83978" name="AutoShape 8">
            <a:extLst>
              <a:ext uri="{FF2B5EF4-FFF2-40B4-BE49-F238E27FC236}">
                <a16:creationId xmlns:a16="http://schemas.microsoft.com/office/drawing/2014/main" id="{2A1B7DE6-4463-44D8-858B-948CC9CB0517}"/>
              </a:ext>
            </a:extLst>
          </p:cNvPr>
          <p:cNvSpPr>
            <a:spLocks noChangeArrowheads="1"/>
          </p:cNvSpPr>
          <p:nvPr/>
        </p:nvSpPr>
        <p:spPr bwMode="auto">
          <a:xfrm>
            <a:off x="838200" y="5257800"/>
            <a:ext cx="7391400" cy="76200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83979" name="Text Box 9">
            <a:extLst>
              <a:ext uri="{FF2B5EF4-FFF2-40B4-BE49-F238E27FC236}">
                <a16:creationId xmlns:a16="http://schemas.microsoft.com/office/drawing/2014/main" id="{4C38AFC6-1ADB-4914-891D-7B1B7934D4F0}"/>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83980" name="AutoShape 10">
            <a:extLst>
              <a:ext uri="{FF2B5EF4-FFF2-40B4-BE49-F238E27FC236}">
                <a16:creationId xmlns:a16="http://schemas.microsoft.com/office/drawing/2014/main" id="{7F029558-440E-4D8F-A867-28891068600E}"/>
              </a:ext>
            </a:extLst>
          </p:cNvPr>
          <p:cNvSpPr>
            <a:spLocks noChangeArrowheads="1"/>
          </p:cNvSpPr>
          <p:nvPr/>
        </p:nvSpPr>
        <p:spPr bwMode="auto">
          <a:xfrm>
            <a:off x="6842125" y="4259263"/>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read(1)</a:t>
            </a:r>
          </a:p>
        </p:txBody>
      </p:sp>
      <p:grpSp>
        <p:nvGrpSpPr>
          <p:cNvPr id="83981" name="Group 11">
            <a:extLst>
              <a:ext uri="{FF2B5EF4-FFF2-40B4-BE49-F238E27FC236}">
                <a16:creationId xmlns:a16="http://schemas.microsoft.com/office/drawing/2014/main" id="{F03D0F58-E35E-4C45-B4DA-FBF5123405D2}"/>
              </a:ext>
            </a:extLst>
          </p:cNvPr>
          <p:cNvGrpSpPr>
            <a:grpSpLocks/>
          </p:cNvGrpSpPr>
          <p:nvPr/>
        </p:nvGrpSpPr>
        <p:grpSpPr bwMode="auto">
          <a:xfrm>
            <a:off x="1308100" y="3368675"/>
            <a:ext cx="5410200" cy="1905000"/>
            <a:chOff x="824" y="2112"/>
            <a:chExt cx="3408" cy="1200"/>
          </a:xfrm>
        </p:grpSpPr>
        <p:sp>
          <p:nvSpPr>
            <p:cNvPr id="83984" name="AutoShape 12">
              <a:extLst>
                <a:ext uri="{FF2B5EF4-FFF2-40B4-BE49-F238E27FC236}">
                  <a16:creationId xmlns:a16="http://schemas.microsoft.com/office/drawing/2014/main" id="{8582729F-A44C-4AB1-B8AB-FCE74C75B8C4}"/>
                </a:ext>
              </a:extLst>
            </p:cNvPr>
            <p:cNvSpPr>
              <a:spLocks noChangeArrowheads="1"/>
            </p:cNvSpPr>
            <p:nvPr/>
          </p:nvSpPr>
          <p:spPr bwMode="auto">
            <a:xfrm>
              <a:off x="824" y="2688"/>
              <a:ext cx="3360" cy="624"/>
            </a:xfrm>
            <a:prstGeom prst="leftRightArrow">
              <a:avLst>
                <a:gd name="adj1" fmla="val 50000"/>
                <a:gd name="adj2" fmla="val 44722"/>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write(1)</a:t>
              </a:r>
            </a:p>
          </p:txBody>
        </p:sp>
        <p:sp>
          <p:nvSpPr>
            <p:cNvPr id="83985" name="Line 13">
              <a:extLst>
                <a:ext uri="{FF2B5EF4-FFF2-40B4-BE49-F238E27FC236}">
                  <a16:creationId xmlns:a16="http://schemas.microsoft.com/office/drawing/2014/main" id="{C0B54C4F-A5C4-4B0C-A3F1-BDF831FB886D}"/>
                </a:ext>
              </a:extLst>
            </p:cNvPr>
            <p:cNvSpPr>
              <a:spLocks noChangeShapeType="1"/>
            </p:cNvSpPr>
            <p:nvPr/>
          </p:nvSpPr>
          <p:spPr bwMode="auto">
            <a:xfrm flipH="1">
              <a:off x="3735" y="2835"/>
              <a:ext cx="9" cy="314"/>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3986" name="AutoShape 14">
              <a:extLst>
                <a:ext uri="{FF2B5EF4-FFF2-40B4-BE49-F238E27FC236}">
                  <a16:creationId xmlns:a16="http://schemas.microsoft.com/office/drawing/2014/main" id="{C73C8001-1669-4AEB-A9E5-FBAA96A21160}"/>
                </a:ext>
              </a:extLst>
            </p:cNvPr>
            <p:cNvSpPr>
              <a:spLocks noChangeArrowheads="1"/>
            </p:cNvSpPr>
            <p:nvPr/>
          </p:nvSpPr>
          <p:spPr bwMode="auto">
            <a:xfrm>
              <a:off x="3080" y="2112"/>
              <a:ext cx="1152" cy="624"/>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write(2)</a:t>
              </a:r>
            </a:p>
          </p:txBody>
        </p:sp>
        <p:sp>
          <p:nvSpPr>
            <p:cNvPr id="83987" name="Line 15">
              <a:extLst>
                <a:ext uri="{FF2B5EF4-FFF2-40B4-BE49-F238E27FC236}">
                  <a16:creationId xmlns:a16="http://schemas.microsoft.com/office/drawing/2014/main" id="{43A263FE-5686-4712-8A8D-FB65A38EA8E4}"/>
                </a:ext>
              </a:extLst>
            </p:cNvPr>
            <p:cNvSpPr>
              <a:spLocks noChangeShapeType="1"/>
            </p:cNvSpPr>
            <p:nvPr/>
          </p:nvSpPr>
          <p:spPr bwMode="auto">
            <a:xfrm flipH="1">
              <a:off x="3574" y="2259"/>
              <a:ext cx="9" cy="314"/>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83982" name="Text Box 16">
            <a:extLst>
              <a:ext uri="{FF2B5EF4-FFF2-40B4-BE49-F238E27FC236}">
                <a16:creationId xmlns:a16="http://schemas.microsoft.com/office/drawing/2014/main" id="{B4B51246-4187-4FE8-8895-2A0D2AABD816}"/>
              </a:ext>
            </a:extLst>
          </p:cNvPr>
          <p:cNvSpPr txBox="1">
            <a:spLocks noChangeArrowheads="1"/>
          </p:cNvSpPr>
          <p:nvPr/>
        </p:nvSpPr>
        <p:spPr bwMode="auto">
          <a:xfrm rot="2237948">
            <a:off x="4572000" y="2552700"/>
            <a:ext cx="4572000" cy="8001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4400">
                <a:latin typeface="Comic Sans MS" panose="030F0702030302020204" pitchFamily="66" charset="0"/>
                <a:ea typeface="宋体" panose="02010600030101010101" pitchFamily="2" charset="-122"/>
              </a:rPr>
              <a:t>linearizable</a:t>
            </a:r>
          </a:p>
        </p:txBody>
      </p:sp>
      <p:sp>
        <p:nvSpPr>
          <p:cNvPr id="83983" name="Text Box 17">
            <a:extLst>
              <a:ext uri="{FF2B5EF4-FFF2-40B4-BE49-F238E27FC236}">
                <a16:creationId xmlns:a16="http://schemas.microsoft.com/office/drawing/2014/main" id="{F7F2D66E-C03C-465E-9703-EB6A8BF3D422}"/>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(4)</a:t>
            </a:r>
          </a:p>
        </p:txBody>
      </p:sp>
    </p:spTree>
  </p:cSld>
  <p:clrMapOvr>
    <a:masterClrMapping/>
  </p:clrMapOvr>
  <p:transition>
    <p:blinds/>
  </p:transition>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C333BFC-752B-4B31-B74A-3E2CB54CFD6C}"/>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B1AA279-3684-4796-B806-BB561574063C}" type="slidenum">
              <a:rPr lang="ar-SA" altLang="zh-CN" sz="1400" b="0">
                <a:solidFill>
                  <a:schemeClr val="tx1"/>
                </a:solidFill>
                <a:latin typeface="Comic Sans MS" panose="030F0702030302020204" pitchFamily="66" charset="0"/>
              </a:rPr>
              <a:pPr/>
              <a:t>87</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89092" name="Rectangle 2">
            <a:extLst>
              <a:ext uri="{FF2B5EF4-FFF2-40B4-BE49-F238E27FC236}">
                <a16:creationId xmlns:a16="http://schemas.microsoft.com/office/drawing/2014/main" id="{12DC4332-9158-4C05-8BF3-EBED89EF24BF}"/>
              </a:ext>
            </a:extLst>
          </p:cNvPr>
          <p:cNvSpPr>
            <a:spLocks noGrp="1" noChangeArrowheads="1"/>
          </p:cNvSpPr>
          <p:nvPr>
            <p:ph type="title"/>
          </p:nvPr>
        </p:nvSpPr>
        <p:spPr/>
        <p:txBody>
          <a:bodyPr/>
          <a:lstStyle/>
          <a:p>
            <a:pPr eaLnBrk="1" hangingPunct="1"/>
            <a:r>
              <a:rPr lang="en-US" altLang="zh-CN">
                <a:ea typeface="宋体" panose="02010600030101010101" pitchFamily="2" charset="-122"/>
              </a:rPr>
              <a:t>Talking About Executions</a:t>
            </a:r>
          </a:p>
        </p:txBody>
      </p:sp>
      <p:sp>
        <p:nvSpPr>
          <p:cNvPr id="89093" name="Rectangle 3">
            <a:extLst>
              <a:ext uri="{FF2B5EF4-FFF2-40B4-BE49-F238E27FC236}">
                <a16:creationId xmlns:a16="http://schemas.microsoft.com/office/drawing/2014/main" id="{CE7CB443-256B-485D-8D1C-8CCB04D8A1B9}"/>
              </a:ext>
            </a:extLst>
          </p:cNvPr>
          <p:cNvSpPr>
            <a:spLocks noGrp="1" noChangeArrowheads="1"/>
          </p:cNvSpPr>
          <p:nvPr>
            <p:ph type="body" idx="1"/>
          </p:nvPr>
        </p:nvSpPr>
        <p:spPr/>
        <p:txBody>
          <a:bodyPr/>
          <a:lstStyle/>
          <a:p>
            <a:pPr eaLnBrk="1" hangingPunct="1"/>
            <a:r>
              <a:rPr lang="en-US" altLang="zh-CN" dirty="0">
                <a:ea typeface="宋体" panose="02010600030101010101" pitchFamily="2" charset="-122"/>
              </a:rPr>
              <a:t>Why?</a:t>
            </a:r>
          </a:p>
          <a:p>
            <a:pPr lvl="1" eaLnBrk="1" hangingPunct="1"/>
            <a:r>
              <a:rPr lang="en-US" altLang="zh-CN" dirty="0">
                <a:ea typeface="宋体" panose="02010600030101010101" pitchFamily="2" charset="-122"/>
              </a:rPr>
              <a:t>Can</a:t>
            </a:r>
            <a:r>
              <a:rPr lang="en-US" altLang="zh-CN" dirty="0">
                <a:latin typeface="Arial" panose="020B0604020202020204" pitchFamily="34" charset="0"/>
                <a:ea typeface="宋体" panose="02010600030101010101" pitchFamily="2" charset="-122"/>
              </a:rPr>
              <a:t>’</a:t>
            </a:r>
            <a:r>
              <a:rPr lang="en-US" altLang="zh-CN" dirty="0">
                <a:ea typeface="宋体" panose="02010600030101010101" pitchFamily="2" charset="-122"/>
              </a:rPr>
              <a:t>t we specify the linearization point of each operation without describing an execution?</a:t>
            </a:r>
          </a:p>
          <a:p>
            <a:pPr eaLnBrk="1" hangingPunct="1"/>
            <a:r>
              <a:rPr lang="en-US" altLang="zh-CN" dirty="0">
                <a:ea typeface="宋体" panose="02010600030101010101" pitchFamily="2" charset="-122"/>
              </a:rPr>
              <a:t>Not Always</a:t>
            </a:r>
          </a:p>
          <a:p>
            <a:pPr lvl="1" eaLnBrk="1" hangingPunct="1"/>
            <a:r>
              <a:rPr lang="en-US" altLang="zh-CN" dirty="0">
                <a:ea typeface="宋体" panose="02010600030101010101" pitchFamily="2" charset="-122"/>
              </a:rPr>
              <a:t>In some cases, linearization point </a:t>
            </a:r>
            <a:r>
              <a:rPr lang="en-US" altLang="zh-CN" dirty="0">
                <a:solidFill>
                  <a:schemeClr val="tx1"/>
                </a:solidFill>
                <a:ea typeface="宋体" panose="02010600030101010101" pitchFamily="2" charset="-122"/>
              </a:rPr>
              <a:t>depends on the execution</a:t>
            </a:r>
            <a:endParaRPr lang="en-US" altLang="zh-CN"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9093">
                                            <p:txEl>
                                              <p:pRg st="2" end="2"/>
                                            </p:txEl>
                                          </p:spTgt>
                                        </p:tgtEl>
                                        <p:attrNameLst>
                                          <p:attrName>style.visibility</p:attrName>
                                        </p:attrNameLst>
                                      </p:cBhvr>
                                      <p:to>
                                        <p:strVal val="visible"/>
                                      </p:to>
                                    </p:set>
                                    <p:animEffect transition="in" filter="fade">
                                      <p:cBhvr>
                                        <p:cTn id="7" dur="500"/>
                                        <p:tgtEl>
                                          <p:spTgt spid="89093">
                                            <p:txEl>
                                              <p:pRg st="2" end="2"/>
                                            </p:txEl>
                                          </p:spTgt>
                                        </p:tgtEl>
                                      </p:cBhvr>
                                    </p:animEffect>
                                    <p:anim calcmode="lin" valueType="num">
                                      <p:cBhvr>
                                        <p:cTn id="8" dur="500" fill="hold"/>
                                        <p:tgtEl>
                                          <p:spTgt spid="8909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8909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9093">
                                            <p:txEl>
                                              <p:pRg st="3" end="3"/>
                                            </p:txEl>
                                          </p:spTgt>
                                        </p:tgtEl>
                                        <p:attrNameLst>
                                          <p:attrName>style.visibility</p:attrName>
                                        </p:attrNameLst>
                                      </p:cBhvr>
                                      <p:to>
                                        <p:strVal val="visible"/>
                                      </p:to>
                                    </p:set>
                                    <p:animEffect transition="in" filter="fade">
                                      <p:cBhvr>
                                        <p:cTn id="12" dur="500"/>
                                        <p:tgtEl>
                                          <p:spTgt spid="89093">
                                            <p:txEl>
                                              <p:pRg st="3" end="3"/>
                                            </p:txEl>
                                          </p:spTgt>
                                        </p:tgtEl>
                                      </p:cBhvr>
                                    </p:animEffect>
                                    <p:anim calcmode="lin" valueType="num">
                                      <p:cBhvr>
                                        <p:cTn id="13" dur="500" fill="hold"/>
                                        <p:tgtEl>
                                          <p:spTgt spid="89093">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8909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A431F0BB-136F-4250-A209-7B89D1E2299B}"/>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C571C6E-E3C2-4407-B951-C9DA3FF808F2}" type="slidenum">
              <a:rPr lang="ar-SA" altLang="zh-CN" sz="1400" b="0">
                <a:solidFill>
                  <a:schemeClr val="tx1"/>
                </a:solidFill>
                <a:latin typeface="Comic Sans MS" panose="030F0702030302020204" pitchFamily="66" charset="0"/>
              </a:rPr>
              <a:pPr/>
              <a:t>88</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90116" name="Picture 4" descr="magic">
            <a:extLst>
              <a:ext uri="{FF2B5EF4-FFF2-40B4-BE49-F238E27FC236}">
                <a16:creationId xmlns:a16="http://schemas.microsoft.com/office/drawing/2014/main" id="{A1AED441-7700-4A48-855A-C7D5155220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0117" name="Rectangle 2">
            <a:extLst>
              <a:ext uri="{FF2B5EF4-FFF2-40B4-BE49-F238E27FC236}">
                <a16:creationId xmlns:a16="http://schemas.microsoft.com/office/drawing/2014/main" id="{91FB23B0-579C-4DB9-B051-7B0E1D34428F}"/>
              </a:ext>
            </a:extLst>
          </p:cNvPr>
          <p:cNvSpPr>
            <a:spLocks noGrp="1" noChangeArrowheads="1"/>
          </p:cNvSpPr>
          <p:nvPr>
            <p:ph type="title"/>
          </p:nvPr>
        </p:nvSpPr>
        <p:spPr/>
        <p:txBody>
          <a:bodyPr/>
          <a:lstStyle/>
          <a:p>
            <a:pPr eaLnBrk="1" hangingPunct="1"/>
            <a:r>
              <a:rPr lang="en-US" altLang="zh-CN">
                <a:ea typeface="宋体" panose="02010600030101010101" pitchFamily="2" charset="-122"/>
              </a:rPr>
              <a:t>Formal Model of Executions</a:t>
            </a:r>
          </a:p>
        </p:txBody>
      </p:sp>
      <p:sp>
        <p:nvSpPr>
          <p:cNvPr id="90118" name="Rectangle 3">
            <a:extLst>
              <a:ext uri="{FF2B5EF4-FFF2-40B4-BE49-F238E27FC236}">
                <a16:creationId xmlns:a16="http://schemas.microsoft.com/office/drawing/2014/main" id="{255F63DE-C9A4-48A6-B6CF-73D5620F2287}"/>
              </a:ext>
            </a:extLst>
          </p:cNvPr>
          <p:cNvSpPr>
            <a:spLocks noGrp="1" noChangeArrowheads="1"/>
          </p:cNvSpPr>
          <p:nvPr>
            <p:ph type="body" idx="1"/>
          </p:nvPr>
        </p:nvSpPr>
        <p:spPr/>
        <p:txBody>
          <a:bodyPr/>
          <a:lstStyle/>
          <a:p>
            <a:pPr eaLnBrk="1" hangingPunct="1"/>
            <a:r>
              <a:rPr lang="en-US" altLang="zh-CN" dirty="0">
                <a:ea typeface="宋体" panose="02010600030101010101" pitchFamily="2" charset="-122"/>
              </a:rPr>
              <a:t>Define precisely what we mean</a:t>
            </a:r>
          </a:p>
          <a:p>
            <a:pPr lvl="1" eaLnBrk="1" hangingPunct="1"/>
            <a:r>
              <a:rPr lang="en-US" altLang="zh-CN" dirty="0">
                <a:ea typeface="宋体" panose="02010600030101010101" pitchFamily="2" charset="-122"/>
              </a:rPr>
              <a:t>Ambiguity is bad when intuition is weak</a:t>
            </a:r>
          </a:p>
          <a:p>
            <a:pPr eaLnBrk="1" hangingPunct="1"/>
            <a:r>
              <a:rPr lang="en-US" altLang="zh-CN" dirty="0">
                <a:ea typeface="宋体" panose="02010600030101010101" pitchFamily="2" charset="-122"/>
              </a:rPr>
              <a:t>Allow reasoning</a:t>
            </a:r>
          </a:p>
          <a:p>
            <a:pPr lvl="1" eaLnBrk="1" hangingPunct="1"/>
            <a:r>
              <a:rPr lang="en-US" altLang="zh-CN" dirty="0">
                <a:ea typeface="宋体" panose="02010600030101010101" pitchFamily="2" charset="-122"/>
              </a:rPr>
              <a:t>Formal</a:t>
            </a:r>
          </a:p>
          <a:p>
            <a:pPr lvl="1" eaLnBrk="1" hangingPunct="1"/>
            <a:r>
              <a:rPr lang="en-US" altLang="zh-CN" dirty="0">
                <a:ea typeface="宋体" panose="02010600030101010101" pitchFamily="2" charset="-122"/>
              </a:rPr>
              <a:t>But mostly informal</a:t>
            </a:r>
          </a:p>
          <a:p>
            <a:pPr lvl="2" eaLnBrk="1" hangingPunct="1"/>
            <a:r>
              <a:rPr lang="en-US" altLang="zh-CN" dirty="0">
                <a:ea typeface="宋体" panose="02010600030101010101" pitchFamily="2" charset="-122"/>
              </a:rPr>
              <a:t>In the long run, actually more important</a:t>
            </a:r>
          </a:p>
          <a:p>
            <a:pPr lvl="1" eaLnBrk="1" hangingPunct="1"/>
            <a:endParaRPr lang="en-US" altLang="zh-CN" dirty="0">
              <a:ea typeface="宋体" panose="02010600030101010101" pitchFamily="2" charset="-122"/>
            </a:endParaRPr>
          </a:p>
          <a:p>
            <a:pPr lvl="1" eaLnBrk="1" hangingPunct="1"/>
            <a:endParaRPr lang="en-US" altLang="zh-CN" dirty="0">
              <a:ea typeface="宋体" panose="02010600030101010101" pitchFamily="2" charset="-122"/>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87E3D18F-AD90-4DE3-8ACD-1F9FEAC86CE6}"/>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4A92464-B075-4273-8923-52998739E2AE}" type="slidenum">
              <a:rPr lang="ar-SA" altLang="zh-CN" sz="1400" b="0">
                <a:solidFill>
                  <a:schemeClr val="tx1"/>
                </a:solidFill>
                <a:latin typeface="Comic Sans MS" panose="030F0702030302020204" pitchFamily="66" charset="0"/>
              </a:rPr>
              <a:pPr/>
              <a:t>89</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91140" name="Picture 4" descr="magic">
            <a:extLst>
              <a:ext uri="{FF2B5EF4-FFF2-40B4-BE49-F238E27FC236}">
                <a16:creationId xmlns:a16="http://schemas.microsoft.com/office/drawing/2014/main" id="{3E5B5BE1-476B-4997-A4CD-B5AE10C425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1141" name="Rectangle 2">
            <a:extLst>
              <a:ext uri="{FF2B5EF4-FFF2-40B4-BE49-F238E27FC236}">
                <a16:creationId xmlns:a16="http://schemas.microsoft.com/office/drawing/2014/main" id="{8612A25E-DEAC-45B0-B120-180428AFA54D}"/>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Split Method Calls into Two Events</a:t>
            </a:r>
          </a:p>
        </p:txBody>
      </p:sp>
      <p:sp>
        <p:nvSpPr>
          <p:cNvPr id="91142" name="Rectangle 3">
            <a:extLst>
              <a:ext uri="{FF2B5EF4-FFF2-40B4-BE49-F238E27FC236}">
                <a16:creationId xmlns:a16="http://schemas.microsoft.com/office/drawing/2014/main" id="{E4D5B5E3-1E9C-4E4A-B5D6-978DCD758FA2}"/>
              </a:ext>
            </a:extLst>
          </p:cNvPr>
          <p:cNvSpPr>
            <a:spLocks noGrp="1" noChangeArrowheads="1"/>
          </p:cNvSpPr>
          <p:nvPr>
            <p:ph type="body" idx="1"/>
          </p:nvPr>
        </p:nvSpPr>
        <p:spPr/>
        <p:txBody>
          <a:bodyPr/>
          <a:lstStyle/>
          <a:p>
            <a:pPr eaLnBrk="1" hangingPunct="1">
              <a:lnSpc>
                <a:spcPct val="90000"/>
              </a:lnSpc>
            </a:pPr>
            <a:r>
              <a:rPr lang="en-US" altLang="zh-CN">
                <a:ea typeface="宋体" panose="02010600030101010101" pitchFamily="2" charset="-122"/>
              </a:rPr>
              <a:t>Invocation</a:t>
            </a:r>
          </a:p>
          <a:p>
            <a:pPr lvl="1" eaLnBrk="1" hangingPunct="1">
              <a:lnSpc>
                <a:spcPct val="90000"/>
              </a:lnSpc>
            </a:pPr>
            <a:r>
              <a:rPr lang="en-US" altLang="zh-CN">
                <a:ea typeface="宋体" panose="02010600030101010101" pitchFamily="2" charset="-122"/>
              </a:rPr>
              <a:t>method name &amp; args</a:t>
            </a:r>
          </a:p>
          <a:p>
            <a:pPr lvl="1" eaLnBrk="1" hangingPunct="1">
              <a:lnSpc>
                <a:spcPct val="90000"/>
              </a:lnSpc>
            </a:pPr>
            <a:r>
              <a:rPr lang="en-US" altLang="zh-CN" b="1">
                <a:solidFill>
                  <a:schemeClr val="tx1"/>
                </a:solidFill>
                <a:latin typeface="Lucida Console" panose="020B0609040504020204" pitchFamily="49" charset="0"/>
                <a:ea typeface="宋体" panose="02010600030101010101" pitchFamily="2" charset="-122"/>
              </a:rPr>
              <a:t>q.enq(x)</a:t>
            </a:r>
          </a:p>
          <a:p>
            <a:pPr eaLnBrk="1" hangingPunct="1">
              <a:lnSpc>
                <a:spcPct val="90000"/>
              </a:lnSpc>
            </a:pPr>
            <a:r>
              <a:rPr lang="en-US" altLang="zh-CN">
                <a:ea typeface="宋体" panose="02010600030101010101" pitchFamily="2" charset="-122"/>
              </a:rPr>
              <a:t>Response</a:t>
            </a:r>
          </a:p>
          <a:p>
            <a:pPr lvl="1" eaLnBrk="1" hangingPunct="1">
              <a:lnSpc>
                <a:spcPct val="90000"/>
              </a:lnSpc>
            </a:pPr>
            <a:r>
              <a:rPr lang="en-US" altLang="zh-CN">
                <a:ea typeface="宋体" panose="02010600030101010101" pitchFamily="2" charset="-122"/>
              </a:rPr>
              <a:t>result or exception</a:t>
            </a:r>
          </a:p>
          <a:p>
            <a:pPr lvl="1" eaLnBrk="1" hangingPunct="1">
              <a:lnSpc>
                <a:spcPct val="90000"/>
              </a:lnSpc>
            </a:pPr>
            <a:r>
              <a:rPr lang="en-US" altLang="zh-CN" b="1">
                <a:solidFill>
                  <a:schemeClr val="tx1"/>
                </a:solidFill>
                <a:latin typeface="Lucida Console" panose="020B0609040504020204" pitchFamily="49" charset="0"/>
                <a:ea typeface="宋体" panose="02010600030101010101" pitchFamily="2" charset="-122"/>
              </a:rPr>
              <a:t>q.enq(x)</a:t>
            </a:r>
            <a:r>
              <a:rPr lang="en-US" altLang="zh-CN">
                <a:ea typeface="宋体" panose="02010600030101010101" pitchFamily="2" charset="-122"/>
              </a:rPr>
              <a:t> returns </a:t>
            </a:r>
            <a:r>
              <a:rPr lang="en-US" altLang="zh-CN" b="1">
                <a:solidFill>
                  <a:schemeClr val="tx1"/>
                </a:solidFill>
                <a:latin typeface="Lucida Console" panose="020B0609040504020204" pitchFamily="49" charset="0"/>
                <a:ea typeface="宋体" panose="02010600030101010101" pitchFamily="2" charset="-122"/>
              </a:rPr>
              <a:t>void</a:t>
            </a:r>
          </a:p>
          <a:p>
            <a:pPr lvl="1" eaLnBrk="1" hangingPunct="1">
              <a:lnSpc>
                <a:spcPct val="90000"/>
              </a:lnSpc>
            </a:pPr>
            <a:r>
              <a:rPr lang="en-US" altLang="zh-CN" b="1">
                <a:solidFill>
                  <a:schemeClr val="tx1"/>
                </a:solidFill>
                <a:latin typeface="Lucida Console" panose="020B0609040504020204" pitchFamily="49" charset="0"/>
                <a:ea typeface="宋体" panose="02010600030101010101" pitchFamily="2" charset="-122"/>
              </a:rPr>
              <a:t>q.deq()</a:t>
            </a:r>
            <a:r>
              <a:rPr lang="en-US" altLang="zh-CN" b="1">
                <a:solidFill>
                  <a:schemeClr val="tx1"/>
                </a:solidFill>
                <a:latin typeface="Courier New" panose="02070309020205020404" pitchFamily="49" charset="0"/>
                <a:ea typeface="宋体" panose="02010600030101010101" pitchFamily="2" charset="-122"/>
              </a:rPr>
              <a:t> </a:t>
            </a:r>
            <a:r>
              <a:rPr lang="en-US" altLang="zh-CN">
                <a:ea typeface="宋体" panose="02010600030101010101" pitchFamily="2" charset="-122"/>
              </a:rPr>
              <a:t> returns </a:t>
            </a:r>
            <a:r>
              <a:rPr lang="en-US" altLang="zh-CN" b="1">
                <a:solidFill>
                  <a:schemeClr val="tx1"/>
                </a:solidFill>
                <a:latin typeface="Lucida Console" panose="020B0609040504020204" pitchFamily="49" charset="0"/>
                <a:ea typeface="宋体" panose="02010600030101010101" pitchFamily="2" charset="-122"/>
              </a:rPr>
              <a:t>x</a:t>
            </a:r>
          </a:p>
          <a:p>
            <a:pPr lvl="1" eaLnBrk="1" hangingPunct="1">
              <a:lnSpc>
                <a:spcPct val="90000"/>
              </a:lnSpc>
            </a:pPr>
            <a:r>
              <a:rPr lang="en-US" altLang="zh-CN" b="1">
                <a:solidFill>
                  <a:schemeClr val="tx1"/>
                </a:solidFill>
                <a:latin typeface="Lucida Console" panose="020B0609040504020204" pitchFamily="49" charset="0"/>
                <a:ea typeface="宋体" panose="02010600030101010101" pitchFamily="2" charset="-122"/>
              </a:rPr>
              <a:t>q.deq()</a:t>
            </a:r>
            <a:r>
              <a:rPr lang="en-US" altLang="zh-CN">
                <a:ea typeface="宋体" panose="02010600030101010101" pitchFamily="2" charset="-122"/>
              </a:rPr>
              <a:t>   throws  </a:t>
            </a:r>
            <a:r>
              <a:rPr lang="en-US" altLang="zh-CN" b="1">
                <a:solidFill>
                  <a:schemeClr val="tx1"/>
                </a:solidFill>
                <a:latin typeface="Lucida Console" panose="020B0609040504020204" pitchFamily="49" charset="0"/>
                <a:ea typeface="宋体" panose="02010600030101010101" pitchFamily="2" charset="-122"/>
              </a:rPr>
              <a:t>empty</a:t>
            </a:r>
          </a:p>
          <a:p>
            <a:pPr lvl="1" eaLnBrk="1" hangingPunct="1">
              <a:lnSpc>
                <a:spcPct val="90000"/>
              </a:lnSpc>
            </a:pPr>
            <a:endParaRPr lang="en-US" altLang="zh-CN" b="1">
              <a:solidFill>
                <a:schemeClr val="tx1"/>
              </a:solidFill>
              <a:latin typeface="Courier New" panose="02070309020205020404" pitchFamily="49" charset="0"/>
              <a:ea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FCAAA0AA-19E1-4053-BF5F-02D113ACF1CA}"/>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19BFA98-A164-4EA7-8B00-0D11C13E9B25}" type="slidenum">
              <a:rPr lang="ar-SA" altLang="zh-CN" sz="1400" b="0">
                <a:solidFill>
                  <a:schemeClr val="tx1"/>
                </a:solidFill>
                <a:latin typeface="Comic Sans MS" panose="030F0702030302020204" pitchFamily="66" charset="0"/>
              </a:rPr>
              <a:pPr/>
              <a:t>9</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0244" name="Picture 2" descr="magic">
            <a:extLst>
              <a:ext uri="{FF2B5EF4-FFF2-40B4-BE49-F238E27FC236}">
                <a16:creationId xmlns:a16="http://schemas.microsoft.com/office/drawing/2014/main" id="{DF56060F-C1F7-4253-821F-70D756AD0A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245" name="Rectangle 3">
            <a:extLst>
              <a:ext uri="{FF2B5EF4-FFF2-40B4-BE49-F238E27FC236}">
                <a16:creationId xmlns:a16="http://schemas.microsoft.com/office/drawing/2014/main" id="{907D2852-7EDE-40A5-945E-900844F94B78}"/>
              </a:ext>
            </a:extLst>
          </p:cNvPr>
          <p:cNvSpPr>
            <a:spLocks noGrp="1" noChangeArrowheads="1"/>
          </p:cNvSpPr>
          <p:nvPr>
            <p:ph type="title"/>
          </p:nvPr>
        </p:nvSpPr>
        <p:spPr>
          <a:xfrm>
            <a:off x="455613" y="233363"/>
            <a:ext cx="7507287" cy="1150937"/>
          </a:xfrm>
        </p:spPr>
        <p:txBody>
          <a:bodyPr/>
          <a:lstStyle/>
          <a:p>
            <a:pPr algn="l" eaLnBrk="1" hangingPunct="1"/>
            <a:r>
              <a:rPr lang="en-US" altLang="zh-CN">
                <a:ea typeface="宋体" panose="02010600030101010101" pitchFamily="2" charset="-122"/>
              </a:rPr>
              <a:t>     A Lock-Based Queue</a:t>
            </a:r>
            <a:endParaRPr lang="en-US" altLang="zh-CN">
              <a:solidFill>
                <a:srgbClr val="FF3300"/>
              </a:solidFill>
              <a:ea typeface="宋体" panose="02010600030101010101" pitchFamily="2" charset="-122"/>
            </a:endParaRPr>
          </a:p>
        </p:txBody>
      </p:sp>
      <p:sp>
        <p:nvSpPr>
          <p:cNvPr id="8198" name="Rectangle 4">
            <a:extLst>
              <a:ext uri="{FF2B5EF4-FFF2-40B4-BE49-F238E27FC236}">
                <a16:creationId xmlns:a16="http://schemas.microsoft.com/office/drawing/2014/main" id="{61417F81-DB7D-4C51-AD2C-68C74579046F}"/>
              </a:ext>
            </a:extLst>
          </p:cNvPr>
          <p:cNvSpPr>
            <a:spLocks noChangeArrowheads="1"/>
          </p:cNvSpPr>
          <p:nvPr/>
        </p:nvSpPr>
        <p:spPr bwMode="auto">
          <a:xfrm>
            <a:off x="1371600" y="1752600"/>
            <a:ext cx="6781800" cy="2862263"/>
          </a:xfrm>
          <a:prstGeom prst="rect">
            <a:avLst/>
          </a:prstGeom>
          <a:solidFill>
            <a:srgbClr val="FFFFCC"/>
          </a:solidFill>
          <a:ln w="9525">
            <a:noFill/>
            <a:miter lim="800000"/>
            <a:headEnd/>
            <a:tailEnd/>
          </a:ln>
        </p:spPr>
        <p:txBody>
          <a:bodyPr>
            <a:spAutoFit/>
          </a:bodyPr>
          <a:lstStyle/>
          <a:p>
            <a:pPr>
              <a:defRPr/>
            </a:pPr>
            <a:r>
              <a:rPr lang="en-US" sz="2000" dirty="0">
                <a:solidFill>
                  <a:schemeClr val="bg1">
                    <a:lumMod val="65000"/>
                  </a:schemeClr>
                </a:solidFill>
                <a:cs typeface="Arial" charset="0"/>
              </a:rPr>
              <a:t>class </a:t>
            </a:r>
            <a:r>
              <a:rPr lang="en-US" sz="2000" dirty="0" err="1">
                <a:solidFill>
                  <a:schemeClr val="bg1">
                    <a:lumMod val="65000"/>
                  </a:schemeClr>
                </a:solidFill>
                <a:cs typeface="Arial" charset="0"/>
              </a:rPr>
              <a:t>LockBasedQueue</a:t>
            </a:r>
            <a:r>
              <a:rPr lang="en-US" sz="2000" dirty="0">
                <a:solidFill>
                  <a:schemeClr val="bg1">
                    <a:lumMod val="65000"/>
                  </a:schemeClr>
                </a:solidFill>
                <a:cs typeface="Arial" charset="0"/>
              </a:rPr>
              <a:t>&lt;T&gt; {  </a:t>
            </a:r>
          </a:p>
          <a:p>
            <a:pPr>
              <a:defRPr/>
            </a:pPr>
            <a:r>
              <a:rPr lang="en-US" sz="2000" dirty="0">
                <a:solidFill>
                  <a:schemeClr val="tx1"/>
                </a:solidFill>
                <a:cs typeface="Arial" charset="0"/>
              </a:rPr>
              <a:t>  </a:t>
            </a:r>
            <a:r>
              <a:rPr lang="en-US" sz="2000" dirty="0" err="1">
                <a:solidFill>
                  <a:schemeClr val="bg1">
                    <a:lumMod val="65000"/>
                  </a:schemeClr>
                </a:solidFill>
                <a:cs typeface="Arial" charset="0"/>
              </a:rPr>
              <a:t>int</a:t>
            </a:r>
            <a:r>
              <a:rPr lang="en-US" sz="2000" dirty="0">
                <a:solidFill>
                  <a:schemeClr val="bg1">
                    <a:lumMod val="65000"/>
                  </a:schemeClr>
                </a:solidFill>
                <a:cs typeface="Arial" charset="0"/>
              </a:rPr>
              <a:t> head, tail;  </a:t>
            </a:r>
          </a:p>
          <a:p>
            <a:pPr>
              <a:defRPr/>
            </a:pPr>
            <a:r>
              <a:rPr lang="en-US" sz="2000" dirty="0">
                <a:solidFill>
                  <a:schemeClr val="bg1">
                    <a:lumMod val="65000"/>
                  </a:schemeClr>
                </a:solidFill>
                <a:cs typeface="Arial" charset="0"/>
              </a:rPr>
              <a:t>  T[] items;  </a:t>
            </a:r>
          </a:p>
          <a:p>
            <a:pPr>
              <a:defRPr/>
            </a:pPr>
            <a:r>
              <a:rPr lang="en-US" sz="2000" dirty="0">
                <a:solidFill>
                  <a:schemeClr val="bg1">
                    <a:lumMod val="65000"/>
                  </a:schemeClr>
                </a:solidFill>
                <a:cs typeface="Arial" charset="0"/>
              </a:rPr>
              <a:t>  Lock </a:t>
            </a:r>
            <a:r>
              <a:rPr lang="en-US" sz="2000" dirty="0" err="1">
                <a:solidFill>
                  <a:schemeClr val="bg1">
                    <a:lumMod val="65000"/>
                  </a:schemeClr>
                </a:solidFill>
                <a:cs typeface="Arial" charset="0"/>
              </a:rPr>
              <a:t>lock</a:t>
            </a:r>
            <a:r>
              <a:rPr lang="en-US" sz="2000" dirty="0">
                <a:solidFill>
                  <a:schemeClr val="bg1">
                    <a:lumMod val="65000"/>
                  </a:schemeClr>
                </a:solidFill>
                <a:cs typeface="Arial" charset="0"/>
              </a:rPr>
              <a:t>;  </a:t>
            </a:r>
          </a:p>
          <a:p>
            <a:pPr>
              <a:defRPr/>
            </a:pPr>
            <a:r>
              <a:rPr lang="en-US" sz="2000" dirty="0">
                <a:solidFill>
                  <a:schemeClr val="tx1"/>
                </a:solidFill>
                <a:cs typeface="Arial" charset="0"/>
              </a:rPr>
              <a:t>  public</a:t>
            </a:r>
            <a:r>
              <a:rPr lang="en-US" sz="2000" dirty="0">
                <a:solidFill>
                  <a:srgbClr val="0070C0"/>
                </a:solidFill>
                <a:cs typeface="Arial" charset="0"/>
              </a:rPr>
              <a:t> </a:t>
            </a:r>
            <a:r>
              <a:rPr lang="en-US" sz="2000" dirty="0" err="1">
                <a:solidFill>
                  <a:srgbClr val="0070C0"/>
                </a:solidFill>
                <a:cs typeface="Arial" charset="0"/>
              </a:rPr>
              <a:t>LockBasedQueue</a:t>
            </a:r>
            <a:r>
              <a:rPr lang="en-US" sz="2000" dirty="0">
                <a:solidFill>
                  <a:srgbClr val="0070C0"/>
                </a:solidFill>
                <a:cs typeface="Arial" charset="0"/>
              </a:rPr>
              <a:t>(</a:t>
            </a:r>
            <a:r>
              <a:rPr lang="en-US" sz="2000" dirty="0" err="1">
                <a:solidFill>
                  <a:srgbClr val="0070C0"/>
                </a:solidFill>
                <a:cs typeface="Arial" charset="0"/>
              </a:rPr>
              <a:t>int</a:t>
            </a:r>
            <a:r>
              <a:rPr lang="en-US" sz="2000" dirty="0">
                <a:solidFill>
                  <a:srgbClr val="0070C0"/>
                </a:solidFill>
                <a:cs typeface="Arial" charset="0"/>
              </a:rPr>
              <a:t> capacity) {    </a:t>
            </a:r>
          </a:p>
          <a:p>
            <a:pPr>
              <a:defRPr/>
            </a:pPr>
            <a:r>
              <a:rPr lang="en-US" sz="2000" dirty="0">
                <a:solidFill>
                  <a:srgbClr val="0070C0"/>
                </a:solidFill>
                <a:cs typeface="Arial" charset="0"/>
              </a:rPr>
              <a:t>    head = 0; tail = 0;    </a:t>
            </a:r>
          </a:p>
          <a:p>
            <a:pPr>
              <a:defRPr/>
            </a:pPr>
            <a:r>
              <a:rPr lang="en-US" sz="2000" dirty="0">
                <a:solidFill>
                  <a:srgbClr val="0070C0"/>
                </a:solidFill>
                <a:cs typeface="Arial" charset="0"/>
              </a:rPr>
              <a:t>    lock = </a:t>
            </a:r>
            <a:r>
              <a:rPr lang="en-US" sz="2000" dirty="0">
                <a:solidFill>
                  <a:schemeClr val="tx1"/>
                </a:solidFill>
                <a:cs typeface="Arial" charset="0"/>
              </a:rPr>
              <a:t>new</a:t>
            </a:r>
            <a:r>
              <a:rPr lang="en-US" sz="2000" dirty="0">
                <a:solidFill>
                  <a:srgbClr val="0070C0"/>
                </a:solidFill>
                <a:cs typeface="Arial" charset="0"/>
              </a:rPr>
              <a:t> </a:t>
            </a:r>
            <a:r>
              <a:rPr lang="en-US" sz="2000" dirty="0" err="1">
                <a:solidFill>
                  <a:srgbClr val="0070C0"/>
                </a:solidFill>
                <a:cs typeface="Arial" charset="0"/>
              </a:rPr>
              <a:t>ReentrantLock</a:t>
            </a:r>
            <a:r>
              <a:rPr lang="en-US" sz="2000" dirty="0">
                <a:solidFill>
                  <a:srgbClr val="0070C0"/>
                </a:solidFill>
                <a:cs typeface="Arial" charset="0"/>
              </a:rPr>
              <a:t>();    </a:t>
            </a:r>
          </a:p>
          <a:p>
            <a:pPr>
              <a:defRPr/>
            </a:pPr>
            <a:r>
              <a:rPr lang="en-US" sz="2000" dirty="0">
                <a:solidFill>
                  <a:srgbClr val="0070C0"/>
                </a:solidFill>
                <a:cs typeface="Arial" charset="0"/>
              </a:rPr>
              <a:t>    items = (T[]) </a:t>
            </a:r>
            <a:r>
              <a:rPr lang="en-US" sz="2000" dirty="0">
                <a:solidFill>
                  <a:schemeClr val="tx1"/>
                </a:solidFill>
                <a:cs typeface="Arial" charset="0"/>
              </a:rPr>
              <a:t>new</a:t>
            </a:r>
            <a:r>
              <a:rPr lang="en-US" sz="2000" dirty="0">
                <a:solidFill>
                  <a:srgbClr val="0070C0"/>
                </a:solidFill>
                <a:cs typeface="Arial" charset="0"/>
              </a:rPr>
              <a:t> Object[capacity];  </a:t>
            </a:r>
          </a:p>
          <a:p>
            <a:pPr>
              <a:defRPr/>
            </a:pPr>
            <a:r>
              <a:rPr lang="en-US" sz="2000" dirty="0">
                <a:solidFill>
                  <a:schemeClr val="bg1">
                    <a:lumMod val="65000"/>
                  </a:schemeClr>
                </a:solidFill>
                <a:cs typeface="Arial" charset="0"/>
              </a:rPr>
              <a:t>}</a:t>
            </a:r>
          </a:p>
        </p:txBody>
      </p:sp>
      <p:grpSp>
        <p:nvGrpSpPr>
          <p:cNvPr id="10247" name="Group 6">
            <a:extLst>
              <a:ext uri="{FF2B5EF4-FFF2-40B4-BE49-F238E27FC236}">
                <a16:creationId xmlns:a16="http://schemas.microsoft.com/office/drawing/2014/main" id="{4300BF71-CFF8-4657-8498-91326D35E37B}"/>
              </a:ext>
            </a:extLst>
          </p:cNvPr>
          <p:cNvGrpSpPr>
            <a:grpSpLocks/>
          </p:cNvGrpSpPr>
          <p:nvPr/>
        </p:nvGrpSpPr>
        <p:grpSpPr bwMode="auto">
          <a:xfrm>
            <a:off x="5413375" y="1296988"/>
            <a:ext cx="2590800" cy="1735137"/>
            <a:chOff x="3650" y="1105"/>
            <a:chExt cx="1632" cy="1093"/>
          </a:xfrm>
        </p:grpSpPr>
        <p:grpSp>
          <p:nvGrpSpPr>
            <p:cNvPr id="10250" name="Group 7">
              <a:extLst>
                <a:ext uri="{FF2B5EF4-FFF2-40B4-BE49-F238E27FC236}">
                  <a16:creationId xmlns:a16="http://schemas.microsoft.com/office/drawing/2014/main" id="{20879B88-D820-471C-8804-1780B083C451}"/>
                </a:ext>
              </a:extLst>
            </p:cNvPr>
            <p:cNvGrpSpPr>
              <a:grpSpLocks/>
            </p:cNvGrpSpPr>
            <p:nvPr/>
          </p:nvGrpSpPr>
          <p:grpSpPr bwMode="auto">
            <a:xfrm>
              <a:off x="4068" y="1412"/>
              <a:ext cx="813" cy="786"/>
              <a:chOff x="3740" y="1372"/>
              <a:chExt cx="813" cy="786"/>
            </a:xfrm>
          </p:grpSpPr>
          <p:sp>
            <p:nvSpPr>
              <p:cNvPr id="10267" name="Oval 8">
                <a:extLst>
                  <a:ext uri="{FF2B5EF4-FFF2-40B4-BE49-F238E27FC236}">
                    <a16:creationId xmlns:a16="http://schemas.microsoft.com/office/drawing/2014/main" id="{0F5DBC19-8B0D-45E2-8DA1-367CAA260673}"/>
                  </a:ext>
                </a:extLst>
              </p:cNvPr>
              <p:cNvSpPr>
                <a:spLocks noChangeArrowheads="1"/>
              </p:cNvSpPr>
              <p:nvPr/>
            </p:nvSpPr>
            <p:spPr bwMode="auto">
              <a:xfrm>
                <a:off x="3740" y="1372"/>
                <a:ext cx="813" cy="786"/>
              </a:xfrm>
              <a:prstGeom prst="ellipse">
                <a:avLst/>
              </a:prstGeom>
              <a:solidFill>
                <a:srgbClr val="00FFFF"/>
              </a:solidFill>
              <a:ln w="28575" algn="ctr">
                <a:solidFill>
                  <a:schemeClr val="tx1"/>
                </a:solidFill>
                <a:round/>
                <a:headEnd/>
                <a:tailEnd/>
              </a:ln>
            </p:spPr>
            <p:txBody>
              <a:bodyPr wrap="none"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0268" name="Oval 9">
                <a:extLst>
                  <a:ext uri="{FF2B5EF4-FFF2-40B4-BE49-F238E27FC236}">
                    <a16:creationId xmlns:a16="http://schemas.microsoft.com/office/drawing/2014/main" id="{1691ECE3-A750-4707-A126-FB4246ACA9C8}"/>
                  </a:ext>
                </a:extLst>
              </p:cNvPr>
              <p:cNvSpPr>
                <a:spLocks noChangeArrowheads="1"/>
              </p:cNvSpPr>
              <p:nvPr/>
            </p:nvSpPr>
            <p:spPr bwMode="auto">
              <a:xfrm>
                <a:off x="3877" y="1510"/>
                <a:ext cx="539" cy="511"/>
              </a:xfrm>
              <a:prstGeom prst="ellipse">
                <a:avLst/>
              </a:prstGeom>
              <a:solidFill>
                <a:srgbClr val="FFFFCC"/>
              </a:solidFill>
              <a:ln w="28575" algn="ctr">
                <a:solidFill>
                  <a:schemeClr val="tx1"/>
                </a:solidFill>
                <a:round/>
                <a:headEnd/>
                <a:tailEnd/>
              </a:ln>
            </p:spPr>
            <p:txBody>
              <a:bodyPr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0269" name="Line 10">
                <a:extLst>
                  <a:ext uri="{FF2B5EF4-FFF2-40B4-BE49-F238E27FC236}">
                    <a16:creationId xmlns:a16="http://schemas.microsoft.com/office/drawing/2014/main" id="{21A40D30-FED8-44EA-880B-9E04B4BC1C2B}"/>
                  </a:ext>
                </a:extLst>
              </p:cNvPr>
              <p:cNvSpPr>
                <a:spLocks noChangeShapeType="1"/>
              </p:cNvSpPr>
              <p:nvPr/>
            </p:nvSpPr>
            <p:spPr bwMode="auto">
              <a:xfrm flipV="1">
                <a:off x="3904" y="1983"/>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0270" name="Line 11">
                <a:extLst>
                  <a:ext uri="{FF2B5EF4-FFF2-40B4-BE49-F238E27FC236}">
                    <a16:creationId xmlns:a16="http://schemas.microsoft.com/office/drawing/2014/main" id="{E7971959-536D-4D17-A09A-E27F6E694319}"/>
                  </a:ext>
                </a:extLst>
              </p:cNvPr>
              <p:cNvSpPr>
                <a:spLocks noChangeShapeType="1"/>
              </p:cNvSpPr>
              <p:nvPr/>
            </p:nvSpPr>
            <p:spPr bwMode="auto">
              <a:xfrm flipV="1">
                <a:off x="4308" y="1455"/>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0271" name="Line 12">
                <a:extLst>
                  <a:ext uri="{FF2B5EF4-FFF2-40B4-BE49-F238E27FC236}">
                    <a16:creationId xmlns:a16="http://schemas.microsoft.com/office/drawing/2014/main" id="{DDF88491-8D17-4E5B-BF09-4A7E95C792F8}"/>
                  </a:ext>
                </a:extLst>
              </p:cNvPr>
              <p:cNvSpPr>
                <a:spLocks noChangeShapeType="1"/>
              </p:cNvSpPr>
              <p:nvPr/>
            </p:nvSpPr>
            <p:spPr bwMode="auto">
              <a:xfrm flipV="1">
                <a:off x="4416" y="167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0272" name="Line 13">
                <a:extLst>
                  <a:ext uri="{FF2B5EF4-FFF2-40B4-BE49-F238E27FC236}">
                    <a16:creationId xmlns:a16="http://schemas.microsoft.com/office/drawing/2014/main" id="{74F8D215-C272-47E9-86A6-85C7AF20D736}"/>
                  </a:ext>
                </a:extLst>
              </p:cNvPr>
              <p:cNvSpPr>
                <a:spLocks noChangeShapeType="1"/>
              </p:cNvSpPr>
              <p:nvPr/>
            </p:nvSpPr>
            <p:spPr bwMode="auto">
              <a:xfrm flipV="1">
                <a:off x="3760" y="185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0273" name="Line 14">
                <a:extLst>
                  <a:ext uri="{FF2B5EF4-FFF2-40B4-BE49-F238E27FC236}">
                    <a16:creationId xmlns:a16="http://schemas.microsoft.com/office/drawing/2014/main" id="{7E90B4CA-E5B0-4E2C-B8EC-630DCCB4C4A0}"/>
                  </a:ext>
                </a:extLst>
              </p:cNvPr>
              <p:cNvSpPr>
                <a:spLocks noChangeShapeType="1"/>
              </p:cNvSpPr>
              <p:nvPr/>
            </p:nvSpPr>
            <p:spPr bwMode="auto">
              <a:xfrm>
                <a:off x="3768" y="1613"/>
                <a:ext cx="121" cy="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0274" name="Line 15">
                <a:extLst>
                  <a:ext uri="{FF2B5EF4-FFF2-40B4-BE49-F238E27FC236}">
                    <a16:creationId xmlns:a16="http://schemas.microsoft.com/office/drawing/2014/main" id="{246178EE-31CF-4890-8A44-95D81C087E42}"/>
                  </a:ext>
                </a:extLst>
              </p:cNvPr>
              <p:cNvSpPr>
                <a:spLocks noChangeShapeType="1"/>
              </p:cNvSpPr>
              <p:nvPr/>
            </p:nvSpPr>
            <p:spPr bwMode="auto">
              <a:xfrm>
                <a:off x="4400" y="1857"/>
                <a:ext cx="117" cy="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0275" name="Line 16">
                <a:extLst>
                  <a:ext uri="{FF2B5EF4-FFF2-40B4-BE49-F238E27FC236}">
                    <a16:creationId xmlns:a16="http://schemas.microsoft.com/office/drawing/2014/main" id="{54F341CC-F3A8-45BC-B498-3C2108F81CA6}"/>
                  </a:ext>
                </a:extLst>
              </p:cNvPr>
              <p:cNvSpPr>
                <a:spLocks noChangeShapeType="1"/>
              </p:cNvSpPr>
              <p:nvPr/>
            </p:nvSpPr>
            <p:spPr bwMode="auto">
              <a:xfrm>
                <a:off x="3952" y="142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0276" name="Line 17">
                <a:extLst>
                  <a:ext uri="{FF2B5EF4-FFF2-40B4-BE49-F238E27FC236}">
                    <a16:creationId xmlns:a16="http://schemas.microsoft.com/office/drawing/2014/main" id="{CAA62043-AE5D-4353-8469-22B169879AA5}"/>
                  </a:ext>
                </a:extLst>
              </p:cNvPr>
              <p:cNvSpPr>
                <a:spLocks noChangeShapeType="1"/>
              </p:cNvSpPr>
              <p:nvPr/>
            </p:nvSpPr>
            <p:spPr bwMode="auto">
              <a:xfrm flipH="1">
                <a:off x="4161" y="1377"/>
                <a:ext cx="11" cy="1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0277" name="Line 18">
                <a:extLst>
                  <a:ext uri="{FF2B5EF4-FFF2-40B4-BE49-F238E27FC236}">
                    <a16:creationId xmlns:a16="http://schemas.microsoft.com/office/drawing/2014/main" id="{98141E71-30F7-47BA-86D6-1C9A0B6752F1}"/>
                  </a:ext>
                </a:extLst>
              </p:cNvPr>
              <p:cNvSpPr>
                <a:spLocks noChangeShapeType="1"/>
              </p:cNvSpPr>
              <p:nvPr/>
            </p:nvSpPr>
            <p:spPr bwMode="auto">
              <a:xfrm>
                <a:off x="4300" y="198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0278" name="Line 19">
                <a:extLst>
                  <a:ext uri="{FF2B5EF4-FFF2-40B4-BE49-F238E27FC236}">
                    <a16:creationId xmlns:a16="http://schemas.microsoft.com/office/drawing/2014/main" id="{02134CEC-FD44-46E7-8E4A-6FB48C9586B8}"/>
                  </a:ext>
                </a:extLst>
              </p:cNvPr>
              <p:cNvSpPr>
                <a:spLocks noChangeShapeType="1"/>
              </p:cNvSpPr>
              <p:nvPr/>
            </p:nvSpPr>
            <p:spPr bwMode="auto">
              <a:xfrm flipH="1">
                <a:off x="4129" y="2025"/>
                <a:ext cx="3"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grpSp>
        <p:sp>
          <p:nvSpPr>
            <p:cNvPr id="10251" name="Text Box 20">
              <a:extLst>
                <a:ext uri="{FF2B5EF4-FFF2-40B4-BE49-F238E27FC236}">
                  <a16:creationId xmlns:a16="http://schemas.microsoft.com/office/drawing/2014/main" id="{6A4AEB1D-AF86-41F8-AD56-16DFEDE661FD}"/>
                </a:ext>
              </a:extLst>
            </p:cNvPr>
            <p:cNvSpPr txBox="1">
              <a:spLocks noChangeArrowheads="1"/>
            </p:cNvSpPr>
            <p:nvPr/>
          </p:nvSpPr>
          <p:spPr bwMode="auto">
            <a:xfrm>
              <a:off x="4294" y="127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0</a:t>
              </a:r>
            </a:p>
          </p:txBody>
        </p:sp>
        <p:sp>
          <p:nvSpPr>
            <p:cNvPr id="10252" name="Text Box 21">
              <a:extLst>
                <a:ext uri="{FF2B5EF4-FFF2-40B4-BE49-F238E27FC236}">
                  <a16:creationId xmlns:a16="http://schemas.microsoft.com/office/drawing/2014/main" id="{3B53700E-876F-4403-8FBB-BC2EDB8E0791}"/>
                </a:ext>
              </a:extLst>
            </p:cNvPr>
            <p:cNvSpPr txBox="1">
              <a:spLocks noChangeArrowheads="1"/>
            </p:cNvSpPr>
            <p:nvPr/>
          </p:nvSpPr>
          <p:spPr bwMode="auto">
            <a:xfrm>
              <a:off x="4582" y="1287"/>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1</a:t>
              </a:r>
            </a:p>
          </p:txBody>
        </p:sp>
        <p:sp>
          <p:nvSpPr>
            <p:cNvPr id="10253" name="Text Box 22">
              <a:extLst>
                <a:ext uri="{FF2B5EF4-FFF2-40B4-BE49-F238E27FC236}">
                  <a16:creationId xmlns:a16="http://schemas.microsoft.com/office/drawing/2014/main" id="{97002D67-8645-4AF0-AAE2-B8D8C0D28ECC}"/>
                </a:ext>
              </a:extLst>
            </p:cNvPr>
            <p:cNvSpPr txBox="1">
              <a:spLocks noChangeArrowheads="1"/>
            </p:cNvSpPr>
            <p:nvPr/>
          </p:nvSpPr>
          <p:spPr bwMode="auto">
            <a:xfrm>
              <a:off x="3650" y="1395"/>
              <a:ext cx="60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capacity-1</a:t>
              </a:r>
            </a:p>
          </p:txBody>
        </p:sp>
        <p:sp>
          <p:nvSpPr>
            <p:cNvPr id="10254" name="Text Box 23">
              <a:extLst>
                <a:ext uri="{FF2B5EF4-FFF2-40B4-BE49-F238E27FC236}">
                  <a16:creationId xmlns:a16="http://schemas.microsoft.com/office/drawing/2014/main" id="{6B546208-40B1-4722-948B-5B59D0F4667B}"/>
                </a:ext>
              </a:extLst>
            </p:cNvPr>
            <p:cNvSpPr txBox="1">
              <a:spLocks noChangeArrowheads="1"/>
            </p:cNvSpPr>
            <p:nvPr/>
          </p:nvSpPr>
          <p:spPr bwMode="auto">
            <a:xfrm>
              <a:off x="4786" y="145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2</a:t>
              </a:r>
            </a:p>
          </p:txBody>
        </p:sp>
        <p:sp>
          <p:nvSpPr>
            <p:cNvPr id="10255" name="Text Box 24">
              <a:extLst>
                <a:ext uri="{FF2B5EF4-FFF2-40B4-BE49-F238E27FC236}">
                  <a16:creationId xmlns:a16="http://schemas.microsoft.com/office/drawing/2014/main" id="{E3FE0D22-FABC-4CA1-A4D9-E8FBEA8B05B7}"/>
                </a:ext>
              </a:extLst>
            </p:cNvPr>
            <p:cNvSpPr txBox="1">
              <a:spLocks noChangeArrowheads="1"/>
            </p:cNvSpPr>
            <p:nvPr/>
          </p:nvSpPr>
          <p:spPr bwMode="auto">
            <a:xfrm>
              <a:off x="3966" y="1105"/>
              <a:ext cx="390" cy="210"/>
            </a:xfrm>
            <a:prstGeom prst="rect">
              <a:avLst/>
            </a:prstGeom>
            <a:solidFill>
              <a:srgbClr val="00FFFF"/>
            </a:solidFill>
            <a:ln w="28575" algn="ctr">
              <a:solidFill>
                <a:schemeClr val="tx1"/>
              </a:solidFill>
              <a:miter lim="800000"/>
              <a:headEnd/>
              <a:tailEnd/>
            </a:ln>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Comic Sans MS" panose="030F0702030302020204" pitchFamily="66" charset="0"/>
                  <a:ea typeface="宋体" panose="02010600030101010101" pitchFamily="2" charset="-122"/>
                </a:rPr>
                <a:t>head</a:t>
              </a:r>
            </a:p>
          </p:txBody>
        </p:sp>
        <p:sp>
          <p:nvSpPr>
            <p:cNvPr id="10256" name="Line 25">
              <a:extLst>
                <a:ext uri="{FF2B5EF4-FFF2-40B4-BE49-F238E27FC236}">
                  <a16:creationId xmlns:a16="http://schemas.microsoft.com/office/drawing/2014/main" id="{552E5136-B657-44CC-A1F4-2E263E42A0EF}"/>
                </a:ext>
              </a:extLst>
            </p:cNvPr>
            <p:cNvSpPr>
              <a:spLocks noChangeShapeType="1"/>
            </p:cNvSpPr>
            <p:nvPr/>
          </p:nvSpPr>
          <p:spPr bwMode="auto">
            <a:xfrm>
              <a:off x="4212" y="1284"/>
              <a:ext cx="128" cy="1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0257" name="Text Box 26">
              <a:extLst>
                <a:ext uri="{FF2B5EF4-FFF2-40B4-BE49-F238E27FC236}">
                  <a16:creationId xmlns:a16="http://schemas.microsoft.com/office/drawing/2014/main" id="{7DB4E75C-BBB1-49AE-8B74-2077D925182C}"/>
                </a:ext>
              </a:extLst>
            </p:cNvPr>
            <p:cNvSpPr txBox="1">
              <a:spLocks noChangeArrowheads="1"/>
            </p:cNvSpPr>
            <p:nvPr/>
          </p:nvSpPr>
          <p:spPr bwMode="auto">
            <a:xfrm>
              <a:off x="4910" y="1113"/>
              <a:ext cx="372" cy="210"/>
            </a:xfrm>
            <a:prstGeom prst="rect">
              <a:avLst/>
            </a:prstGeom>
            <a:solidFill>
              <a:srgbClr val="00FFFF"/>
            </a:solidFill>
            <a:ln w="28575" algn="ctr">
              <a:solidFill>
                <a:schemeClr val="tx1"/>
              </a:solidFill>
              <a:miter lim="800000"/>
              <a:headEnd/>
              <a:tailEnd/>
            </a:ln>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Comic Sans MS" panose="030F0702030302020204" pitchFamily="66" charset="0"/>
                  <a:ea typeface="宋体" panose="02010600030101010101" pitchFamily="2" charset="-122"/>
                </a:rPr>
                <a:t>tail</a:t>
              </a:r>
            </a:p>
          </p:txBody>
        </p:sp>
        <p:sp>
          <p:nvSpPr>
            <p:cNvPr id="10258" name="Line 27">
              <a:extLst>
                <a:ext uri="{FF2B5EF4-FFF2-40B4-BE49-F238E27FC236}">
                  <a16:creationId xmlns:a16="http://schemas.microsoft.com/office/drawing/2014/main" id="{DFAB6350-7B71-4E8F-A586-2616FBC3F77D}"/>
                </a:ext>
              </a:extLst>
            </p:cNvPr>
            <p:cNvSpPr>
              <a:spLocks noChangeShapeType="1"/>
            </p:cNvSpPr>
            <p:nvPr/>
          </p:nvSpPr>
          <p:spPr bwMode="auto">
            <a:xfrm flipH="1">
              <a:off x="4772" y="1300"/>
              <a:ext cx="256" cy="26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0259" name="Text Box 28">
              <a:extLst>
                <a:ext uri="{FF2B5EF4-FFF2-40B4-BE49-F238E27FC236}">
                  <a16:creationId xmlns:a16="http://schemas.microsoft.com/office/drawing/2014/main" id="{5364C3F2-25DE-4960-BC31-8E9AF4434797}"/>
                </a:ext>
              </a:extLst>
            </p:cNvPr>
            <p:cNvSpPr txBox="1">
              <a:spLocks noChangeArrowheads="1"/>
            </p:cNvSpPr>
            <p:nvPr/>
          </p:nvSpPr>
          <p:spPr bwMode="auto">
            <a:xfrm>
              <a:off x="4294" y="134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ea typeface="宋体" panose="02010600030101010101" pitchFamily="2" charset="-122"/>
                </a:rPr>
                <a:t>y</a:t>
              </a:r>
            </a:p>
          </p:txBody>
        </p:sp>
        <p:sp>
          <p:nvSpPr>
            <p:cNvPr id="10260" name="Text Box 29">
              <a:extLst>
                <a:ext uri="{FF2B5EF4-FFF2-40B4-BE49-F238E27FC236}">
                  <a16:creationId xmlns:a16="http://schemas.microsoft.com/office/drawing/2014/main" id="{F79575AB-1B3C-4E7A-A0E9-5CE0A0A18A53}"/>
                </a:ext>
              </a:extLst>
            </p:cNvPr>
            <p:cNvSpPr txBox="1">
              <a:spLocks noChangeArrowheads="1"/>
            </p:cNvSpPr>
            <p:nvPr/>
          </p:nvSpPr>
          <p:spPr bwMode="auto">
            <a:xfrm>
              <a:off x="4478" y="1364"/>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ea typeface="宋体" panose="02010600030101010101" pitchFamily="2" charset="-122"/>
                </a:rPr>
                <a:t>z</a:t>
              </a:r>
            </a:p>
          </p:txBody>
        </p:sp>
        <p:grpSp>
          <p:nvGrpSpPr>
            <p:cNvPr id="10261" name="Group 30">
              <a:extLst>
                <a:ext uri="{FF2B5EF4-FFF2-40B4-BE49-F238E27FC236}">
                  <a16:creationId xmlns:a16="http://schemas.microsoft.com/office/drawing/2014/main" id="{47B06729-CB83-401D-98CA-BFE93BB15F48}"/>
                </a:ext>
              </a:extLst>
            </p:cNvPr>
            <p:cNvGrpSpPr>
              <a:grpSpLocks/>
            </p:cNvGrpSpPr>
            <p:nvPr/>
          </p:nvGrpSpPr>
          <p:grpSpPr bwMode="auto">
            <a:xfrm>
              <a:off x="3686" y="1604"/>
              <a:ext cx="219" cy="362"/>
              <a:chOff x="3686" y="1604"/>
              <a:chExt cx="219" cy="362"/>
            </a:xfrm>
          </p:grpSpPr>
          <p:sp>
            <p:nvSpPr>
              <p:cNvPr id="10262" name="Oval 31">
                <a:extLst>
                  <a:ext uri="{FF2B5EF4-FFF2-40B4-BE49-F238E27FC236}">
                    <a16:creationId xmlns:a16="http://schemas.microsoft.com/office/drawing/2014/main" id="{B8A312B8-672D-44FB-8DAD-EEC10064B9B4}"/>
                  </a:ext>
                </a:extLst>
              </p:cNvPr>
              <p:cNvSpPr>
                <a:spLocks noChangeArrowheads="1"/>
              </p:cNvSpPr>
              <p:nvPr/>
            </p:nvSpPr>
            <p:spPr bwMode="auto">
              <a:xfrm>
                <a:off x="3686" y="1604"/>
                <a:ext cx="219" cy="263"/>
              </a:xfrm>
              <a:prstGeom prst="ellipse">
                <a:avLst/>
              </a:prstGeom>
              <a:solidFill>
                <a:schemeClr val="tx2"/>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0263" name="Oval 32">
                <a:extLst>
                  <a:ext uri="{FF2B5EF4-FFF2-40B4-BE49-F238E27FC236}">
                    <a16:creationId xmlns:a16="http://schemas.microsoft.com/office/drawing/2014/main" id="{5C49092F-FDB2-4C8D-99C2-27331A8A3319}"/>
                  </a:ext>
                </a:extLst>
              </p:cNvPr>
              <p:cNvSpPr>
                <a:spLocks noChangeArrowheads="1"/>
              </p:cNvSpPr>
              <p:nvPr/>
            </p:nvSpPr>
            <p:spPr bwMode="auto">
              <a:xfrm>
                <a:off x="3717" y="1640"/>
                <a:ext cx="154" cy="205"/>
              </a:xfrm>
              <a:prstGeom prst="ellipse">
                <a:avLst/>
              </a:prstGeom>
              <a:solidFill>
                <a:srgbClr val="FFFFCC"/>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0264" name="Oval 33">
                <a:extLst>
                  <a:ext uri="{FF2B5EF4-FFF2-40B4-BE49-F238E27FC236}">
                    <a16:creationId xmlns:a16="http://schemas.microsoft.com/office/drawing/2014/main" id="{E9DEF271-30A4-44EB-A1BE-C2CC28BFE974}"/>
                  </a:ext>
                </a:extLst>
              </p:cNvPr>
              <p:cNvSpPr>
                <a:spLocks noChangeArrowheads="1"/>
              </p:cNvSpPr>
              <p:nvPr/>
            </p:nvSpPr>
            <p:spPr bwMode="auto">
              <a:xfrm>
                <a:off x="3687" y="1710"/>
                <a:ext cx="218" cy="256"/>
              </a:xfrm>
              <a:prstGeom prst="ellipse">
                <a:avLst/>
              </a:prstGeom>
              <a:solidFill>
                <a:srgbClr val="00FFFF"/>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0265" name="Oval 34">
                <a:extLst>
                  <a:ext uri="{FF2B5EF4-FFF2-40B4-BE49-F238E27FC236}">
                    <a16:creationId xmlns:a16="http://schemas.microsoft.com/office/drawing/2014/main" id="{5E3AE5E3-68EE-422B-8CBA-1C90DE433018}"/>
                  </a:ext>
                </a:extLst>
              </p:cNvPr>
              <p:cNvSpPr>
                <a:spLocks noChangeArrowheads="1"/>
              </p:cNvSpPr>
              <p:nvPr/>
            </p:nvSpPr>
            <p:spPr bwMode="auto">
              <a:xfrm>
                <a:off x="3756" y="1763"/>
                <a:ext cx="79" cy="87"/>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0266" name="AutoShape 35">
                <a:extLst>
                  <a:ext uri="{FF2B5EF4-FFF2-40B4-BE49-F238E27FC236}">
                    <a16:creationId xmlns:a16="http://schemas.microsoft.com/office/drawing/2014/main" id="{8F685843-1C3E-49FE-821B-7708FA0B26DC}"/>
                  </a:ext>
                </a:extLst>
              </p:cNvPr>
              <p:cNvSpPr>
                <a:spLocks noChangeArrowheads="1"/>
              </p:cNvSpPr>
              <p:nvPr/>
            </p:nvSpPr>
            <p:spPr bwMode="auto">
              <a:xfrm flipV="1">
                <a:off x="3772" y="1835"/>
                <a:ext cx="52" cy="7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69 w 21600"/>
                  <a:gd name="T13" fmla="*/ 4488 h 21600"/>
                  <a:gd name="T14" fmla="*/ 17031 w 21600"/>
                  <a:gd name="T15" fmla="*/ 1711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sp>
        <p:nvSpPr>
          <p:cNvPr id="10248" name="AutoShape 6">
            <a:extLst>
              <a:ext uri="{FF2B5EF4-FFF2-40B4-BE49-F238E27FC236}">
                <a16:creationId xmlns:a16="http://schemas.microsoft.com/office/drawing/2014/main" id="{2458D099-EF07-4DC2-8FDE-6036CB6AB206}"/>
              </a:ext>
            </a:extLst>
          </p:cNvPr>
          <p:cNvSpPr>
            <a:spLocks noChangeArrowheads="1"/>
          </p:cNvSpPr>
          <p:nvPr/>
        </p:nvSpPr>
        <p:spPr bwMode="auto">
          <a:xfrm>
            <a:off x="1587500" y="2990850"/>
            <a:ext cx="6032500" cy="1301750"/>
          </a:xfrm>
          <a:prstGeom prst="wedgeRoundRectCallout">
            <a:avLst>
              <a:gd name="adj1" fmla="val 34412"/>
              <a:gd name="adj2" fmla="val 99958"/>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2800" b="0">
              <a:latin typeface="Comic Sans MS" panose="030F0702030302020204" pitchFamily="66" charset="0"/>
            </a:endParaRPr>
          </a:p>
        </p:txBody>
      </p:sp>
      <p:sp>
        <p:nvSpPr>
          <p:cNvPr id="10249" name="Text Box 7">
            <a:extLst>
              <a:ext uri="{FF2B5EF4-FFF2-40B4-BE49-F238E27FC236}">
                <a16:creationId xmlns:a16="http://schemas.microsoft.com/office/drawing/2014/main" id="{8C0FA460-F045-4E1E-A38A-548A719767B7}"/>
              </a:ext>
            </a:extLst>
          </p:cNvPr>
          <p:cNvSpPr txBox="1">
            <a:spLocks noChangeArrowheads="1"/>
          </p:cNvSpPr>
          <p:nvPr/>
        </p:nvSpPr>
        <p:spPr bwMode="auto">
          <a:xfrm>
            <a:off x="4213225" y="4864100"/>
            <a:ext cx="3390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b="0">
                <a:latin typeface="Comic Sans MS" panose="030F0702030302020204" pitchFamily="66" charset="0"/>
                <a:ea typeface="宋体" panose="02010600030101010101" pitchFamily="2" charset="-122"/>
              </a:rPr>
              <a:t>Initially head = tail</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BE52709A-3859-442D-B4E8-8B19D907F700}"/>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6EFE7AE-CD6E-4C0C-80F7-60D850AF6071}" type="slidenum">
              <a:rPr lang="ar-SA" altLang="zh-CN" sz="1400" b="0">
                <a:solidFill>
                  <a:schemeClr val="tx1"/>
                </a:solidFill>
                <a:latin typeface="Comic Sans MS" panose="030F0702030302020204" pitchFamily="66" charset="0"/>
              </a:rPr>
              <a:pPr/>
              <a:t>90</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92164" name="Picture 19" descr="magic">
            <a:extLst>
              <a:ext uri="{FF2B5EF4-FFF2-40B4-BE49-F238E27FC236}">
                <a16:creationId xmlns:a16="http://schemas.microsoft.com/office/drawing/2014/main" id="{12DAF76B-5B32-43F1-9C29-A2604F4645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2165" name="Rectangle 4">
            <a:extLst>
              <a:ext uri="{FF2B5EF4-FFF2-40B4-BE49-F238E27FC236}">
                <a16:creationId xmlns:a16="http://schemas.microsoft.com/office/drawing/2014/main" id="{4104618A-E809-44B5-89F7-D22B7B8CBA4A}"/>
              </a:ext>
            </a:extLst>
          </p:cNvPr>
          <p:cNvSpPr>
            <a:spLocks noGrp="1" noChangeArrowheads="1"/>
          </p:cNvSpPr>
          <p:nvPr>
            <p:ph type="title"/>
          </p:nvPr>
        </p:nvSpPr>
        <p:spPr/>
        <p:txBody>
          <a:bodyPr/>
          <a:lstStyle/>
          <a:p>
            <a:pPr eaLnBrk="1" hangingPunct="1"/>
            <a:r>
              <a:rPr lang="en-US" altLang="zh-CN">
                <a:ea typeface="宋体" panose="02010600030101010101" pitchFamily="2" charset="-122"/>
              </a:rPr>
              <a:t>Invocation Notation</a:t>
            </a:r>
          </a:p>
        </p:txBody>
      </p:sp>
      <p:sp>
        <p:nvSpPr>
          <p:cNvPr id="92166" name="Text Box 5">
            <a:extLst>
              <a:ext uri="{FF2B5EF4-FFF2-40B4-BE49-F238E27FC236}">
                <a16:creationId xmlns:a16="http://schemas.microsoft.com/office/drawing/2014/main" id="{03CF0B0A-FD37-4B0B-959C-92D7A204CC91}"/>
              </a:ext>
            </a:extLst>
          </p:cNvPr>
          <p:cNvSpPr txBox="1">
            <a:spLocks noChangeArrowheads="1"/>
          </p:cNvSpPr>
          <p:nvPr/>
        </p:nvSpPr>
        <p:spPr bwMode="auto">
          <a:xfrm>
            <a:off x="2863850" y="2514600"/>
            <a:ext cx="30035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solidFill>
                  <a:srgbClr val="0000FF"/>
                </a:solidFill>
                <a:latin typeface="Comic Sans MS" panose="030F0702030302020204" pitchFamily="66" charset="0"/>
                <a:ea typeface="宋体" panose="02010600030101010101" pitchFamily="2" charset="-122"/>
              </a:rPr>
              <a:t>A q.enq(x)</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F2E59DE4-2A08-4A66-A47A-AB631A6E1683}"/>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0AC4D85-BCBB-425D-9CF5-9B6D62CE67A2}" type="slidenum">
              <a:rPr lang="ar-SA" altLang="zh-CN" sz="1400" b="0">
                <a:solidFill>
                  <a:schemeClr val="tx1"/>
                </a:solidFill>
                <a:latin typeface="Comic Sans MS" panose="030F0702030302020204" pitchFamily="66" charset="0"/>
              </a:rPr>
              <a:pPr/>
              <a:t>91</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93188" name="Picture 2" descr="magic">
            <a:extLst>
              <a:ext uri="{FF2B5EF4-FFF2-40B4-BE49-F238E27FC236}">
                <a16:creationId xmlns:a16="http://schemas.microsoft.com/office/drawing/2014/main" id="{9D6E7258-8317-4B7F-A89B-9951037B98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3189" name="Rectangle 3">
            <a:extLst>
              <a:ext uri="{FF2B5EF4-FFF2-40B4-BE49-F238E27FC236}">
                <a16:creationId xmlns:a16="http://schemas.microsoft.com/office/drawing/2014/main" id="{9187D4BF-1B44-4AD4-B08B-B77F05B47EA6}"/>
              </a:ext>
            </a:extLst>
          </p:cNvPr>
          <p:cNvSpPr>
            <a:spLocks noGrp="1" noChangeArrowheads="1"/>
          </p:cNvSpPr>
          <p:nvPr>
            <p:ph type="title"/>
          </p:nvPr>
        </p:nvSpPr>
        <p:spPr/>
        <p:txBody>
          <a:bodyPr/>
          <a:lstStyle/>
          <a:p>
            <a:pPr eaLnBrk="1" hangingPunct="1"/>
            <a:r>
              <a:rPr lang="en-US" altLang="zh-CN">
                <a:ea typeface="宋体" panose="02010600030101010101" pitchFamily="2" charset="-122"/>
              </a:rPr>
              <a:t>Invocation Notation</a:t>
            </a:r>
          </a:p>
        </p:txBody>
      </p:sp>
      <p:sp>
        <p:nvSpPr>
          <p:cNvPr id="93190" name="Text Box 4">
            <a:extLst>
              <a:ext uri="{FF2B5EF4-FFF2-40B4-BE49-F238E27FC236}">
                <a16:creationId xmlns:a16="http://schemas.microsoft.com/office/drawing/2014/main" id="{0CB124D9-51E0-4DA7-BB04-70415A871CAF}"/>
              </a:ext>
            </a:extLst>
          </p:cNvPr>
          <p:cNvSpPr txBox="1">
            <a:spLocks noChangeArrowheads="1"/>
          </p:cNvSpPr>
          <p:nvPr/>
        </p:nvSpPr>
        <p:spPr bwMode="auto">
          <a:xfrm>
            <a:off x="2863850" y="2514600"/>
            <a:ext cx="30035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solidFill>
                  <a:srgbClr val="0000FF"/>
                </a:solidFill>
                <a:latin typeface="Comic Sans MS" panose="030F0702030302020204" pitchFamily="66" charset="0"/>
                <a:ea typeface="宋体" panose="02010600030101010101" pitchFamily="2" charset="-122"/>
              </a:rPr>
              <a:t>A q.enq(x)</a:t>
            </a:r>
          </a:p>
        </p:txBody>
      </p:sp>
      <p:grpSp>
        <p:nvGrpSpPr>
          <p:cNvPr id="93191" name="Group 5">
            <a:extLst>
              <a:ext uri="{FF2B5EF4-FFF2-40B4-BE49-F238E27FC236}">
                <a16:creationId xmlns:a16="http://schemas.microsoft.com/office/drawing/2014/main" id="{6A33DEAA-C460-47C5-AE96-5BFDC8DA0004}"/>
              </a:ext>
            </a:extLst>
          </p:cNvPr>
          <p:cNvGrpSpPr>
            <a:grpSpLocks/>
          </p:cNvGrpSpPr>
          <p:nvPr/>
        </p:nvGrpSpPr>
        <p:grpSpPr bwMode="auto">
          <a:xfrm>
            <a:off x="838200" y="2438400"/>
            <a:ext cx="2590800" cy="2286000"/>
            <a:chOff x="528" y="1536"/>
            <a:chExt cx="1632" cy="1440"/>
          </a:xfrm>
        </p:grpSpPr>
        <p:sp>
          <p:nvSpPr>
            <p:cNvPr id="93193" name="AutoShape 6">
              <a:extLst>
                <a:ext uri="{FF2B5EF4-FFF2-40B4-BE49-F238E27FC236}">
                  <a16:creationId xmlns:a16="http://schemas.microsoft.com/office/drawing/2014/main" id="{4373AE3E-1184-4FF8-AE04-977F4B364A9B}"/>
                </a:ext>
              </a:extLst>
            </p:cNvPr>
            <p:cNvSpPr>
              <a:spLocks noChangeArrowheads="1"/>
            </p:cNvSpPr>
            <p:nvPr/>
          </p:nvSpPr>
          <p:spPr bwMode="auto">
            <a:xfrm>
              <a:off x="1776" y="1536"/>
              <a:ext cx="384" cy="672"/>
            </a:xfrm>
            <a:prstGeom prst="wedgeRoundRectCallout">
              <a:avLst>
                <a:gd name="adj1" fmla="val -78907"/>
                <a:gd name="adj2" fmla="val 6994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a:solidFill>
                  <a:srgbClr val="0000FF"/>
                </a:solidFill>
                <a:latin typeface="Comic Sans MS" panose="030F0702030302020204" pitchFamily="66" charset="0"/>
              </a:endParaRPr>
            </a:p>
          </p:txBody>
        </p:sp>
        <p:sp>
          <p:nvSpPr>
            <p:cNvPr id="93194" name="Text Box 7">
              <a:extLst>
                <a:ext uri="{FF2B5EF4-FFF2-40B4-BE49-F238E27FC236}">
                  <a16:creationId xmlns:a16="http://schemas.microsoft.com/office/drawing/2014/main" id="{0F8B05E9-6EED-4DB5-9095-BCDA161AC279}"/>
                </a:ext>
              </a:extLst>
            </p:cNvPr>
            <p:cNvSpPr txBox="1">
              <a:spLocks noChangeArrowheads="1"/>
            </p:cNvSpPr>
            <p:nvPr/>
          </p:nvSpPr>
          <p:spPr bwMode="auto">
            <a:xfrm>
              <a:off x="528" y="2496"/>
              <a:ext cx="125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Comic Sans MS" panose="030F0702030302020204" pitchFamily="66" charset="0"/>
                  <a:ea typeface="宋体" panose="02010600030101010101" pitchFamily="2" charset="-122"/>
                </a:rPr>
                <a:t>thread</a:t>
              </a:r>
            </a:p>
          </p:txBody>
        </p:sp>
      </p:grpSp>
    </p:spTree>
  </p:cSld>
  <p:clrMapOvr>
    <a:masterClrMapping/>
  </p:clrMapOvr>
  <p:transition>
    <p:blinds/>
  </p:transition>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Slide Number Placeholder 3">
            <a:extLst>
              <a:ext uri="{FF2B5EF4-FFF2-40B4-BE49-F238E27FC236}">
                <a16:creationId xmlns:a16="http://schemas.microsoft.com/office/drawing/2014/main" id="{B010E190-5DF1-4FC4-9C49-8C8DDC7D7655}"/>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34D7956-EB9F-419B-A4D1-DB6523971A6C}" type="slidenum">
              <a:rPr lang="ar-SA" altLang="zh-CN" sz="1400" b="0">
                <a:solidFill>
                  <a:schemeClr val="tx1"/>
                </a:solidFill>
                <a:latin typeface="Comic Sans MS" panose="030F0702030302020204" pitchFamily="66" charset="0"/>
              </a:rPr>
              <a:pPr/>
              <a:t>92</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94212" name="Picture 2" descr="magic">
            <a:extLst>
              <a:ext uri="{FF2B5EF4-FFF2-40B4-BE49-F238E27FC236}">
                <a16:creationId xmlns:a16="http://schemas.microsoft.com/office/drawing/2014/main" id="{785C6EA4-C148-4CEC-8083-03E4110883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4213" name="Rectangle 3">
            <a:extLst>
              <a:ext uri="{FF2B5EF4-FFF2-40B4-BE49-F238E27FC236}">
                <a16:creationId xmlns:a16="http://schemas.microsoft.com/office/drawing/2014/main" id="{C580D213-CBEE-4500-8A4F-E79034CF9FF3}"/>
              </a:ext>
            </a:extLst>
          </p:cNvPr>
          <p:cNvSpPr>
            <a:spLocks noGrp="1" noChangeArrowheads="1"/>
          </p:cNvSpPr>
          <p:nvPr>
            <p:ph type="title"/>
          </p:nvPr>
        </p:nvSpPr>
        <p:spPr/>
        <p:txBody>
          <a:bodyPr/>
          <a:lstStyle/>
          <a:p>
            <a:pPr eaLnBrk="1" hangingPunct="1"/>
            <a:r>
              <a:rPr lang="en-US" altLang="zh-CN">
                <a:ea typeface="宋体" panose="02010600030101010101" pitchFamily="2" charset="-122"/>
              </a:rPr>
              <a:t>Invocation Notation</a:t>
            </a:r>
          </a:p>
        </p:txBody>
      </p:sp>
      <p:sp>
        <p:nvSpPr>
          <p:cNvPr id="94214" name="Text Box 4">
            <a:extLst>
              <a:ext uri="{FF2B5EF4-FFF2-40B4-BE49-F238E27FC236}">
                <a16:creationId xmlns:a16="http://schemas.microsoft.com/office/drawing/2014/main" id="{C2E6DB2A-3664-494B-988F-710100DAC718}"/>
              </a:ext>
            </a:extLst>
          </p:cNvPr>
          <p:cNvSpPr txBox="1">
            <a:spLocks noChangeArrowheads="1"/>
          </p:cNvSpPr>
          <p:nvPr/>
        </p:nvSpPr>
        <p:spPr bwMode="auto">
          <a:xfrm>
            <a:off x="2863850" y="2514600"/>
            <a:ext cx="30035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solidFill>
                  <a:srgbClr val="0000FF"/>
                </a:solidFill>
                <a:latin typeface="Comic Sans MS" panose="030F0702030302020204" pitchFamily="66" charset="0"/>
                <a:ea typeface="宋体" panose="02010600030101010101" pitchFamily="2" charset="-122"/>
              </a:rPr>
              <a:t>A q.enq(x)</a:t>
            </a:r>
          </a:p>
        </p:txBody>
      </p:sp>
      <p:grpSp>
        <p:nvGrpSpPr>
          <p:cNvPr id="94215" name="Group 5">
            <a:extLst>
              <a:ext uri="{FF2B5EF4-FFF2-40B4-BE49-F238E27FC236}">
                <a16:creationId xmlns:a16="http://schemas.microsoft.com/office/drawing/2014/main" id="{459332FA-5F68-4660-8CF8-893018827780}"/>
              </a:ext>
            </a:extLst>
          </p:cNvPr>
          <p:cNvGrpSpPr>
            <a:grpSpLocks/>
          </p:cNvGrpSpPr>
          <p:nvPr/>
        </p:nvGrpSpPr>
        <p:grpSpPr bwMode="auto">
          <a:xfrm>
            <a:off x="838200" y="2438400"/>
            <a:ext cx="2590800" cy="2286000"/>
            <a:chOff x="528" y="1536"/>
            <a:chExt cx="1632" cy="1440"/>
          </a:xfrm>
        </p:grpSpPr>
        <p:sp>
          <p:nvSpPr>
            <p:cNvPr id="94220" name="AutoShape 6">
              <a:extLst>
                <a:ext uri="{FF2B5EF4-FFF2-40B4-BE49-F238E27FC236}">
                  <a16:creationId xmlns:a16="http://schemas.microsoft.com/office/drawing/2014/main" id="{6C87F8DA-46F6-425C-A85F-A513BAA0401C}"/>
                </a:ext>
              </a:extLst>
            </p:cNvPr>
            <p:cNvSpPr>
              <a:spLocks noChangeArrowheads="1"/>
            </p:cNvSpPr>
            <p:nvPr/>
          </p:nvSpPr>
          <p:spPr bwMode="auto">
            <a:xfrm>
              <a:off x="1776" y="1536"/>
              <a:ext cx="384" cy="672"/>
            </a:xfrm>
            <a:prstGeom prst="wedgeRoundRectCallout">
              <a:avLst>
                <a:gd name="adj1" fmla="val -78907"/>
                <a:gd name="adj2" fmla="val 6994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a:solidFill>
                  <a:srgbClr val="0000FF"/>
                </a:solidFill>
                <a:latin typeface="Comic Sans MS" panose="030F0702030302020204" pitchFamily="66" charset="0"/>
              </a:endParaRPr>
            </a:p>
          </p:txBody>
        </p:sp>
        <p:sp>
          <p:nvSpPr>
            <p:cNvPr id="94221" name="Text Box 7">
              <a:extLst>
                <a:ext uri="{FF2B5EF4-FFF2-40B4-BE49-F238E27FC236}">
                  <a16:creationId xmlns:a16="http://schemas.microsoft.com/office/drawing/2014/main" id="{97B57FC1-34E2-4BFC-B3AA-127CC8461A5E}"/>
                </a:ext>
              </a:extLst>
            </p:cNvPr>
            <p:cNvSpPr txBox="1">
              <a:spLocks noChangeArrowheads="1"/>
            </p:cNvSpPr>
            <p:nvPr/>
          </p:nvSpPr>
          <p:spPr bwMode="auto">
            <a:xfrm>
              <a:off x="528" y="2496"/>
              <a:ext cx="125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Comic Sans MS" panose="030F0702030302020204" pitchFamily="66" charset="0"/>
                  <a:ea typeface="宋体" panose="02010600030101010101" pitchFamily="2" charset="-122"/>
                </a:rPr>
                <a:t>thread</a:t>
              </a:r>
            </a:p>
          </p:txBody>
        </p:sp>
      </p:grpSp>
      <p:grpSp>
        <p:nvGrpSpPr>
          <p:cNvPr id="94216" name="Group 11">
            <a:extLst>
              <a:ext uri="{FF2B5EF4-FFF2-40B4-BE49-F238E27FC236}">
                <a16:creationId xmlns:a16="http://schemas.microsoft.com/office/drawing/2014/main" id="{D0A177AD-E9DB-40CA-B30F-AF620E78DF0B}"/>
              </a:ext>
            </a:extLst>
          </p:cNvPr>
          <p:cNvGrpSpPr>
            <a:grpSpLocks/>
          </p:cNvGrpSpPr>
          <p:nvPr/>
        </p:nvGrpSpPr>
        <p:grpSpPr bwMode="auto">
          <a:xfrm>
            <a:off x="4191000" y="2438400"/>
            <a:ext cx="2203450" cy="2362200"/>
            <a:chOff x="2640" y="1536"/>
            <a:chExt cx="1388" cy="1488"/>
          </a:xfrm>
        </p:grpSpPr>
        <p:sp>
          <p:nvSpPr>
            <p:cNvPr id="94218" name="AutoShape 12">
              <a:extLst>
                <a:ext uri="{FF2B5EF4-FFF2-40B4-BE49-F238E27FC236}">
                  <a16:creationId xmlns:a16="http://schemas.microsoft.com/office/drawing/2014/main" id="{4AF2ED31-149A-4D59-9C1E-62C83A7D98EB}"/>
                </a:ext>
              </a:extLst>
            </p:cNvPr>
            <p:cNvSpPr>
              <a:spLocks noChangeArrowheads="1"/>
            </p:cNvSpPr>
            <p:nvPr/>
          </p:nvSpPr>
          <p:spPr bwMode="auto">
            <a:xfrm>
              <a:off x="2640" y="1536"/>
              <a:ext cx="528" cy="672"/>
            </a:xfrm>
            <a:prstGeom prst="wedgeRoundRectCallout">
              <a:avLst>
                <a:gd name="adj1" fmla="val 61366"/>
                <a:gd name="adj2" fmla="val 10684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94219" name="Text Box 13">
              <a:extLst>
                <a:ext uri="{FF2B5EF4-FFF2-40B4-BE49-F238E27FC236}">
                  <a16:creationId xmlns:a16="http://schemas.microsoft.com/office/drawing/2014/main" id="{631D5299-4BB5-4DE0-A515-275D5B995125}"/>
                </a:ext>
              </a:extLst>
            </p:cNvPr>
            <p:cNvSpPr txBox="1">
              <a:spLocks noChangeArrowheads="1"/>
            </p:cNvSpPr>
            <p:nvPr/>
          </p:nvSpPr>
          <p:spPr bwMode="auto">
            <a:xfrm>
              <a:off x="2681" y="2544"/>
              <a:ext cx="1347"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Comic Sans MS" panose="030F0702030302020204" pitchFamily="66" charset="0"/>
                  <a:ea typeface="宋体" panose="02010600030101010101" pitchFamily="2" charset="-122"/>
                </a:rPr>
                <a:t>method</a:t>
              </a:r>
            </a:p>
          </p:txBody>
        </p:sp>
      </p:grpSp>
    </p:spTree>
  </p:cSld>
  <p:clrMapOvr>
    <a:masterClrMapping/>
  </p:clrMapOvr>
  <p:transition>
    <p:blinds/>
  </p:transition>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3">
            <a:extLst>
              <a:ext uri="{FF2B5EF4-FFF2-40B4-BE49-F238E27FC236}">
                <a16:creationId xmlns:a16="http://schemas.microsoft.com/office/drawing/2014/main" id="{51896E5B-59A6-4CC5-94D1-2DCFADF83D61}"/>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4A33D9E-E433-4A20-A84A-BD08FDF1E56A}" type="slidenum">
              <a:rPr lang="ar-SA" altLang="zh-CN" sz="1400" b="0">
                <a:solidFill>
                  <a:schemeClr val="tx1"/>
                </a:solidFill>
                <a:latin typeface="Comic Sans MS" panose="030F0702030302020204" pitchFamily="66" charset="0"/>
              </a:rPr>
              <a:pPr/>
              <a:t>93</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95236" name="Picture 2" descr="magic">
            <a:extLst>
              <a:ext uri="{FF2B5EF4-FFF2-40B4-BE49-F238E27FC236}">
                <a16:creationId xmlns:a16="http://schemas.microsoft.com/office/drawing/2014/main" id="{9A35CAA3-2A52-4F91-B5AE-EFDA90D021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5237" name="Rectangle 3">
            <a:extLst>
              <a:ext uri="{FF2B5EF4-FFF2-40B4-BE49-F238E27FC236}">
                <a16:creationId xmlns:a16="http://schemas.microsoft.com/office/drawing/2014/main" id="{37B6683D-E1EF-40D3-BA0B-3519921BCB4F}"/>
              </a:ext>
            </a:extLst>
          </p:cNvPr>
          <p:cNvSpPr>
            <a:spLocks noGrp="1" noChangeArrowheads="1"/>
          </p:cNvSpPr>
          <p:nvPr>
            <p:ph type="title"/>
          </p:nvPr>
        </p:nvSpPr>
        <p:spPr/>
        <p:txBody>
          <a:bodyPr/>
          <a:lstStyle/>
          <a:p>
            <a:pPr eaLnBrk="1" hangingPunct="1"/>
            <a:r>
              <a:rPr lang="en-US" altLang="zh-CN">
                <a:ea typeface="宋体" panose="02010600030101010101" pitchFamily="2" charset="-122"/>
              </a:rPr>
              <a:t>Invocation Notation</a:t>
            </a:r>
          </a:p>
        </p:txBody>
      </p:sp>
      <p:sp>
        <p:nvSpPr>
          <p:cNvPr id="95238" name="Text Box 4">
            <a:extLst>
              <a:ext uri="{FF2B5EF4-FFF2-40B4-BE49-F238E27FC236}">
                <a16:creationId xmlns:a16="http://schemas.microsoft.com/office/drawing/2014/main" id="{6AAF0544-8C68-4F36-9787-005EEB8C49D5}"/>
              </a:ext>
            </a:extLst>
          </p:cNvPr>
          <p:cNvSpPr txBox="1">
            <a:spLocks noChangeArrowheads="1"/>
          </p:cNvSpPr>
          <p:nvPr/>
        </p:nvSpPr>
        <p:spPr bwMode="auto">
          <a:xfrm>
            <a:off x="2863850" y="2514600"/>
            <a:ext cx="30035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solidFill>
                  <a:srgbClr val="0000FF"/>
                </a:solidFill>
                <a:latin typeface="Comic Sans MS" panose="030F0702030302020204" pitchFamily="66" charset="0"/>
                <a:ea typeface="宋体" panose="02010600030101010101" pitchFamily="2" charset="-122"/>
              </a:rPr>
              <a:t>A q.enq(x)</a:t>
            </a:r>
          </a:p>
        </p:txBody>
      </p:sp>
      <p:grpSp>
        <p:nvGrpSpPr>
          <p:cNvPr id="95239" name="Group 5">
            <a:extLst>
              <a:ext uri="{FF2B5EF4-FFF2-40B4-BE49-F238E27FC236}">
                <a16:creationId xmlns:a16="http://schemas.microsoft.com/office/drawing/2014/main" id="{A910733A-B718-46F1-881A-2C051C0566D4}"/>
              </a:ext>
            </a:extLst>
          </p:cNvPr>
          <p:cNvGrpSpPr>
            <a:grpSpLocks/>
          </p:cNvGrpSpPr>
          <p:nvPr/>
        </p:nvGrpSpPr>
        <p:grpSpPr bwMode="auto">
          <a:xfrm>
            <a:off x="838200" y="2438400"/>
            <a:ext cx="2590800" cy="2286000"/>
            <a:chOff x="528" y="1536"/>
            <a:chExt cx="1632" cy="1440"/>
          </a:xfrm>
        </p:grpSpPr>
        <p:sp>
          <p:nvSpPr>
            <p:cNvPr id="95247" name="AutoShape 6">
              <a:extLst>
                <a:ext uri="{FF2B5EF4-FFF2-40B4-BE49-F238E27FC236}">
                  <a16:creationId xmlns:a16="http://schemas.microsoft.com/office/drawing/2014/main" id="{280AE790-3DE1-42BA-9664-22605CE6C6D5}"/>
                </a:ext>
              </a:extLst>
            </p:cNvPr>
            <p:cNvSpPr>
              <a:spLocks noChangeArrowheads="1"/>
            </p:cNvSpPr>
            <p:nvPr/>
          </p:nvSpPr>
          <p:spPr bwMode="auto">
            <a:xfrm>
              <a:off x="1776" y="1536"/>
              <a:ext cx="384" cy="672"/>
            </a:xfrm>
            <a:prstGeom prst="wedgeRoundRectCallout">
              <a:avLst>
                <a:gd name="adj1" fmla="val -78907"/>
                <a:gd name="adj2" fmla="val 6994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a:solidFill>
                  <a:srgbClr val="0000FF"/>
                </a:solidFill>
                <a:latin typeface="Comic Sans MS" panose="030F0702030302020204" pitchFamily="66" charset="0"/>
              </a:endParaRPr>
            </a:p>
          </p:txBody>
        </p:sp>
        <p:sp>
          <p:nvSpPr>
            <p:cNvPr id="95248" name="Text Box 7">
              <a:extLst>
                <a:ext uri="{FF2B5EF4-FFF2-40B4-BE49-F238E27FC236}">
                  <a16:creationId xmlns:a16="http://schemas.microsoft.com/office/drawing/2014/main" id="{9E989A8C-EFAF-4554-84DA-7D9368CF3CBF}"/>
                </a:ext>
              </a:extLst>
            </p:cNvPr>
            <p:cNvSpPr txBox="1">
              <a:spLocks noChangeArrowheads="1"/>
            </p:cNvSpPr>
            <p:nvPr/>
          </p:nvSpPr>
          <p:spPr bwMode="auto">
            <a:xfrm>
              <a:off x="528" y="2496"/>
              <a:ext cx="125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Comic Sans MS" panose="030F0702030302020204" pitchFamily="66" charset="0"/>
                  <a:ea typeface="宋体" panose="02010600030101010101" pitchFamily="2" charset="-122"/>
                </a:rPr>
                <a:t>thread</a:t>
              </a:r>
            </a:p>
          </p:txBody>
        </p:sp>
      </p:grpSp>
      <p:grpSp>
        <p:nvGrpSpPr>
          <p:cNvPr id="95240" name="Group 8">
            <a:extLst>
              <a:ext uri="{FF2B5EF4-FFF2-40B4-BE49-F238E27FC236}">
                <a16:creationId xmlns:a16="http://schemas.microsoft.com/office/drawing/2014/main" id="{4FA84929-7471-4917-B3EE-118434025B85}"/>
              </a:ext>
            </a:extLst>
          </p:cNvPr>
          <p:cNvGrpSpPr>
            <a:grpSpLocks/>
          </p:cNvGrpSpPr>
          <p:nvPr/>
        </p:nvGrpSpPr>
        <p:grpSpPr bwMode="auto">
          <a:xfrm>
            <a:off x="2301875" y="2438400"/>
            <a:ext cx="1898650" cy="3581400"/>
            <a:chOff x="1450" y="1536"/>
            <a:chExt cx="1196" cy="2256"/>
          </a:xfrm>
        </p:grpSpPr>
        <p:sp>
          <p:nvSpPr>
            <p:cNvPr id="95245" name="AutoShape 9">
              <a:extLst>
                <a:ext uri="{FF2B5EF4-FFF2-40B4-BE49-F238E27FC236}">
                  <a16:creationId xmlns:a16="http://schemas.microsoft.com/office/drawing/2014/main" id="{2A6352FE-F452-4CA0-80C1-AE7EC362A684}"/>
                </a:ext>
              </a:extLst>
            </p:cNvPr>
            <p:cNvSpPr>
              <a:spLocks noChangeArrowheads="1"/>
            </p:cNvSpPr>
            <p:nvPr/>
          </p:nvSpPr>
          <p:spPr bwMode="auto">
            <a:xfrm>
              <a:off x="2208" y="1536"/>
              <a:ext cx="384" cy="672"/>
            </a:xfrm>
            <a:prstGeom prst="wedgeRoundRectCallout">
              <a:avLst>
                <a:gd name="adj1" fmla="val -92708"/>
                <a:gd name="adj2" fmla="val 202681"/>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95246" name="Text Box 10">
              <a:extLst>
                <a:ext uri="{FF2B5EF4-FFF2-40B4-BE49-F238E27FC236}">
                  <a16:creationId xmlns:a16="http://schemas.microsoft.com/office/drawing/2014/main" id="{90358152-4A8B-4414-BD2C-C77F5F566734}"/>
                </a:ext>
              </a:extLst>
            </p:cNvPr>
            <p:cNvSpPr txBox="1">
              <a:spLocks noChangeArrowheads="1"/>
            </p:cNvSpPr>
            <p:nvPr/>
          </p:nvSpPr>
          <p:spPr bwMode="auto">
            <a:xfrm>
              <a:off x="1450" y="3312"/>
              <a:ext cx="119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Comic Sans MS" panose="030F0702030302020204" pitchFamily="66" charset="0"/>
                  <a:ea typeface="宋体" panose="02010600030101010101" pitchFamily="2" charset="-122"/>
                </a:rPr>
                <a:t>object</a:t>
              </a:r>
            </a:p>
          </p:txBody>
        </p:sp>
      </p:grpSp>
      <p:grpSp>
        <p:nvGrpSpPr>
          <p:cNvPr id="95242" name="Group 18">
            <a:extLst>
              <a:ext uri="{FF2B5EF4-FFF2-40B4-BE49-F238E27FC236}">
                <a16:creationId xmlns:a16="http://schemas.microsoft.com/office/drawing/2014/main" id="{C33BB472-C712-4B35-BDBE-77EBE6F7C6A0}"/>
              </a:ext>
            </a:extLst>
          </p:cNvPr>
          <p:cNvGrpSpPr>
            <a:grpSpLocks/>
          </p:cNvGrpSpPr>
          <p:nvPr/>
        </p:nvGrpSpPr>
        <p:grpSpPr bwMode="auto">
          <a:xfrm>
            <a:off x="4191000" y="2438400"/>
            <a:ext cx="2203450" cy="2362200"/>
            <a:chOff x="2640" y="1536"/>
            <a:chExt cx="1388" cy="1488"/>
          </a:xfrm>
        </p:grpSpPr>
        <p:sp>
          <p:nvSpPr>
            <p:cNvPr id="95243" name="AutoShape 19">
              <a:extLst>
                <a:ext uri="{FF2B5EF4-FFF2-40B4-BE49-F238E27FC236}">
                  <a16:creationId xmlns:a16="http://schemas.microsoft.com/office/drawing/2014/main" id="{5D75ECDE-605A-4BD9-8323-A4048D9E8695}"/>
                </a:ext>
              </a:extLst>
            </p:cNvPr>
            <p:cNvSpPr>
              <a:spLocks noChangeArrowheads="1"/>
            </p:cNvSpPr>
            <p:nvPr/>
          </p:nvSpPr>
          <p:spPr bwMode="auto">
            <a:xfrm>
              <a:off x="2640" y="1536"/>
              <a:ext cx="528" cy="672"/>
            </a:xfrm>
            <a:prstGeom prst="wedgeRoundRectCallout">
              <a:avLst>
                <a:gd name="adj1" fmla="val 61366"/>
                <a:gd name="adj2" fmla="val 10684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95244" name="Text Box 20">
              <a:extLst>
                <a:ext uri="{FF2B5EF4-FFF2-40B4-BE49-F238E27FC236}">
                  <a16:creationId xmlns:a16="http://schemas.microsoft.com/office/drawing/2014/main" id="{EE8024D9-57B7-4AE7-8FE0-3F7A68F1D8AA}"/>
                </a:ext>
              </a:extLst>
            </p:cNvPr>
            <p:cNvSpPr txBox="1">
              <a:spLocks noChangeArrowheads="1"/>
            </p:cNvSpPr>
            <p:nvPr/>
          </p:nvSpPr>
          <p:spPr bwMode="auto">
            <a:xfrm>
              <a:off x="2681" y="2544"/>
              <a:ext cx="1347"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Comic Sans MS" panose="030F0702030302020204" pitchFamily="66" charset="0"/>
                  <a:ea typeface="宋体" panose="02010600030101010101" pitchFamily="2" charset="-122"/>
                </a:rPr>
                <a:t>method</a:t>
              </a:r>
            </a:p>
          </p:txBody>
        </p:sp>
      </p:grpSp>
    </p:spTree>
  </p:cSld>
  <p:clrMapOvr>
    <a:masterClrMapping/>
  </p:clrMapOvr>
  <p:transition>
    <p:blinds/>
  </p:transition>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Slide Number Placeholder 3">
            <a:extLst>
              <a:ext uri="{FF2B5EF4-FFF2-40B4-BE49-F238E27FC236}">
                <a16:creationId xmlns:a16="http://schemas.microsoft.com/office/drawing/2014/main" id="{DD90B102-1C78-4FF2-A3A0-090CFC7BB4ED}"/>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40CE4E6-E2DE-4527-9FF0-D6F3D4E67B8A}" type="slidenum">
              <a:rPr lang="ar-SA" altLang="zh-CN" sz="1400" b="0">
                <a:solidFill>
                  <a:schemeClr val="tx1"/>
                </a:solidFill>
                <a:latin typeface="Comic Sans MS" panose="030F0702030302020204" pitchFamily="66" charset="0"/>
              </a:rPr>
              <a:pPr/>
              <a:t>94</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96260" name="Picture 2" descr="magic">
            <a:extLst>
              <a:ext uri="{FF2B5EF4-FFF2-40B4-BE49-F238E27FC236}">
                <a16:creationId xmlns:a16="http://schemas.microsoft.com/office/drawing/2014/main" id="{29B22781-90AC-48BD-A508-219B433F51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6261" name="Rectangle 3">
            <a:extLst>
              <a:ext uri="{FF2B5EF4-FFF2-40B4-BE49-F238E27FC236}">
                <a16:creationId xmlns:a16="http://schemas.microsoft.com/office/drawing/2014/main" id="{E0CAE39E-4182-4DD9-9C29-4F422FED7512}"/>
              </a:ext>
            </a:extLst>
          </p:cNvPr>
          <p:cNvSpPr>
            <a:spLocks noGrp="1" noChangeArrowheads="1"/>
          </p:cNvSpPr>
          <p:nvPr>
            <p:ph type="title"/>
          </p:nvPr>
        </p:nvSpPr>
        <p:spPr/>
        <p:txBody>
          <a:bodyPr/>
          <a:lstStyle/>
          <a:p>
            <a:pPr eaLnBrk="1" hangingPunct="1"/>
            <a:r>
              <a:rPr lang="en-US" altLang="zh-CN">
                <a:ea typeface="宋体" panose="02010600030101010101" pitchFamily="2" charset="-122"/>
              </a:rPr>
              <a:t>Invocation Notation</a:t>
            </a:r>
          </a:p>
        </p:txBody>
      </p:sp>
      <p:sp>
        <p:nvSpPr>
          <p:cNvPr id="96262" name="Text Box 4">
            <a:extLst>
              <a:ext uri="{FF2B5EF4-FFF2-40B4-BE49-F238E27FC236}">
                <a16:creationId xmlns:a16="http://schemas.microsoft.com/office/drawing/2014/main" id="{59EAA5C0-8E66-4F43-874C-F4E7C98F5F99}"/>
              </a:ext>
            </a:extLst>
          </p:cNvPr>
          <p:cNvSpPr txBox="1">
            <a:spLocks noChangeArrowheads="1"/>
          </p:cNvSpPr>
          <p:nvPr/>
        </p:nvSpPr>
        <p:spPr bwMode="auto">
          <a:xfrm>
            <a:off x="2863850" y="2514600"/>
            <a:ext cx="30035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solidFill>
                  <a:srgbClr val="0000FF"/>
                </a:solidFill>
                <a:latin typeface="Comic Sans MS" panose="030F0702030302020204" pitchFamily="66" charset="0"/>
                <a:ea typeface="宋体" panose="02010600030101010101" pitchFamily="2" charset="-122"/>
              </a:rPr>
              <a:t>A q.enq(x)</a:t>
            </a:r>
          </a:p>
        </p:txBody>
      </p:sp>
      <p:grpSp>
        <p:nvGrpSpPr>
          <p:cNvPr id="96263" name="Group 5">
            <a:extLst>
              <a:ext uri="{FF2B5EF4-FFF2-40B4-BE49-F238E27FC236}">
                <a16:creationId xmlns:a16="http://schemas.microsoft.com/office/drawing/2014/main" id="{2B5A466E-E59A-40A4-9199-965AA0D4A102}"/>
              </a:ext>
            </a:extLst>
          </p:cNvPr>
          <p:cNvGrpSpPr>
            <a:grpSpLocks/>
          </p:cNvGrpSpPr>
          <p:nvPr/>
        </p:nvGrpSpPr>
        <p:grpSpPr bwMode="auto">
          <a:xfrm>
            <a:off x="838200" y="2438400"/>
            <a:ext cx="2590800" cy="2286000"/>
            <a:chOff x="528" y="1536"/>
            <a:chExt cx="1632" cy="1440"/>
          </a:xfrm>
        </p:grpSpPr>
        <p:sp>
          <p:nvSpPr>
            <p:cNvPr id="96274" name="AutoShape 6">
              <a:extLst>
                <a:ext uri="{FF2B5EF4-FFF2-40B4-BE49-F238E27FC236}">
                  <a16:creationId xmlns:a16="http://schemas.microsoft.com/office/drawing/2014/main" id="{38CAEB44-24C4-4CDB-85D6-871120F851A5}"/>
                </a:ext>
              </a:extLst>
            </p:cNvPr>
            <p:cNvSpPr>
              <a:spLocks noChangeArrowheads="1"/>
            </p:cNvSpPr>
            <p:nvPr/>
          </p:nvSpPr>
          <p:spPr bwMode="auto">
            <a:xfrm>
              <a:off x="1776" y="1536"/>
              <a:ext cx="384" cy="672"/>
            </a:xfrm>
            <a:prstGeom prst="wedgeRoundRectCallout">
              <a:avLst>
                <a:gd name="adj1" fmla="val -78907"/>
                <a:gd name="adj2" fmla="val 6994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a:solidFill>
                  <a:srgbClr val="0000FF"/>
                </a:solidFill>
                <a:latin typeface="Comic Sans MS" panose="030F0702030302020204" pitchFamily="66" charset="0"/>
              </a:endParaRPr>
            </a:p>
          </p:txBody>
        </p:sp>
        <p:sp>
          <p:nvSpPr>
            <p:cNvPr id="96275" name="Text Box 7">
              <a:extLst>
                <a:ext uri="{FF2B5EF4-FFF2-40B4-BE49-F238E27FC236}">
                  <a16:creationId xmlns:a16="http://schemas.microsoft.com/office/drawing/2014/main" id="{6A60125A-4D3B-45E9-A3CB-1A72D5C43CBD}"/>
                </a:ext>
              </a:extLst>
            </p:cNvPr>
            <p:cNvSpPr txBox="1">
              <a:spLocks noChangeArrowheads="1"/>
            </p:cNvSpPr>
            <p:nvPr/>
          </p:nvSpPr>
          <p:spPr bwMode="auto">
            <a:xfrm>
              <a:off x="528" y="2496"/>
              <a:ext cx="125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Comic Sans MS" panose="030F0702030302020204" pitchFamily="66" charset="0"/>
                  <a:ea typeface="宋体" panose="02010600030101010101" pitchFamily="2" charset="-122"/>
                </a:rPr>
                <a:t>thread</a:t>
              </a:r>
            </a:p>
          </p:txBody>
        </p:sp>
      </p:grpSp>
      <p:grpSp>
        <p:nvGrpSpPr>
          <p:cNvPr id="96264" name="Group 8">
            <a:extLst>
              <a:ext uri="{FF2B5EF4-FFF2-40B4-BE49-F238E27FC236}">
                <a16:creationId xmlns:a16="http://schemas.microsoft.com/office/drawing/2014/main" id="{B6149EE8-1796-48D8-8E05-11D320F5A32A}"/>
              </a:ext>
            </a:extLst>
          </p:cNvPr>
          <p:cNvGrpSpPr>
            <a:grpSpLocks/>
          </p:cNvGrpSpPr>
          <p:nvPr/>
        </p:nvGrpSpPr>
        <p:grpSpPr bwMode="auto">
          <a:xfrm>
            <a:off x="2301875" y="2438400"/>
            <a:ext cx="1898650" cy="3581400"/>
            <a:chOff x="1450" y="1536"/>
            <a:chExt cx="1196" cy="2256"/>
          </a:xfrm>
        </p:grpSpPr>
        <p:sp>
          <p:nvSpPr>
            <p:cNvPr id="96272" name="AutoShape 9">
              <a:extLst>
                <a:ext uri="{FF2B5EF4-FFF2-40B4-BE49-F238E27FC236}">
                  <a16:creationId xmlns:a16="http://schemas.microsoft.com/office/drawing/2014/main" id="{5E62130C-925C-4E91-B5DF-70E5A9148BCA}"/>
                </a:ext>
              </a:extLst>
            </p:cNvPr>
            <p:cNvSpPr>
              <a:spLocks noChangeArrowheads="1"/>
            </p:cNvSpPr>
            <p:nvPr/>
          </p:nvSpPr>
          <p:spPr bwMode="auto">
            <a:xfrm>
              <a:off x="2208" y="1536"/>
              <a:ext cx="384" cy="672"/>
            </a:xfrm>
            <a:prstGeom prst="wedgeRoundRectCallout">
              <a:avLst>
                <a:gd name="adj1" fmla="val -92708"/>
                <a:gd name="adj2" fmla="val 202681"/>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96273" name="Text Box 10">
              <a:extLst>
                <a:ext uri="{FF2B5EF4-FFF2-40B4-BE49-F238E27FC236}">
                  <a16:creationId xmlns:a16="http://schemas.microsoft.com/office/drawing/2014/main" id="{ADF7F60E-CB9F-4621-B5C2-73D5F4D390D5}"/>
                </a:ext>
              </a:extLst>
            </p:cNvPr>
            <p:cNvSpPr txBox="1">
              <a:spLocks noChangeArrowheads="1"/>
            </p:cNvSpPr>
            <p:nvPr/>
          </p:nvSpPr>
          <p:spPr bwMode="auto">
            <a:xfrm>
              <a:off x="1450" y="3312"/>
              <a:ext cx="119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Comic Sans MS" panose="030F0702030302020204" pitchFamily="66" charset="0"/>
                  <a:ea typeface="宋体" panose="02010600030101010101" pitchFamily="2" charset="-122"/>
                </a:rPr>
                <a:t>object</a:t>
              </a:r>
            </a:p>
          </p:txBody>
        </p:sp>
      </p:grpSp>
      <p:grpSp>
        <p:nvGrpSpPr>
          <p:cNvPr id="96265" name="Group 11">
            <a:extLst>
              <a:ext uri="{FF2B5EF4-FFF2-40B4-BE49-F238E27FC236}">
                <a16:creationId xmlns:a16="http://schemas.microsoft.com/office/drawing/2014/main" id="{18D69014-E5B1-4150-8E09-46FE3B77089C}"/>
              </a:ext>
            </a:extLst>
          </p:cNvPr>
          <p:cNvGrpSpPr>
            <a:grpSpLocks/>
          </p:cNvGrpSpPr>
          <p:nvPr/>
        </p:nvGrpSpPr>
        <p:grpSpPr bwMode="auto">
          <a:xfrm>
            <a:off x="4191000" y="2438400"/>
            <a:ext cx="2203450" cy="2362200"/>
            <a:chOff x="2640" y="1536"/>
            <a:chExt cx="1388" cy="1488"/>
          </a:xfrm>
        </p:grpSpPr>
        <p:sp>
          <p:nvSpPr>
            <p:cNvPr id="96270" name="AutoShape 12">
              <a:extLst>
                <a:ext uri="{FF2B5EF4-FFF2-40B4-BE49-F238E27FC236}">
                  <a16:creationId xmlns:a16="http://schemas.microsoft.com/office/drawing/2014/main" id="{CFFB0B4F-2ECA-4868-B101-97EE89DD7630}"/>
                </a:ext>
              </a:extLst>
            </p:cNvPr>
            <p:cNvSpPr>
              <a:spLocks noChangeArrowheads="1"/>
            </p:cNvSpPr>
            <p:nvPr/>
          </p:nvSpPr>
          <p:spPr bwMode="auto">
            <a:xfrm>
              <a:off x="2640" y="1536"/>
              <a:ext cx="528" cy="672"/>
            </a:xfrm>
            <a:prstGeom prst="wedgeRoundRectCallout">
              <a:avLst>
                <a:gd name="adj1" fmla="val 61366"/>
                <a:gd name="adj2" fmla="val 10684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96271" name="Text Box 13">
              <a:extLst>
                <a:ext uri="{FF2B5EF4-FFF2-40B4-BE49-F238E27FC236}">
                  <a16:creationId xmlns:a16="http://schemas.microsoft.com/office/drawing/2014/main" id="{FEE29480-7472-4737-9077-3081B6691E86}"/>
                </a:ext>
              </a:extLst>
            </p:cNvPr>
            <p:cNvSpPr txBox="1">
              <a:spLocks noChangeArrowheads="1"/>
            </p:cNvSpPr>
            <p:nvPr/>
          </p:nvSpPr>
          <p:spPr bwMode="auto">
            <a:xfrm>
              <a:off x="2681" y="2544"/>
              <a:ext cx="1347"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Comic Sans MS" panose="030F0702030302020204" pitchFamily="66" charset="0"/>
                  <a:ea typeface="宋体" panose="02010600030101010101" pitchFamily="2" charset="-122"/>
                </a:rPr>
                <a:t>method</a:t>
              </a:r>
            </a:p>
          </p:txBody>
        </p:sp>
      </p:grpSp>
      <p:grpSp>
        <p:nvGrpSpPr>
          <p:cNvPr id="96266" name="Group 14">
            <a:extLst>
              <a:ext uri="{FF2B5EF4-FFF2-40B4-BE49-F238E27FC236}">
                <a16:creationId xmlns:a16="http://schemas.microsoft.com/office/drawing/2014/main" id="{27E19D98-B2A3-468D-9365-FC6BF412790D}"/>
              </a:ext>
            </a:extLst>
          </p:cNvPr>
          <p:cNvGrpSpPr>
            <a:grpSpLocks/>
          </p:cNvGrpSpPr>
          <p:nvPr/>
        </p:nvGrpSpPr>
        <p:grpSpPr bwMode="auto">
          <a:xfrm>
            <a:off x="5181600" y="2438400"/>
            <a:ext cx="3595688" cy="3733800"/>
            <a:chOff x="3264" y="1536"/>
            <a:chExt cx="2265" cy="2352"/>
          </a:xfrm>
        </p:grpSpPr>
        <p:sp>
          <p:nvSpPr>
            <p:cNvPr id="96268" name="AutoShape 15">
              <a:extLst>
                <a:ext uri="{FF2B5EF4-FFF2-40B4-BE49-F238E27FC236}">
                  <a16:creationId xmlns:a16="http://schemas.microsoft.com/office/drawing/2014/main" id="{F34E71A4-4C9C-46FD-8FC2-34B8CD5B8EEF}"/>
                </a:ext>
              </a:extLst>
            </p:cNvPr>
            <p:cNvSpPr>
              <a:spLocks noChangeArrowheads="1"/>
            </p:cNvSpPr>
            <p:nvPr/>
          </p:nvSpPr>
          <p:spPr bwMode="auto">
            <a:xfrm>
              <a:off x="3264" y="1536"/>
              <a:ext cx="240" cy="672"/>
            </a:xfrm>
            <a:prstGeom prst="wedgeRoundRectCallout">
              <a:avLst>
                <a:gd name="adj1" fmla="val 683750"/>
                <a:gd name="adj2" fmla="val 234819"/>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96269" name="Text Box 16">
              <a:extLst>
                <a:ext uri="{FF2B5EF4-FFF2-40B4-BE49-F238E27FC236}">
                  <a16:creationId xmlns:a16="http://schemas.microsoft.com/office/drawing/2014/main" id="{3C502F4A-A616-403A-BE5A-716CBB5136B9}"/>
                </a:ext>
              </a:extLst>
            </p:cNvPr>
            <p:cNvSpPr txBox="1">
              <a:spLocks noChangeArrowheads="1"/>
            </p:cNvSpPr>
            <p:nvPr/>
          </p:nvSpPr>
          <p:spPr bwMode="auto">
            <a:xfrm>
              <a:off x="3687" y="3408"/>
              <a:ext cx="184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Comic Sans MS" panose="030F0702030302020204" pitchFamily="66" charset="0"/>
                  <a:ea typeface="宋体" panose="02010600030101010101" pitchFamily="2" charset="-122"/>
                </a:rPr>
                <a:t>arguments</a:t>
              </a:r>
            </a:p>
          </p:txBody>
        </p:sp>
      </p:grpSp>
    </p:spTree>
  </p:cSld>
  <p:clrMapOvr>
    <a:masterClrMapping/>
  </p:clrMapOvr>
  <p:transition>
    <p:blinds/>
  </p:transition>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0562CEA9-DBB2-463F-AFCF-3F180C2D6EC7}"/>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4640913-2DD2-47ED-BB27-8EF8C6C53C1F}" type="slidenum">
              <a:rPr lang="ar-SA" altLang="zh-CN" sz="1400" b="0">
                <a:solidFill>
                  <a:schemeClr val="tx1"/>
                </a:solidFill>
                <a:latin typeface="Comic Sans MS" panose="030F0702030302020204" pitchFamily="66" charset="0"/>
              </a:rPr>
              <a:pPr/>
              <a:t>95</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97284" name="Picture 17" descr="magic">
            <a:extLst>
              <a:ext uri="{FF2B5EF4-FFF2-40B4-BE49-F238E27FC236}">
                <a16:creationId xmlns:a16="http://schemas.microsoft.com/office/drawing/2014/main" id="{DD984C39-00C8-4109-88E8-A44F99F469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7285" name="Rectangle 2">
            <a:extLst>
              <a:ext uri="{FF2B5EF4-FFF2-40B4-BE49-F238E27FC236}">
                <a16:creationId xmlns:a16="http://schemas.microsoft.com/office/drawing/2014/main" id="{E0E1AE54-4346-40D5-BEBD-7D2E96FC1CD6}"/>
              </a:ext>
            </a:extLst>
          </p:cNvPr>
          <p:cNvSpPr>
            <a:spLocks noGrp="1" noChangeArrowheads="1"/>
          </p:cNvSpPr>
          <p:nvPr>
            <p:ph type="title"/>
          </p:nvPr>
        </p:nvSpPr>
        <p:spPr/>
        <p:txBody>
          <a:bodyPr/>
          <a:lstStyle/>
          <a:p>
            <a:pPr eaLnBrk="1" hangingPunct="1"/>
            <a:r>
              <a:rPr lang="en-US" altLang="zh-CN">
                <a:ea typeface="宋体" panose="02010600030101010101" pitchFamily="2" charset="-122"/>
              </a:rPr>
              <a:t>Response Notation</a:t>
            </a:r>
          </a:p>
        </p:txBody>
      </p:sp>
      <p:sp>
        <p:nvSpPr>
          <p:cNvPr id="97286" name="Text Box 3">
            <a:extLst>
              <a:ext uri="{FF2B5EF4-FFF2-40B4-BE49-F238E27FC236}">
                <a16:creationId xmlns:a16="http://schemas.microsoft.com/office/drawing/2014/main" id="{F1708FF8-8918-495B-9248-449829FF6867}"/>
              </a:ext>
            </a:extLst>
          </p:cNvPr>
          <p:cNvSpPr txBox="1">
            <a:spLocks noChangeArrowheads="1"/>
          </p:cNvSpPr>
          <p:nvPr/>
        </p:nvSpPr>
        <p:spPr bwMode="auto">
          <a:xfrm>
            <a:off x="3205163" y="2514600"/>
            <a:ext cx="26622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solidFill>
                  <a:srgbClr val="0000FF"/>
                </a:solidFill>
                <a:latin typeface="Comic Sans MS" panose="030F0702030302020204" pitchFamily="66" charset="0"/>
                <a:ea typeface="宋体" panose="02010600030101010101" pitchFamily="2" charset="-122"/>
              </a:rPr>
              <a:t>A q: void</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00100A01-FB02-400F-85E6-E42205ACC7A4}"/>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7B06D2E-1300-4616-B017-BE089079F1AE}" type="slidenum">
              <a:rPr lang="ar-SA" altLang="zh-CN" sz="1400" b="0">
                <a:solidFill>
                  <a:schemeClr val="tx1"/>
                </a:solidFill>
                <a:latin typeface="Comic Sans MS" panose="030F0702030302020204" pitchFamily="66" charset="0"/>
              </a:rPr>
              <a:pPr/>
              <a:t>96</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98308" name="Picture 2" descr="magic">
            <a:extLst>
              <a:ext uri="{FF2B5EF4-FFF2-40B4-BE49-F238E27FC236}">
                <a16:creationId xmlns:a16="http://schemas.microsoft.com/office/drawing/2014/main" id="{B17EE270-F21E-41A8-8518-73E0BA06A2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8309" name="Rectangle 3">
            <a:extLst>
              <a:ext uri="{FF2B5EF4-FFF2-40B4-BE49-F238E27FC236}">
                <a16:creationId xmlns:a16="http://schemas.microsoft.com/office/drawing/2014/main" id="{64BEC011-EF4D-4CA1-98FA-716BF65C1457}"/>
              </a:ext>
            </a:extLst>
          </p:cNvPr>
          <p:cNvSpPr>
            <a:spLocks noGrp="1" noChangeArrowheads="1"/>
          </p:cNvSpPr>
          <p:nvPr>
            <p:ph type="title"/>
          </p:nvPr>
        </p:nvSpPr>
        <p:spPr/>
        <p:txBody>
          <a:bodyPr/>
          <a:lstStyle/>
          <a:p>
            <a:pPr eaLnBrk="1" hangingPunct="1"/>
            <a:r>
              <a:rPr lang="en-US" altLang="zh-CN">
                <a:ea typeface="宋体" panose="02010600030101010101" pitchFamily="2" charset="-122"/>
              </a:rPr>
              <a:t>Response Notation</a:t>
            </a:r>
          </a:p>
        </p:txBody>
      </p:sp>
      <p:sp>
        <p:nvSpPr>
          <p:cNvPr id="98310" name="Text Box 4">
            <a:extLst>
              <a:ext uri="{FF2B5EF4-FFF2-40B4-BE49-F238E27FC236}">
                <a16:creationId xmlns:a16="http://schemas.microsoft.com/office/drawing/2014/main" id="{6B8C5ADC-4B44-4448-9695-7B498FC3975C}"/>
              </a:ext>
            </a:extLst>
          </p:cNvPr>
          <p:cNvSpPr txBox="1">
            <a:spLocks noChangeArrowheads="1"/>
          </p:cNvSpPr>
          <p:nvPr/>
        </p:nvSpPr>
        <p:spPr bwMode="auto">
          <a:xfrm>
            <a:off x="3205163" y="2514600"/>
            <a:ext cx="26622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solidFill>
                  <a:srgbClr val="0000FF"/>
                </a:solidFill>
                <a:latin typeface="Comic Sans MS" panose="030F0702030302020204" pitchFamily="66" charset="0"/>
                <a:ea typeface="宋体" panose="02010600030101010101" pitchFamily="2" charset="-122"/>
              </a:rPr>
              <a:t>A q: void</a:t>
            </a:r>
          </a:p>
        </p:txBody>
      </p:sp>
      <p:grpSp>
        <p:nvGrpSpPr>
          <p:cNvPr id="98311" name="Group 5">
            <a:extLst>
              <a:ext uri="{FF2B5EF4-FFF2-40B4-BE49-F238E27FC236}">
                <a16:creationId xmlns:a16="http://schemas.microsoft.com/office/drawing/2014/main" id="{07E1D85B-0EBA-4569-8493-F4A991FFC864}"/>
              </a:ext>
            </a:extLst>
          </p:cNvPr>
          <p:cNvGrpSpPr>
            <a:grpSpLocks/>
          </p:cNvGrpSpPr>
          <p:nvPr/>
        </p:nvGrpSpPr>
        <p:grpSpPr bwMode="auto">
          <a:xfrm>
            <a:off x="1219200" y="2438400"/>
            <a:ext cx="2590800" cy="2286000"/>
            <a:chOff x="528" y="1536"/>
            <a:chExt cx="1632" cy="1440"/>
          </a:xfrm>
        </p:grpSpPr>
        <p:sp>
          <p:nvSpPr>
            <p:cNvPr id="98313" name="AutoShape 6">
              <a:extLst>
                <a:ext uri="{FF2B5EF4-FFF2-40B4-BE49-F238E27FC236}">
                  <a16:creationId xmlns:a16="http://schemas.microsoft.com/office/drawing/2014/main" id="{57ABA07E-97B2-4CDC-A5D8-CD2F730813A0}"/>
                </a:ext>
              </a:extLst>
            </p:cNvPr>
            <p:cNvSpPr>
              <a:spLocks noChangeArrowheads="1"/>
            </p:cNvSpPr>
            <p:nvPr/>
          </p:nvSpPr>
          <p:spPr bwMode="auto">
            <a:xfrm>
              <a:off x="1776" y="1536"/>
              <a:ext cx="384" cy="672"/>
            </a:xfrm>
            <a:prstGeom prst="wedgeRoundRectCallout">
              <a:avLst>
                <a:gd name="adj1" fmla="val -78907"/>
                <a:gd name="adj2" fmla="val 6994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a:solidFill>
                  <a:srgbClr val="0000FF"/>
                </a:solidFill>
                <a:latin typeface="Comic Sans MS" panose="030F0702030302020204" pitchFamily="66" charset="0"/>
              </a:endParaRPr>
            </a:p>
          </p:txBody>
        </p:sp>
        <p:sp>
          <p:nvSpPr>
            <p:cNvPr id="98314" name="Text Box 7">
              <a:extLst>
                <a:ext uri="{FF2B5EF4-FFF2-40B4-BE49-F238E27FC236}">
                  <a16:creationId xmlns:a16="http://schemas.microsoft.com/office/drawing/2014/main" id="{6E93670A-259B-4192-BEC4-8608CE69DF9B}"/>
                </a:ext>
              </a:extLst>
            </p:cNvPr>
            <p:cNvSpPr txBox="1">
              <a:spLocks noChangeArrowheads="1"/>
            </p:cNvSpPr>
            <p:nvPr/>
          </p:nvSpPr>
          <p:spPr bwMode="auto">
            <a:xfrm>
              <a:off x="528" y="2496"/>
              <a:ext cx="125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Comic Sans MS" panose="030F0702030302020204" pitchFamily="66" charset="0"/>
                  <a:ea typeface="宋体" panose="02010600030101010101" pitchFamily="2" charset="-122"/>
                </a:rPr>
                <a:t>thread</a:t>
              </a:r>
            </a:p>
          </p:txBody>
        </p:sp>
      </p:grpSp>
    </p:spTree>
  </p:cSld>
  <p:clrMapOvr>
    <a:masterClrMapping/>
  </p:clrMapOvr>
  <p:transition>
    <p:blinds/>
  </p:transition>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lide Number Placeholder 3">
            <a:extLst>
              <a:ext uri="{FF2B5EF4-FFF2-40B4-BE49-F238E27FC236}">
                <a16:creationId xmlns:a16="http://schemas.microsoft.com/office/drawing/2014/main" id="{0DB31216-A3DD-40F6-9487-2E7C6E16B5E7}"/>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4144AFB-C9E7-425A-85CC-DBE14D425232}" type="slidenum">
              <a:rPr lang="ar-SA" altLang="zh-CN" sz="1400" b="0">
                <a:solidFill>
                  <a:schemeClr val="tx1"/>
                </a:solidFill>
                <a:latin typeface="Comic Sans MS" panose="030F0702030302020204" pitchFamily="66" charset="0"/>
              </a:rPr>
              <a:pPr/>
              <a:t>97</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99332" name="Picture 2" descr="magic">
            <a:extLst>
              <a:ext uri="{FF2B5EF4-FFF2-40B4-BE49-F238E27FC236}">
                <a16:creationId xmlns:a16="http://schemas.microsoft.com/office/drawing/2014/main" id="{DB6C76B2-E385-427C-B969-E77AC90C30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9333" name="Rectangle 3">
            <a:extLst>
              <a:ext uri="{FF2B5EF4-FFF2-40B4-BE49-F238E27FC236}">
                <a16:creationId xmlns:a16="http://schemas.microsoft.com/office/drawing/2014/main" id="{798FFF69-9F2E-445C-A850-B85AC7B84706}"/>
              </a:ext>
            </a:extLst>
          </p:cNvPr>
          <p:cNvSpPr>
            <a:spLocks noGrp="1" noChangeArrowheads="1"/>
          </p:cNvSpPr>
          <p:nvPr>
            <p:ph type="title"/>
          </p:nvPr>
        </p:nvSpPr>
        <p:spPr/>
        <p:txBody>
          <a:bodyPr/>
          <a:lstStyle/>
          <a:p>
            <a:pPr eaLnBrk="1" hangingPunct="1"/>
            <a:r>
              <a:rPr lang="en-US" altLang="zh-CN">
                <a:ea typeface="宋体" panose="02010600030101010101" pitchFamily="2" charset="-122"/>
              </a:rPr>
              <a:t>Response Notation</a:t>
            </a:r>
          </a:p>
        </p:txBody>
      </p:sp>
      <p:sp>
        <p:nvSpPr>
          <p:cNvPr id="99334" name="Text Box 4">
            <a:extLst>
              <a:ext uri="{FF2B5EF4-FFF2-40B4-BE49-F238E27FC236}">
                <a16:creationId xmlns:a16="http://schemas.microsoft.com/office/drawing/2014/main" id="{8B270D9D-CCFA-4706-A893-67BA33C8F843}"/>
              </a:ext>
            </a:extLst>
          </p:cNvPr>
          <p:cNvSpPr txBox="1">
            <a:spLocks noChangeArrowheads="1"/>
          </p:cNvSpPr>
          <p:nvPr/>
        </p:nvSpPr>
        <p:spPr bwMode="auto">
          <a:xfrm>
            <a:off x="3205163" y="2514600"/>
            <a:ext cx="26622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solidFill>
                  <a:srgbClr val="0000FF"/>
                </a:solidFill>
                <a:latin typeface="Comic Sans MS" panose="030F0702030302020204" pitchFamily="66" charset="0"/>
                <a:ea typeface="宋体" panose="02010600030101010101" pitchFamily="2" charset="-122"/>
              </a:rPr>
              <a:t>A q: void</a:t>
            </a:r>
          </a:p>
        </p:txBody>
      </p:sp>
      <p:grpSp>
        <p:nvGrpSpPr>
          <p:cNvPr id="99335" name="Group 5">
            <a:extLst>
              <a:ext uri="{FF2B5EF4-FFF2-40B4-BE49-F238E27FC236}">
                <a16:creationId xmlns:a16="http://schemas.microsoft.com/office/drawing/2014/main" id="{69B94DBB-B7BF-4458-BBCE-55C082E7595C}"/>
              </a:ext>
            </a:extLst>
          </p:cNvPr>
          <p:cNvGrpSpPr>
            <a:grpSpLocks/>
          </p:cNvGrpSpPr>
          <p:nvPr/>
        </p:nvGrpSpPr>
        <p:grpSpPr bwMode="auto">
          <a:xfrm>
            <a:off x="1219200" y="2438400"/>
            <a:ext cx="2590800" cy="2286000"/>
            <a:chOff x="528" y="1536"/>
            <a:chExt cx="1632" cy="1440"/>
          </a:xfrm>
        </p:grpSpPr>
        <p:sp>
          <p:nvSpPr>
            <p:cNvPr id="99339" name="AutoShape 6">
              <a:extLst>
                <a:ext uri="{FF2B5EF4-FFF2-40B4-BE49-F238E27FC236}">
                  <a16:creationId xmlns:a16="http://schemas.microsoft.com/office/drawing/2014/main" id="{37849438-690B-4295-8B12-9E9849CE4497}"/>
                </a:ext>
              </a:extLst>
            </p:cNvPr>
            <p:cNvSpPr>
              <a:spLocks noChangeArrowheads="1"/>
            </p:cNvSpPr>
            <p:nvPr/>
          </p:nvSpPr>
          <p:spPr bwMode="auto">
            <a:xfrm>
              <a:off x="1776" y="1536"/>
              <a:ext cx="384" cy="672"/>
            </a:xfrm>
            <a:prstGeom prst="wedgeRoundRectCallout">
              <a:avLst>
                <a:gd name="adj1" fmla="val -78907"/>
                <a:gd name="adj2" fmla="val 6994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a:solidFill>
                  <a:srgbClr val="0000FF"/>
                </a:solidFill>
                <a:latin typeface="Comic Sans MS" panose="030F0702030302020204" pitchFamily="66" charset="0"/>
              </a:endParaRPr>
            </a:p>
          </p:txBody>
        </p:sp>
        <p:sp>
          <p:nvSpPr>
            <p:cNvPr id="99340" name="Text Box 7">
              <a:extLst>
                <a:ext uri="{FF2B5EF4-FFF2-40B4-BE49-F238E27FC236}">
                  <a16:creationId xmlns:a16="http://schemas.microsoft.com/office/drawing/2014/main" id="{881F11BA-7740-4117-8B85-E7269AB4459E}"/>
                </a:ext>
              </a:extLst>
            </p:cNvPr>
            <p:cNvSpPr txBox="1">
              <a:spLocks noChangeArrowheads="1"/>
            </p:cNvSpPr>
            <p:nvPr/>
          </p:nvSpPr>
          <p:spPr bwMode="auto">
            <a:xfrm>
              <a:off x="528" y="2496"/>
              <a:ext cx="125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Comic Sans MS" panose="030F0702030302020204" pitchFamily="66" charset="0"/>
                  <a:ea typeface="宋体" panose="02010600030101010101" pitchFamily="2" charset="-122"/>
                </a:rPr>
                <a:t>thread</a:t>
              </a:r>
            </a:p>
          </p:txBody>
        </p:sp>
      </p:grpSp>
      <p:sp>
        <p:nvSpPr>
          <p:cNvPr id="99336" name="AutoShape 11">
            <a:extLst>
              <a:ext uri="{FF2B5EF4-FFF2-40B4-BE49-F238E27FC236}">
                <a16:creationId xmlns:a16="http://schemas.microsoft.com/office/drawing/2014/main" id="{7F3B0C10-A2F9-4003-AD82-CB7C489C3F35}"/>
              </a:ext>
            </a:extLst>
          </p:cNvPr>
          <p:cNvSpPr>
            <a:spLocks noChangeArrowheads="1"/>
          </p:cNvSpPr>
          <p:nvPr/>
        </p:nvSpPr>
        <p:spPr bwMode="auto">
          <a:xfrm>
            <a:off x="4648200" y="2438400"/>
            <a:ext cx="1301750" cy="1066800"/>
          </a:xfrm>
          <a:prstGeom prst="wedgeRoundRectCallout">
            <a:avLst>
              <a:gd name="adj1" fmla="val 57315"/>
              <a:gd name="adj2" fmla="val 10684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99337" name="Text Box 12">
            <a:extLst>
              <a:ext uri="{FF2B5EF4-FFF2-40B4-BE49-F238E27FC236}">
                <a16:creationId xmlns:a16="http://schemas.microsoft.com/office/drawing/2014/main" id="{4A4C8377-9E4A-408C-A696-CA3653B6BDD4}"/>
              </a:ext>
            </a:extLst>
          </p:cNvPr>
          <p:cNvSpPr txBox="1">
            <a:spLocks noChangeArrowheads="1"/>
          </p:cNvSpPr>
          <p:nvPr/>
        </p:nvSpPr>
        <p:spPr bwMode="auto">
          <a:xfrm>
            <a:off x="5572125" y="4038600"/>
            <a:ext cx="1743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Comic Sans MS" panose="030F0702030302020204" pitchFamily="66" charset="0"/>
                <a:ea typeface="宋体" panose="02010600030101010101" pitchFamily="2" charset="-122"/>
              </a:rPr>
              <a:t>result</a:t>
            </a:r>
          </a:p>
        </p:txBody>
      </p:sp>
    </p:spTree>
  </p:cSld>
  <p:clrMapOvr>
    <a:masterClrMapping/>
  </p:clrMapOvr>
  <p:transition>
    <p:blinds/>
  </p:transition>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3">
            <a:extLst>
              <a:ext uri="{FF2B5EF4-FFF2-40B4-BE49-F238E27FC236}">
                <a16:creationId xmlns:a16="http://schemas.microsoft.com/office/drawing/2014/main" id="{47F8106A-6127-4A1A-BE8E-B508611DB55D}"/>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9544082-32AA-4506-A89C-4097B690DAB6}" type="slidenum">
              <a:rPr lang="ar-SA" altLang="zh-CN" sz="1400" b="0">
                <a:solidFill>
                  <a:schemeClr val="tx1"/>
                </a:solidFill>
                <a:latin typeface="Comic Sans MS" panose="030F0702030302020204" pitchFamily="66" charset="0"/>
              </a:rPr>
              <a:pPr/>
              <a:t>98</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00356" name="Picture 2" descr="magic">
            <a:extLst>
              <a:ext uri="{FF2B5EF4-FFF2-40B4-BE49-F238E27FC236}">
                <a16:creationId xmlns:a16="http://schemas.microsoft.com/office/drawing/2014/main" id="{837C1F8F-6E38-4F4C-9DC2-2E7880E101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0357" name="Rectangle 3">
            <a:extLst>
              <a:ext uri="{FF2B5EF4-FFF2-40B4-BE49-F238E27FC236}">
                <a16:creationId xmlns:a16="http://schemas.microsoft.com/office/drawing/2014/main" id="{0034AB64-E390-4335-922E-F468A9B8AB14}"/>
              </a:ext>
            </a:extLst>
          </p:cNvPr>
          <p:cNvSpPr>
            <a:spLocks noGrp="1" noChangeArrowheads="1"/>
          </p:cNvSpPr>
          <p:nvPr>
            <p:ph type="title"/>
          </p:nvPr>
        </p:nvSpPr>
        <p:spPr/>
        <p:txBody>
          <a:bodyPr/>
          <a:lstStyle/>
          <a:p>
            <a:pPr eaLnBrk="1" hangingPunct="1"/>
            <a:r>
              <a:rPr lang="en-US" altLang="zh-CN">
                <a:ea typeface="宋体" panose="02010600030101010101" pitchFamily="2" charset="-122"/>
              </a:rPr>
              <a:t>Response Notation</a:t>
            </a:r>
          </a:p>
        </p:txBody>
      </p:sp>
      <p:sp>
        <p:nvSpPr>
          <p:cNvPr id="100358" name="Text Box 4">
            <a:extLst>
              <a:ext uri="{FF2B5EF4-FFF2-40B4-BE49-F238E27FC236}">
                <a16:creationId xmlns:a16="http://schemas.microsoft.com/office/drawing/2014/main" id="{73CD51D4-6F80-4674-BDC8-9E682A18449F}"/>
              </a:ext>
            </a:extLst>
          </p:cNvPr>
          <p:cNvSpPr txBox="1">
            <a:spLocks noChangeArrowheads="1"/>
          </p:cNvSpPr>
          <p:nvPr/>
        </p:nvSpPr>
        <p:spPr bwMode="auto">
          <a:xfrm>
            <a:off x="3205163" y="2514600"/>
            <a:ext cx="26622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solidFill>
                  <a:srgbClr val="0000FF"/>
                </a:solidFill>
                <a:latin typeface="Comic Sans MS" panose="030F0702030302020204" pitchFamily="66" charset="0"/>
                <a:ea typeface="宋体" panose="02010600030101010101" pitchFamily="2" charset="-122"/>
              </a:rPr>
              <a:t>A q: void</a:t>
            </a:r>
          </a:p>
        </p:txBody>
      </p:sp>
      <p:grpSp>
        <p:nvGrpSpPr>
          <p:cNvPr id="100359" name="Group 5">
            <a:extLst>
              <a:ext uri="{FF2B5EF4-FFF2-40B4-BE49-F238E27FC236}">
                <a16:creationId xmlns:a16="http://schemas.microsoft.com/office/drawing/2014/main" id="{22728ED5-095A-4114-B5EE-F2EE279A071C}"/>
              </a:ext>
            </a:extLst>
          </p:cNvPr>
          <p:cNvGrpSpPr>
            <a:grpSpLocks/>
          </p:cNvGrpSpPr>
          <p:nvPr/>
        </p:nvGrpSpPr>
        <p:grpSpPr bwMode="auto">
          <a:xfrm>
            <a:off x="1219200" y="2438400"/>
            <a:ext cx="2590800" cy="2286000"/>
            <a:chOff x="528" y="1536"/>
            <a:chExt cx="1632" cy="1440"/>
          </a:xfrm>
        </p:grpSpPr>
        <p:sp>
          <p:nvSpPr>
            <p:cNvPr id="100366" name="AutoShape 6">
              <a:extLst>
                <a:ext uri="{FF2B5EF4-FFF2-40B4-BE49-F238E27FC236}">
                  <a16:creationId xmlns:a16="http://schemas.microsoft.com/office/drawing/2014/main" id="{C8F008C3-036E-44F3-9084-89D8067F5952}"/>
                </a:ext>
              </a:extLst>
            </p:cNvPr>
            <p:cNvSpPr>
              <a:spLocks noChangeArrowheads="1"/>
            </p:cNvSpPr>
            <p:nvPr/>
          </p:nvSpPr>
          <p:spPr bwMode="auto">
            <a:xfrm>
              <a:off x="1776" y="1536"/>
              <a:ext cx="384" cy="672"/>
            </a:xfrm>
            <a:prstGeom prst="wedgeRoundRectCallout">
              <a:avLst>
                <a:gd name="adj1" fmla="val -78907"/>
                <a:gd name="adj2" fmla="val 6994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a:solidFill>
                  <a:srgbClr val="0000FF"/>
                </a:solidFill>
                <a:latin typeface="Comic Sans MS" panose="030F0702030302020204" pitchFamily="66" charset="0"/>
              </a:endParaRPr>
            </a:p>
          </p:txBody>
        </p:sp>
        <p:sp>
          <p:nvSpPr>
            <p:cNvPr id="100367" name="Text Box 7">
              <a:extLst>
                <a:ext uri="{FF2B5EF4-FFF2-40B4-BE49-F238E27FC236}">
                  <a16:creationId xmlns:a16="http://schemas.microsoft.com/office/drawing/2014/main" id="{E4BDF274-458F-40FA-AF2D-063D283FACDA}"/>
                </a:ext>
              </a:extLst>
            </p:cNvPr>
            <p:cNvSpPr txBox="1">
              <a:spLocks noChangeArrowheads="1"/>
            </p:cNvSpPr>
            <p:nvPr/>
          </p:nvSpPr>
          <p:spPr bwMode="auto">
            <a:xfrm>
              <a:off x="528" y="2496"/>
              <a:ext cx="125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Comic Sans MS" panose="030F0702030302020204" pitchFamily="66" charset="0"/>
                  <a:ea typeface="宋体" panose="02010600030101010101" pitchFamily="2" charset="-122"/>
                </a:rPr>
                <a:t>thread</a:t>
              </a:r>
            </a:p>
          </p:txBody>
        </p:sp>
      </p:grpSp>
      <p:grpSp>
        <p:nvGrpSpPr>
          <p:cNvPr id="100360" name="Group 8">
            <a:extLst>
              <a:ext uri="{FF2B5EF4-FFF2-40B4-BE49-F238E27FC236}">
                <a16:creationId xmlns:a16="http://schemas.microsoft.com/office/drawing/2014/main" id="{456209E6-AA6C-4F13-9252-7ED6CD4BBAC4}"/>
              </a:ext>
            </a:extLst>
          </p:cNvPr>
          <p:cNvGrpSpPr>
            <a:grpSpLocks/>
          </p:cNvGrpSpPr>
          <p:nvPr/>
        </p:nvGrpSpPr>
        <p:grpSpPr bwMode="auto">
          <a:xfrm>
            <a:off x="2743200" y="2438400"/>
            <a:ext cx="1898650" cy="3581400"/>
            <a:chOff x="1450" y="1536"/>
            <a:chExt cx="1196" cy="2256"/>
          </a:xfrm>
        </p:grpSpPr>
        <p:sp>
          <p:nvSpPr>
            <p:cNvPr id="100364" name="AutoShape 9">
              <a:extLst>
                <a:ext uri="{FF2B5EF4-FFF2-40B4-BE49-F238E27FC236}">
                  <a16:creationId xmlns:a16="http://schemas.microsoft.com/office/drawing/2014/main" id="{E7B8A216-0F40-4D6A-ACD6-E3291CB29B75}"/>
                </a:ext>
              </a:extLst>
            </p:cNvPr>
            <p:cNvSpPr>
              <a:spLocks noChangeArrowheads="1"/>
            </p:cNvSpPr>
            <p:nvPr/>
          </p:nvSpPr>
          <p:spPr bwMode="auto">
            <a:xfrm>
              <a:off x="2208" y="1536"/>
              <a:ext cx="384" cy="672"/>
            </a:xfrm>
            <a:prstGeom prst="wedgeRoundRectCallout">
              <a:avLst>
                <a:gd name="adj1" fmla="val -92708"/>
                <a:gd name="adj2" fmla="val 202681"/>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100365" name="Text Box 10">
              <a:extLst>
                <a:ext uri="{FF2B5EF4-FFF2-40B4-BE49-F238E27FC236}">
                  <a16:creationId xmlns:a16="http://schemas.microsoft.com/office/drawing/2014/main" id="{9F6218D9-4A03-4438-B042-CE468A74AD14}"/>
                </a:ext>
              </a:extLst>
            </p:cNvPr>
            <p:cNvSpPr txBox="1">
              <a:spLocks noChangeArrowheads="1"/>
            </p:cNvSpPr>
            <p:nvPr/>
          </p:nvSpPr>
          <p:spPr bwMode="auto">
            <a:xfrm>
              <a:off x="1450" y="3312"/>
              <a:ext cx="119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Comic Sans MS" panose="030F0702030302020204" pitchFamily="66" charset="0"/>
                  <a:ea typeface="宋体" panose="02010600030101010101" pitchFamily="2" charset="-122"/>
                </a:rPr>
                <a:t>object</a:t>
              </a:r>
            </a:p>
          </p:txBody>
        </p:sp>
      </p:grpSp>
      <p:sp>
        <p:nvSpPr>
          <p:cNvPr id="100361" name="AutoShape 11">
            <a:extLst>
              <a:ext uri="{FF2B5EF4-FFF2-40B4-BE49-F238E27FC236}">
                <a16:creationId xmlns:a16="http://schemas.microsoft.com/office/drawing/2014/main" id="{326DFFD4-80E4-4A90-9411-CB99D4C4CB3B}"/>
              </a:ext>
            </a:extLst>
          </p:cNvPr>
          <p:cNvSpPr>
            <a:spLocks noChangeArrowheads="1"/>
          </p:cNvSpPr>
          <p:nvPr/>
        </p:nvSpPr>
        <p:spPr bwMode="auto">
          <a:xfrm>
            <a:off x="4648200" y="2438400"/>
            <a:ext cx="1301750" cy="1066800"/>
          </a:xfrm>
          <a:prstGeom prst="wedgeRoundRectCallout">
            <a:avLst>
              <a:gd name="adj1" fmla="val 57315"/>
              <a:gd name="adj2" fmla="val 10684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100362" name="Text Box 12">
            <a:extLst>
              <a:ext uri="{FF2B5EF4-FFF2-40B4-BE49-F238E27FC236}">
                <a16:creationId xmlns:a16="http://schemas.microsoft.com/office/drawing/2014/main" id="{A830ACD9-8D27-45C0-A719-574A75C325FE}"/>
              </a:ext>
            </a:extLst>
          </p:cNvPr>
          <p:cNvSpPr txBox="1">
            <a:spLocks noChangeArrowheads="1"/>
          </p:cNvSpPr>
          <p:nvPr/>
        </p:nvSpPr>
        <p:spPr bwMode="auto">
          <a:xfrm>
            <a:off x="5572125" y="4038600"/>
            <a:ext cx="1743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Comic Sans MS" panose="030F0702030302020204" pitchFamily="66" charset="0"/>
                <a:ea typeface="宋体" panose="02010600030101010101" pitchFamily="2" charset="-122"/>
              </a:rPr>
              <a:t>result</a:t>
            </a:r>
          </a:p>
        </p:txBody>
      </p:sp>
    </p:spTree>
  </p:cSld>
  <p:clrMapOvr>
    <a:masterClrMapping/>
  </p:clrMapOvr>
  <p:transition>
    <p:blinds/>
  </p:transition>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3">
            <a:extLst>
              <a:ext uri="{FF2B5EF4-FFF2-40B4-BE49-F238E27FC236}">
                <a16:creationId xmlns:a16="http://schemas.microsoft.com/office/drawing/2014/main" id="{0FBEC4A4-7616-4174-A27B-702C94BB1E78}"/>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2E8C5D3-9654-40D9-9EC2-28DFB5890643}" type="slidenum">
              <a:rPr lang="ar-SA" altLang="zh-CN" sz="1400" b="0">
                <a:solidFill>
                  <a:schemeClr val="tx1"/>
                </a:solidFill>
                <a:latin typeface="Comic Sans MS" panose="030F0702030302020204" pitchFamily="66" charset="0"/>
              </a:rPr>
              <a:pPr/>
              <a:t>99</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01380" name="Picture 2" descr="magic">
            <a:extLst>
              <a:ext uri="{FF2B5EF4-FFF2-40B4-BE49-F238E27FC236}">
                <a16:creationId xmlns:a16="http://schemas.microsoft.com/office/drawing/2014/main" id="{4A3A04D1-732A-491F-8244-19694CDFEB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1381" name="Rectangle 3">
            <a:extLst>
              <a:ext uri="{FF2B5EF4-FFF2-40B4-BE49-F238E27FC236}">
                <a16:creationId xmlns:a16="http://schemas.microsoft.com/office/drawing/2014/main" id="{19806DED-7B20-4A4C-915C-64665C6332D3}"/>
              </a:ext>
            </a:extLst>
          </p:cNvPr>
          <p:cNvSpPr>
            <a:spLocks noGrp="1" noChangeArrowheads="1"/>
          </p:cNvSpPr>
          <p:nvPr>
            <p:ph type="title"/>
          </p:nvPr>
        </p:nvSpPr>
        <p:spPr/>
        <p:txBody>
          <a:bodyPr/>
          <a:lstStyle/>
          <a:p>
            <a:pPr eaLnBrk="1" hangingPunct="1"/>
            <a:r>
              <a:rPr lang="en-US" altLang="zh-CN">
                <a:ea typeface="宋体" panose="02010600030101010101" pitchFamily="2" charset="-122"/>
              </a:rPr>
              <a:t>Response Notation</a:t>
            </a:r>
          </a:p>
        </p:txBody>
      </p:sp>
      <p:sp>
        <p:nvSpPr>
          <p:cNvPr id="101382" name="Text Box 4">
            <a:extLst>
              <a:ext uri="{FF2B5EF4-FFF2-40B4-BE49-F238E27FC236}">
                <a16:creationId xmlns:a16="http://schemas.microsoft.com/office/drawing/2014/main" id="{7FA79E1B-6CE8-4639-95A6-1CC798DA6950}"/>
              </a:ext>
            </a:extLst>
          </p:cNvPr>
          <p:cNvSpPr txBox="1">
            <a:spLocks noChangeArrowheads="1"/>
          </p:cNvSpPr>
          <p:nvPr/>
        </p:nvSpPr>
        <p:spPr bwMode="auto">
          <a:xfrm>
            <a:off x="3205163" y="2514600"/>
            <a:ext cx="26622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solidFill>
                  <a:srgbClr val="0000FF"/>
                </a:solidFill>
                <a:latin typeface="Comic Sans MS" panose="030F0702030302020204" pitchFamily="66" charset="0"/>
                <a:ea typeface="宋体" panose="02010600030101010101" pitchFamily="2" charset="-122"/>
              </a:rPr>
              <a:t>A q: void</a:t>
            </a:r>
          </a:p>
        </p:txBody>
      </p:sp>
      <p:grpSp>
        <p:nvGrpSpPr>
          <p:cNvPr id="101383" name="Group 5">
            <a:extLst>
              <a:ext uri="{FF2B5EF4-FFF2-40B4-BE49-F238E27FC236}">
                <a16:creationId xmlns:a16="http://schemas.microsoft.com/office/drawing/2014/main" id="{E3BC52FB-4E7D-4ADB-8F83-D07897787F87}"/>
              </a:ext>
            </a:extLst>
          </p:cNvPr>
          <p:cNvGrpSpPr>
            <a:grpSpLocks/>
          </p:cNvGrpSpPr>
          <p:nvPr/>
        </p:nvGrpSpPr>
        <p:grpSpPr bwMode="auto">
          <a:xfrm>
            <a:off x="1219200" y="2438400"/>
            <a:ext cx="2590800" cy="2286000"/>
            <a:chOff x="528" y="1536"/>
            <a:chExt cx="1632" cy="1440"/>
          </a:xfrm>
        </p:grpSpPr>
        <p:sp>
          <p:nvSpPr>
            <p:cNvPr id="101391" name="AutoShape 6">
              <a:extLst>
                <a:ext uri="{FF2B5EF4-FFF2-40B4-BE49-F238E27FC236}">
                  <a16:creationId xmlns:a16="http://schemas.microsoft.com/office/drawing/2014/main" id="{D7E58733-9DB3-4D2B-80E0-F3C648EACE10}"/>
                </a:ext>
              </a:extLst>
            </p:cNvPr>
            <p:cNvSpPr>
              <a:spLocks noChangeArrowheads="1"/>
            </p:cNvSpPr>
            <p:nvPr/>
          </p:nvSpPr>
          <p:spPr bwMode="auto">
            <a:xfrm>
              <a:off x="1776" y="1536"/>
              <a:ext cx="384" cy="672"/>
            </a:xfrm>
            <a:prstGeom prst="wedgeRoundRectCallout">
              <a:avLst>
                <a:gd name="adj1" fmla="val -78907"/>
                <a:gd name="adj2" fmla="val 6994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a:solidFill>
                  <a:srgbClr val="0000FF"/>
                </a:solidFill>
                <a:latin typeface="Comic Sans MS" panose="030F0702030302020204" pitchFamily="66" charset="0"/>
              </a:endParaRPr>
            </a:p>
          </p:txBody>
        </p:sp>
        <p:sp>
          <p:nvSpPr>
            <p:cNvPr id="101392" name="Text Box 7">
              <a:extLst>
                <a:ext uri="{FF2B5EF4-FFF2-40B4-BE49-F238E27FC236}">
                  <a16:creationId xmlns:a16="http://schemas.microsoft.com/office/drawing/2014/main" id="{0367DEE8-D519-4607-B037-7EBF93D3C597}"/>
                </a:ext>
              </a:extLst>
            </p:cNvPr>
            <p:cNvSpPr txBox="1">
              <a:spLocks noChangeArrowheads="1"/>
            </p:cNvSpPr>
            <p:nvPr/>
          </p:nvSpPr>
          <p:spPr bwMode="auto">
            <a:xfrm>
              <a:off x="528" y="2496"/>
              <a:ext cx="125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Comic Sans MS" panose="030F0702030302020204" pitchFamily="66" charset="0"/>
                  <a:ea typeface="宋体" panose="02010600030101010101" pitchFamily="2" charset="-122"/>
                </a:rPr>
                <a:t>thread</a:t>
              </a:r>
            </a:p>
          </p:txBody>
        </p:sp>
      </p:grpSp>
      <p:grpSp>
        <p:nvGrpSpPr>
          <p:cNvPr id="101384" name="Group 8">
            <a:extLst>
              <a:ext uri="{FF2B5EF4-FFF2-40B4-BE49-F238E27FC236}">
                <a16:creationId xmlns:a16="http://schemas.microsoft.com/office/drawing/2014/main" id="{AD280D11-BCB1-44CC-8A0C-9581DF821817}"/>
              </a:ext>
            </a:extLst>
          </p:cNvPr>
          <p:cNvGrpSpPr>
            <a:grpSpLocks/>
          </p:cNvGrpSpPr>
          <p:nvPr/>
        </p:nvGrpSpPr>
        <p:grpSpPr bwMode="auto">
          <a:xfrm>
            <a:off x="2743200" y="2438400"/>
            <a:ext cx="1898650" cy="3581400"/>
            <a:chOff x="1450" y="1536"/>
            <a:chExt cx="1196" cy="2256"/>
          </a:xfrm>
        </p:grpSpPr>
        <p:sp>
          <p:nvSpPr>
            <p:cNvPr id="101389" name="AutoShape 9">
              <a:extLst>
                <a:ext uri="{FF2B5EF4-FFF2-40B4-BE49-F238E27FC236}">
                  <a16:creationId xmlns:a16="http://schemas.microsoft.com/office/drawing/2014/main" id="{84889F0C-6736-4BC4-838D-AA4320E096B5}"/>
                </a:ext>
              </a:extLst>
            </p:cNvPr>
            <p:cNvSpPr>
              <a:spLocks noChangeArrowheads="1"/>
            </p:cNvSpPr>
            <p:nvPr/>
          </p:nvSpPr>
          <p:spPr bwMode="auto">
            <a:xfrm>
              <a:off x="2208" y="1536"/>
              <a:ext cx="384" cy="672"/>
            </a:xfrm>
            <a:prstGeom prst="wedgeRoundRectCallout">
              <a:avLst>
                <a:gd name="adj1" fmla="val -92708"/>
                <a:gd name="adj2" fmla="val 202681"/>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101390" name="Text Box 10">
              <a:extLst>
                <a:ext uri="{FF2B5EF4-FFF2-40B4-BE49-F238E27FC236}">
                  <a16:creationId xmlns:a16="http://schemas.microsoft.com/office/drawing/2014/main" id="{3D5FE326-0F5D-4265-AD92-FE2E1F776412}"/>
                </a:ext>
              </a:extLst>
            </p:cNvPr>
            <p:cNvSpPr txBox="1">
              <a:spLocks noChangeArrowheads="1"/>
            </p:cNvSpPr>
            <p:nvPr/>
          </p:nvSpPr>
          <p:spPr bwMode="auto">
            <a:xfrm>
              <a:off x="1450" y="3312"/>
              <a:ext cx="119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Comic Sans MS" panose="030F0702030302020204" pitchFamily="66" charset="0"/>
                  <a:ea typeface="宋体" panose="02010600030101010101" pitchFamily="2" charset="-122"/>
                </a:rPr>
                <a:t>object</a:t>
              </a:r>
            </a:p>
          </p:txBody>
        </p:sp>
      </p:grpSp>
      <p:sp>
        <p:nvSpPr>
          <p:cNvPr id="101385" name="AutoShape 11">
            <a:extLst>
              <a:ext uri="{FF2B5EF4-FFF2-40B4-BE49-F238E27FC236}">
                <a16:creationId xmlns:a16="http://schemas.microsoft.com/office/drawing/2014/main" id="{1750C1C2-7A8A-4078-ABD5-C48C180E59A7}"/>
              </a:ext>
            </a:extLst>
          </p:cNvPr>
          <p:cNvSpPr>
            <a:spLocks noChangeArrowheads="1"/>
          </p:cNvSpPr>
          <p:nvPr/>
        </p:nvSpPr>
        <p:spPr bwMode="auto">
          <a:xfrm>
            <a:off x="4648200" y="2438400"/>
            <a:ext cx="1301750" cy="1066800"/>
          </a:xfrm>
          <a:prstGeom prst="wedgeRoundRectCallout">
            <a:avLst>
              <a:gd name="adj1" fmla="val 57315"/>
              <a:gd name="adj2" fmla="val 10684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101386" name="Text Box 12">
            <a:extLst>
              <a:ext uri="{FF2B5EF4-FFF2-40B4-BE49-F238E27FC236}">
                <a16:creationId xmlns:a16="http://schemas.microsoft.com/office/drawing/2014/main" id="{C9F0B7FA-ED8E-4594-9DB8-11A2C3A1EC3A}"/>
              </a:ext>
            </a:extLst>
          </p:cNvPr>
          <p:cNvSpPr txBox="1">
            <a:spLocks noChangeArrowheads="1"/>
          </p:cNvSpPr>
          <p:nvPr/>
        </p:nvSpPr>
        <p:spPr bwMode="auto">
          <a:xfrm>
            <a:off x="5572125" y="4038600"/>
            <a:ext cx="1743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Comic Sans MS" panose="030F0702030302020204" pitchFamily="66" charset="0"/>
                <a:ea typeface="宋体" panose="02010600030101010101" pitchFamily="2" charset="-122"/>
              </a:rPr>
              <a:t>result</a:t>
            </a:r>
          </a:p>
        </p:txBody>
      </p:sp>
      <p:sp>
        <p:nvSpPr>
          <p:cNvPr id="101388" name="Text Box 14">
            <a:extLst>
              <a:ext uri="{FF2B5EF4-FFF2-40B4-BE49-F238E27FC236}">
                <a16:creationId xmlns:a16="http://schemas.microsoft.com/office/drawing/2014/main" id="{6A62808E-D6FC-4B2A-A156-0363F62457B3}"/>
              </a:ext>
            </a:extLst>
          </p:cNvPr>
          <p:cNvSpPr txBox="1">
            <a:spLocks noChangeArrowheads="1"/>
          </p:cNvSpPr>
          <p:nvPr/>
        </p:nvSpPr>
        <p:spPr bwMode="auto">
          <a:xfrm rot="-2683876">
            <a:off x="-396875" y="2941638"/>
            <a:ext cx="4697413" cy="67945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3600">
                <a:solidFill>
                  <a:schemeClr val="accent1"/>
                </a:solidFill>
                <a:latin typeface="Comic Sans MS" panose="030F0702030302020204" pitchFamily="66" charset="0"/>
                <a:ea typeface="宋体" panose="02010600030101010101" pitchFamily="2" charset="-122"/>
              </a:rPr>
              <a:t>Method is implicit</a:t>
            </a:r>
          </a:p>
        </p:txBody>
      </p:sp>
    </p:spTree>
  </p:cSld>
  <p:clrMapOvr>
    <a:masterClrMapping/>
  </p:clrMapOvr>
  <p:transition>
    <p:blinds/>
  </p:transition>
</p:sld>
</file>

<file path=ppt/theme/theme1.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Comic Sans MS"/>
        <a:ea typeface=""/>
        <a:cs typeface="Arial"/>
      </a:majorFont>
      <a:minorFont>
        <a:latin typeface="Comic Sans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FF0000"/>
            </a:solidFill>
            <a:effectLst/>
            <a:latin typeface="Lucida Console" pitchFamily="49"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FF0000"/>
            </a:solidFill>
            <a:effectLst/>
            <a:latin typeface="Lucida Console" pitchFamily="49"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15793</TotalTime>
  <Words>8709</Words>
  <Application>Microsoft Office PowerPoint</Application>
  <PresentationFormat>顶置</PresentationFormat>
  <Paragraphs>2086</Paragraphs>
  <Slides>186</Slides>
  <Notes>185</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186</vt:i4>
      </vt:variant>
    </vt:vector>
  </HeadingPairs>
  <TitlesOfParts>
    <vt:vector size="195" baseType="lpstr">
      <vt:lpstr>Arial</vt:lpstr>
      <vt:lpstr>Comic Sans MS</vt:lpstr>
      <vt:lpstr>Courier New</vt:lpstr>
      <vt:lpstr>Lucida Console</vt:lpstr>
      <vt:lpstr>Lucida Sans</vt:lpstr>
      <vt:lpstr>Marlett</vt:lpstr>
      <vt:lpstr>Symbol</vt:lpstr>
      <vt:lpstr>1_Blank Presentation</vt:lpstr>
      <vt:lpstr>Bitmap Image</vt:lpstr>
      <vt:lpstr>Concurrent Objects</vt:lpstr>
      <vt:lpstr>Concurrent Computaton</vt:lpstr>
      <vt:lpstr>Objectivism</vt:lpstr>
      <vt:lpstr>Objectivism</vt:lpstr>
      <vt:lpstr>FIFO Queue: Enqueue Method</vt:lpstr>
      <vt:lpstr>FIFO Queue: Dequeue Method</vt:lpstr>
      <vt:lpstr>     A Lock-Based Queue</vt:lpstr>
      <vt:lpstr>     A Lock-Based Queue</vt:lpstr>
      <vt:lpstr>     A Lock-Based Queue</vt:lpstr>
      <vt:lpstr>Implementation: Enq</vt:lpstr>
      <vt:lpstr>Implementation: Deq</vt:lpstr>
      <vt:lpstr>Implementation: Deq</vt:lpstr>
      <vt:lpstr>Implementation: Deq</vt:lpstr>
      <vt:lpstr>Implementation: Deq</vt:lpstr>
      <vt:lpstr>Implementation: Deq</vt:lpstr>
      <vt:lpstr>Implementation: Deq</vt:lpstr>
      <vt:lpstr>Implementation: Deq</vt:lpstr>
      <vt:lpstr>Now consider the following implementation</vt:lpstr>
      <vt:lpstr>Lock-free 2-Thread Queue</vt:lpstr>
      <vt:lpstr>Lock-free 2-Thread Queue</vt:lpstr>
      <vt:lpstr>Lock-free 2-Thread Queue</vt:lpstr>
      <vt:lpstr>Correctness of concurrent queue implementations</vt:lpstr>
      <vt:lpstr>Correctness and Progress</vt:lpstr>
      <vt:lpstr>Sequential Objects</vt:lpstr>
      <vt:lpstr>Sequential Specifications</vt:lpstr>
      <vt:lpstr>Pre and PostConditions for Dequeue</vt:lpstr>
      <vt:lpstr>Pre and PostConditions for Dequeue</vt:lpstr>
      <vt:lpstr>Why Sequential Specifications Totally Rock</vt:lpstr>
      <vt:lpstr>What About Concurrent Specifications ?</vt:lpstr>
      <vt:lpstr>Methods Take Time</vt:lpstr>
      <vt:lpstr>Methods Take Time</vt:lpstr>
      <vt:lpstr>Methods Take Time</vt:lpstr>
      <vt:lpstr>Methods Take Time</vt:lpstr>
      <vt:lpstr>Methods Take Time</vt:lpstr>
      <vt:lpstr>Sequential vs Concurrent</vt:lpstr>
      <vt:lpstr>Concurrent Methods Take Overlapping Time</vt:lpstr>
      <vt:lpstr>Concurrent Methods Take Overlapping Time</vt:lpstr>
      <vt:lpstr>Concurrent Methods Take Overlapping Time</vt:lpstr>
      <vt:lpstr>Concurrent Methods Take Overlapping Time</vt:lpstr>
      <vt:lpstr>Sequential vs Concurrent</vt:lpstr>
      <vt:lpstr>Sequential vs Concurrent</vt:lpstr>
      <vt:lpstr>Sequential vs Concurrent</vt:lpstr>
      <vt:lpstr>Sequential vs Concurrent</vt:lpstr>
      <vt:lpstr>The Big Question</vt:lpstr>
      <vt:lpstr>Intuitively…</vt:lpstr>
      <vt:lpstr>Intuitively…</vt:lpstr>
      <vt:lpstr>Intuitively</vt:lpstr>
      <vt:lpstr>Linearizability</vt:lpstr>
      <vt:lpstr>Is it really about the object?</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PowerPoint 演示文稿</vt:lpstr>
      <vt:lpstr>Read/Write Register Example</vt:lpstr>
      <vt:lpstr>Read/Write Register Example</vt:lpstr>
      <vt:lpstr>Read/Write Register Example</vt:lpstr>
      <vt:lpstr>Read/Write Register Example</vt:lpstr>
      <vt:lpstr>Read/Write Register Example</vt:lpstr>
      <vt:lpstr>Read/Write Register Example</vt:lpstr>
      <vt:lpstr>Read/Write Register Example</vt:lpstr>
      <vt:lpstr>Read/Write Register Example</vt:lpstr>
      <vt:lpstr>Read/Write Register Example</vt:lpstr>
      <vt:lpstr>Read/Write Register Example</vt:lpstr>
      <vt:lpstr>Read/Write Register Example</vt:lpstr>
      <vt:lpstr>Read/Write Register Example</vt:lpstr>
      <vt:lpstr>Read/Write Register Example</vt:lpstr>
      <vt:lpstr>Read/Write Register Example</vt:lpstr>
      <vt:lpstr>Talking About Executions</vt:lpstr>
      <vt:lpstr>Formal Model of Executions</vt:lpstr>
      <vt:lpstr>Split Method Calls into Two Events</vt:lpstr>
      <vt:lpstr>Invocation Notation</vt:lpstr>
      <vt:lpstr>Invocation Notation</vt:lpstr>
      <vt:lpstr>Invocation Notation</vt:lpstr>
      <vt:lpstr>Invocation Notation</vt:lpstr>
      <vt:lpstr>Invocation Notation</vt:lpstr>
      <vt:lpstr>Response Notation</vt:lpstr>
      <vt:lpstr>Response Notation</vt:lpstr>
      <vt:lpstr>Response Notation</vt:lpstr>
      <vt:lpstr>Response Notation</vt:lpstr>
      <vt:lpstr>Response Notation</vt:lpstr>
      <vt:lpstr>Response Notation</vt:lpstr>
      <vt:lpstr>History - Describing an Execution</vt:lpstr>
      <vt:lpstr>Definition</vt:lpstr>
      <vt:lpstr>Object Projections</vt:lpstr>
      <vt:lpstr>Object Projections</vt:lpstr>
      <vt:lpstr>Thread Projections</vt:lpstr>
      <vt:lpstr>Thread Projections</vt:lpstr>
      <vt:lpstr>Complete Subhistory</vt:lpstr>
      <vt:lpstr>Complete Subhistory</vt:lpstr>
      <vt:lpstr>Complete Subhistory</vt:lpstr>
      <vt:lpstr>Complete Subhistory</vt:lpstr>
      <vt:lpstr>Sequential Histories</vt:lpstr>
      <vt:lpstr>Sequential Histories</vt:lpstr>
      <vt:lpstr>Sequential Histories</vt:lpstr>
      <vt:lpstr>Sequential Histories</vt:lpstr>
      <vt:lpstr>Sequential Histories</vt:lpstr>
      <vt:lpstr>Sequential Histories</vt:lpstr>
      <vt:lpstr>Well-Formed Histories</vt:lpstr>
      <vt:lpstr>Well-Formed Histories</vt:lpstr>
      <vt:lpstr>Well-Formed Histories</vt:lpstr>
      <vt:lpstr>Equivalent Histories</vt:lpstr>
      <vt:lpstr>Sequential Specifications</vt:lpstr>
      <vt:lpstr>Legal Histories</vt:lpstr>
      <vt:lpstr>Precedence</vt:lpstr>
      <vt:lpstr>Non-Precedence</vt:lpstr>
      <vt:lpstr>Notation</vt:lpstr>
      <vt:lpstr>Linearizability</vt:lpstr>
      <vt:lpstr>What is G  S </vt:lpstr>
      <vt:lpstr>Remarks</vt:lpstr>
      <vt:lpstr>Example</vt:lpstr>
      <vt:lpstr>Example</vt:lpstr>
      <vt:lpstr>Example</vt:lpstr>
      <vt:lpstr>Example</vt:lpstr>
      <vt:lpstr>Example</vt:lpstr>
      <vt:lpstr>Example</vt:lpstr>
      <vt:lpstr>Example</vt:lpstr>
      <vt:lpstr>Example</vt:lpstr>
      <vt:lpstr>Composability Theorem</vt:lpstr>
      <vt:lpstr>Why Does Composability Matter?</vt:lpstr>
      <vt:lpstr>Reasoning About  Lineraizability: Locking </vt:lpstr>
      <vt:lpstr>Reasoning About  Lineraizability: Locking </vt:lpstr>
      <vt:lpstr>More Reasoning: Lock-free </vt:lpstr>
      <vt:lpstr>PowerPoint 演示文稿</vt:lpstr>
      <vt:lpstr>Strategy</vt:lpstr>
      <vt:lpstr>Linearizability: Summary</vt:lpstr>
      <vt:lpstr>Alternative: Sequential Consistency</vt:lpstr>
      <vt:lpstr>Alternative: Sequential Consistency</vt:lpstr>
      <vt:lpstr>Example</vt:lpstr>
      <vt:lpstr>Example</vt:lpstr>
      <vt:lpstr>Example</vt:lpstr>
      <vt:lpstr>Example</vt:lpstr>
      <vt:lpstr>Example</vt:lpstr>
      <vt:lpstr>Example</vt:lpstr>
      <vt:lpstr>Example</vt:lpstr>
      <vt:lpstr>Theorem</vt:lpstr>
      <vt:lpstr>FIFO Queue Example</vt:lpstr>
      <vt:lpstr>FIFO Queue Example</vt:lpstr>
      <vt:lpstr>FIFO Queue Example</vt:lpstr>
      <vt:lpstr>H|p Sequentially Consistent</vt:lpstr>
      <vt:lpstr>H|q Sequentially Consistent</vt:lpstr>
      <vt:lpstr>Ordering imposed by p</vt:lpstr>
      <vt:lpstr>Ordering imposed by q</vt:lpstr>
      <vt:lpstr>Ordering imposed by both</vt:lpstr>
      <vt:lpstr>Combining orders</vt:lpstr>
      <vt:lpstr>Fact</vt:lpstr>
      <vt:lpstr>The Flag Example</vt:lpstr>
      <vt:lpstr>The Flag Example</vt:lpstr>
      <vt:lpstr>The Flag Example</vt:lpstr>
      <vt:lpstr>The Flag Example</vt:lpstr>
      <vt:lpstr>Opinion1: It’s Wrong</vt:lpstr>
      <vt:lpstr>Opinion2: But It Feels So Right …</vt:lpstr>
      <vt:lpstr>Memory Hierarchy</vt:lpstr>
      <vt:lpstr>Memory Operations</vt:lpstr>
      <vt:lpstr>While Writing to Memory</vt:lpstr>
      <vt:lpstr>Revisionist History</vt:lpstr>
      <vt:lpstr>Who knew you wanted to synchronize? </vt:lpstr>
      <vt:lpstr>Explicit Synchronization</vt:lpstr>
      <vt:lpstr>Volatile</vt:lpstr>
      <vt:lpstr>Real-World Hardware Memory</vt:lpstr>
      <vt:lpstr>Critical Sections</vt:lpstr>
      <vt:lpstr>Linearizability</vt:lpstr>
      <vt:lpstr>Correctness: Linearizability</vt:lpstr>
      <vt:lpstr>Progress</vt:lpstr>
      <vt:lpstr>Progress Conditions  </vt:lpstr>
      <vt:lpstr>Progress Conditions  </vt:lpstr>
      <vt:lpstr>Summary</vt:lpstr>
      <vt:lpstr>PowerPoint 演示文稿</vt:lpstr>
    </vt:vector>
  </TitlesOfParts>
  <Company>Brown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of Multiprocessor Programming</dc:title>
  <dc:creator>Maurice Herlihy and Nir Shavit</dc:creator>
  <cp:lastModifiedBy>Hongjin</cp:lastModifiedBy>
  <cp:revision>626</cp:revision>
  <cp:lastPrinted>2003-09-11T02:50:34Z</cp:lastPrinted>
  <dcterms:created xsi:type="dcterms:W3CDTF">1999-05-12T13:47:53Z</dcterms:created>
  <dcterms:modified xsi:type="dcterms:W3CDTF">2021-10-26T23:49:16Z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iveCommons_Licensed">
    <vt:bool>true</vt:bool>
  </property>
  <property fmtid="{D5CDD505-2E9C-101B-9397-08002B2CF9AE}" pid="3" name="CreativeCommons_LicenseURL">
    <vt:lpwstr>http://creativecommons.org/licenses/by-sa/2.5/</vt:lpwstr>
  </property>
  <property fmtid="{D5CDD505-2E9C-101B-9397-08002B2CF9AE}" pid="4" name="CreativeCommons_Derivatives">
    <vt:lpwstr>Share Alike</vt:lpwstr>
  </property>
  <property fmtid="{D5CDD505-2E9C-101B-9397-08002B2CF9AE}" pid="5" name="CreativeCommons_CommercialUse">
    <vt:lpwstr>Yes</vt:lpwstr>
  </property>
  <property fmtid="{D5CDD505-2E9C-101B-9397-08002B2CF9AE}" pid="6" name="CreativeCommons_Jurisdiction">
    <vt:lpwstr/>
  </property>
</Properties>
</file>