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  <p:sldMasterId id="2147483660" r:id="rId2"/>
    <p:sldMasterId id="2147483771" r:id="rId3"/>
    <p:sldMasterId id="2147483783" r:id="rId4"/>
    <p:sldMasterId id="2147483795" r:id="rId5"/>
    <p:sldMasterId id="2147483807" r:id="rId6"/>
    <p:sldMasterId id="2147483819" r:id="rId7"/>
    <p:sldMasterId id="2147483831" r:id="rId8"/>
  </p:sldMasterIdLst>
  <p:notesMasterIdLst>
    <p:notesMasterId r:id="rId56"/>
  </p:notesMasterIdLst>
  <p:sldIdLst>
    <p:sldId id="256" r:id="rId9"/>
    <p:sldId id="290" r:id="rId10"/>
    <p:sldId id="291" r:id="rId11"/>
    <p:sldId id="292" r:id="rId12"/>
    <p:sldId id="293" r:id="rId13"/>
    <p:sldId id="294" r:id="rId14"/>
    <p:sldId id="296" r:id="rId15"/>
    <p:sldId id="303" r:id="rId16"/>
    <p:sldId id="304" r:id="rId17"/>
    <p:sldId id="302" r:id="rId18"/>
    <p:sldId id="258" r:id="rId19"/>
    <p:sldId id="260" r:id="rId20"/>
    <p:sldId id="297" r:id="rId21"/>
    <p:sldId id="265" r:id="rId22"/>
    <p:sldId id="266" r:id="rId23"/>
    <p:sldId id="268" r:id="rId24"/>
    <p:sldId id="269" r:id="rId25"/>
    <p:sldId id="263" r:id="rId26"/>
    <p:sldId id="298" r:id="rId27"/>
    <p:sldId id="299" r:id="rId28"/>
    <p:sldId id="300" r:id="rId29"/>
    <p:sldId id="301" r:id="rId30"/>
    <p:sldId id="305" r:id="rId31"/>
    <p:sldId id="579" r:id="rId32"/>
    <p:sldId id="288" r:id="rId33"/>
    <p:sldId id="277" r:id="rId34"/>
    <p:sldId id="278" r:id="rId35"/>
    <p:sldId id="306" r:id="rId36"/>
    <p:sldId id="572" r:id="rId37"/>
    <p:sldId id="573" r:id="rId38"/>
    <p:sldId id="289" r:id="rId39"/>
    <p:sldId id="279" r:id="rId40"/>
    <p:sldId id="282" r:id="rId41"/>
    <p:sldId id="274" r:id="rId42"/>
    <p:sldId id="275" r:id="rId43"/>
    <p:sldId id="577" r:id="rId44"/>
    <p:sldId id="565" r:id="rId45"/>
    <p:sldId id="569" r:id="rId46"/>
    <p:sldId id="276" r:id="rId47"/>
    <p:sldId id="307" r:id="rId48"/>
    <p:sldId id="309" r:id="rId49"/>
    <p:sldId id="280" r:id="rId50"/>
    <p:sldId id="273" r:id="rId51"/>
    <p:sldId id="284" r:id="rId52"/>
    <p:sldId id="580" r:id="rId53"/>
    <p:sldId id="270" r:id="rId54"/>
    <p:sldId id="281" r:id="rId5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6.996%" autoAdjust="0"/>
    <p:restoredTop sz="94.66%"/>
  </p:normalViewPr>
  <p:slideViewPr>
    <p:cSldViewPr>
      <p:cViewPr varScale="1">
        <p:scale>
          <a:sx n="64" d="100"/>
          <a:sy n="64" d="100"/>
        </p:scale>
        <p:origin x="1299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5.xml"/><Relationship Id="rId18" Type="http://purl.oclc.org/ooxml/officeDocument/relationships/slide" Target="slides/slide10.xml"/><Relationship Id="rId26" Type="http://purl.oclc.org/ooxml/officeDocument/relationships/slide" Target="slides/slide18.xml"/><Relationship Id="rId39" Type="http://purl.oclc.org/ooxml/officeDocument/relationships/slide" Target="slides/slide31.xml"/><Relationship Id="rId21" Type="http://purl.oclc.org/ooxml/officeDocument/relationships/slide" Target="slides/slide13.xml"/><Relationship Id="rId34" Type="http://purl.oclc.org/ooxml/officeDocument/relationships/slide" Target="slides/slide26.xml"/><Relationship Id="rId42" Type="http://purl.oclc.org/ooxml/officeDocument/relationships/slide" Target="slides/slide34.xml"/><Relationship Id="rId47" Type="http://purl.oclc.org/ooxml/officeDocument/relationships/slide" Target="slides/slide39.xml"/><Relationship Id="rId50" Type="http://purl.oclc.org/ooxml/officeDocument/relationships/slide" Target="slides/slide42.xml"/><Relationship Id="rId55" Type="http://purl.oclc.org/ooxml/officeDocument/relationships/slide" Target="slides/slide47.xml"/><Relationship Id="rId7" Type="http://purl.oclc.org/ooxml/officeDocument/relationships/slideMaster" Target="slideMasters/slideMaster7.xml"/><Relationship Id="rId2" Type="http://purl.oclc.org/ooxml/officeDocument/relationships/slideMaster" Target="slideMasters/slideMaster2.xml"/><Relationship Id="rId16" Type="http://purl.oclc.org/ooxml/officeDocument/relationships/slide" Target="slides/slide8.xml"/><Relationship Id="rId29" Type="http://purl.oclc.org/ooxml/officeDocument/relationships/slide" Target="slides/slide21.xml"/><Relationship Id="rId11" Type="http://purl.oclc.org/ooxml/officeDocument/relationships/slide" Target="slides/slide3.xml"/><Relationship Id="rId24" Type="http://purl.oclc.org/ooxml/officeDocument/relationships/slide" Target="slides/slide16.xml"/><Relationship Id="rId32" Type="http://purl.oclc.org/ooxml/officeDocument/relationships/slide" Target="slides/slide24.xml"/><Relationship Id="rId37" Type="http://purl.oclc.org/ooxml/officeDocument/relationships/slide" Target="slides/slide29.xml"/><Relationship Id="rId40" Type="http://purl.oclc.org/ooxml/officeDocument/relationships/slide" Target="slides/slide32.xml"/><Relationship Id="rId45" Type="http://purl.oclc.org/ooxml/officeDocument/relationships/slide" Target="slides/slide37.xml"/><Relationship Id="rId53" Type="http://purl.oclc.org/ooxml/officeDocument/relationships/slide" Target="slides/slide45.xml"/><Relationship Id="rId58" Type="http://purl.oclc.org/ooxml/officeDocument/relationships/viewProps" Target="viewProps.xml"/><Relationship Id="rId5" Type="http://purl.oclc.org/ooxml/officeDocument/relationships/slideMaster" Target="slideMasters/slideMaster5.xml"/><Relationship Id="rId19" Type="http://purl.oclc.org/ooxml/officeDocument/relationships/slide" Target="slides/slide11.xml"/><Relationship Id="rId4" Type="http://purl.oclc.org/ooxml/officeDocument/relationships/slideMaster" Target="slideMasters/slideMaster4.xml"/><Relationship Id="rId9" Type="http://purl.oclc.org/ooxml/officeDocument/relationships/slide" Target="slides/slide1.xml"/><Relationship Id="rId14" Type="http://purl.oclc.org/ooxml/officeDocument/relationships/slide" Target="slides/slide6.xml"/><Relationship Id="rId22" Type="http://purl.oclc.org/ooxml/officeDocument/relationships/slide" Target="slides/slide14.xml"/><Relationship Id="rId27" Type="http://purl.oclc.org/ooxml/officeDocument/relationships/slide" Target="slides/slide19.xml"/><Relationship Id="rId30" Type="http://purl.oclc.org/ooxml/officeDocument/relationships/slide" Target="slides/slide22.xml"/><Relationship Id="rId35" Type="http://purl.oclc.org/ooxml/officeDocument/relationships/slide" Target="slides/slide27.xml"/><Relationship Id="rId43" Type="http://purl.oclc.org/ooxml/officeDocument/relationships/slide" Target="slides/slide35.xml"/><Relationship Id="rId48" Type="http://purl.oclc.org/ooxml/officeDocument/relationships/slide" Target="slides/slide40.xml"/><Relationship Id="rId56" Type="http://purl.oclc.org/ooxml/officeDocument/relationships/notesMaster" Target="notesMasters/notesMaster1.xml"/><Relationship Id="rId8" Type="http://purl.oclc.org/ooxml/officeDocument/relationships/slideMaster" Target="slideMasters/slideMaster8.xml"/><Relationship Id="rId51" Type="http://purl.oclc.org/ooxml/officeDocument/relationships/slide" Target="slides/slide43.xml"/><Relationship Id="rId3" Type="http://purl.oclc.org/ooxml/officeDocument/relationships/slideMaster" Target="slideMasters/slideMaster3.xml"/><Relationship Id="rId12" Type="http://purl.oclc.org/ooxml/officeDocument/relationships/slide" Target="slides/slide4.xml"/><Relationship Id="rId17" Type="http://purl.oclc.org/ooxml/officeDocument/relationships/slide" Target="slides/slide9.xml"/><Relationship Id="rId25" Type="http://purl.oclc.org/ooxml/officeDocument/relationships/slide" Target="slides/slide17.xml"/><Relationship Id="rId33" Type="http://purl.oclc.org/ooxml/officeDocument/relationships/slide" Target="slides/slide25.xml"/><Relationship Id="rId38" Type="http://purl.oclc.org/ooxml/officeDocument/relationships/slide" Target="slides/slide30.xml"/><Relationship Id="rId46" Type="http://purl.oclc.org/ooxml/officeDocument/relationships/slide" Target="slides/slide38.xml"/><Relationship Id="rId59" Type="http://purl.oclc.org/ooxml/officeDocument/relationships/theme" Target="theme/theme1.xml"/><Relationship Id="rId20" Type="http://purl.oclc.org/ooxml/officeDocument/relationships/slide" Target="slides/slide12.xml"/><Relationship Id="rId41" Type="http://purl.oclc.org/ooxml/officeDocument/relationships/slide" Target="slides/slide33.xml"/><Relationship Id="rId54" Type="http://purl.oclc.org/ooxml/officeDocument/relationships/slide" Target="slides/slide46.xml"/><Relationship Id="rId1" Type="http://purl.oclc.org/ooxml/officeDocument/relationships/slideMaster" Target="slideMasters/slideMaster1.xml"/><Relationship Id="rId6" Type="http://purl.oclc.org/ooxml/officeDocument/relationships/slideMaster" Target="slideMasters/slideMaster6.xml"/><Relationship Id="rId15" Type="http://purl.oclc.org/ooxml/officeDocument/relationships/slide" Target="slides/slide7.xml"/><Relationship Id="rId23" Type="http://purl.oclc.org/ooxml/officeDocument/relationships/slide" Target="slides/slide15.xml"/><Relationship Id="rId28" Type="http://purl.oclc.org/ooxml/officeDocument/relationships/slide" Target="slides/slide20.xml"/><Relationship Id="rId36" Type="http://purl.oclc.org/ooxml/officeDocument/relationships/slide" Target="slides/slide28.xml"/><Relationship Id="rId49" Type="http://purl.oclc.org/ooxml/officeDocument/relationships/slide" Target="slides/slide41.xml"/><Relationship Id="rId57" Type="http://purl.oclc.org/ooxml/officeDocument/relationships/presProps" Target="presProps.xml"/><Relationship Id="rId10" Type="http://purl.oclc.org/ooxml/officeDocument/relationships/slide" Target="slides/slide2.xml"/><Relationship Id="rId31" Type="http://purl.oclc.org/ooxml/officeDocument/relationships/slide" Target="slides/slide23.xml"/><Relationship Id="rId44" Type="http://purl.oclc.org/ooxml/officeDocument/relationships/slide" Target="slides/slide36.xml"/><Relationship Id="rId52" Type="http://purl.oclc.org/ooxml/officeDocument/relationships/slide" Target="slides/slide44.xml"/><Relationship Id="rId60" Type="http://purl.oclc.org/ooxml/officeDocument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9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2D29B5-B55F-4D95-9A0F-7DEF69363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35D25F-FBCD-4FFE-ACBF-56AEAC6105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590250F-3154-4B82-988A-CF23729302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E9605D6-35FD-4151-A8BC-E475B0ADB5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3FF67F-49F9-4A22-B9CC-EDEA10858E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AF5DEBE-FA61-422A-B37C-E60036B6E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27B8E0-61B7-4332-8B7B-272C650E78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3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50E8905A-A746-4A85-9C90-24135AA5D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84511755-B31D-4F16-9EA8-8A413E5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2BF4319C-4DBA-4F2E-A971-53D1CF11D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26D6E4-F6B5-48C7-9DD5-999681385553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>
            <a:extLst>
              <a:ext uri="{FF2B5EF4-FFF2-40B4-BE49-F238E27FC236}">
                <a16:creationId xmlns:a16="http://schemas.microsoft.com/office/drawing/2014/main" id="{DB7879F5-E37E-42DA-835E-A101D9ECC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>
            <a:extLst>
              <a:ext uri="{FF2B5EF4-FFF2-40B4-BE49-F238E27FC236}">
                <a16:creationId xmlns:a16="http://schemas.microsoft.com/office/drawing/2014/main" id="{14F96018-B5DC-41C8-970F-20E1CAB1F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164" name="灯片编号占位符 3">
            <a:extLst>
              <a:ext uri="{FF2B5EF4-FFF2-40B4-BE49-F238E27FC236}">
                <a16:creationId xmlns:a16="http://schemas.microsoft.com/office/drawing/2014/main" id="{37B26A0B-90F8-4FD9-A3BC-945286E9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A67E83-3236-4401-9613-72EA721B11F5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>
            <a:extLst>
              <a:ext uri="{FF2B5EF4-FFF2-40B4-BE49-F238E27FC236}">
                <a16:creationId xmlns:a16="http://schemas.microsoft.com/office/drawing/2014/main" id="{02FB3E85-39A9-4FEE-8ABB-48D521EE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备注占位符 2">
            <a:extLst>
              <a:ext uri="{FF2B5EF4-FFF2-40B4-BE49-F238E27FC236}">
                <a16:creationId xmlns:a16="http://schemas.microsoft.com/office/drawing/2014/main" id="{2FC03A2C-747F-429B-B61F-B71B1A639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404" name="灯片编号占位符 3">
            <a:extLst>
              <a:ext uri="{FF2B5EF4-FFF2-40B4-BE49-F238E27FC236}">
                <a16:creationId xmlns:a16="http://schemas.microsoft.com/office/drawing/2014/main" id="{F580D2B1-58A3-47C7-A830-8477EA46E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B6C2CC-1F0D-4450-A14E-F2684BD42F7B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:a16="http://schemas.microsoft.com/office/drawing/2014/main" id="{AA2B8AB0-1112-4A4E-B99E-48151D59E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>
            <a:extLst>
              <a:ext uri="{FF2B5EF4-FFF2-40B4-BE49-F238E27FC236}">
                <a16:creationId xmlns:a16="http://schemas.microsoft.com/office/drawing/2014/main" id="{F7159142-9B3D-4FAF-9DD5-E8C5F134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http://hackaday.com/2016/05/02/software-update-destroys-286-million-japanese-satellite/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http://www.scientificamerican.com/article/software-error-doomed-japanese-hitomi-spacecraft/?print=true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http://www.wanhuajing.com/d409485</a:t>
            </a: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1620" name="灯片编号占位符 3">
            <a:extLst>
              <a:ext uri="{FF2B5EF4-FFF2-40B4-BE49-F238E27FC236}">
                <a16:creationId xmlns:a16="http://schemas.microsoft.com/office/drawing/2014/main" id="{012B34E0-E0AF-42E2-A8AB-C9B12235C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047F40-DDA1-471D-BD3F-CB99C9BAB1BF}" type="slidenum">
              <a:rPr lang="zh-CN" altLang="en-US">
                <a:solidFill>
                  <a:srgbClr val="000000"/>
                </a:solidFill>
              </a:rPr>
              <a:pPr/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>
            <a:extLst>
              <a:ext uri="{FF2B5EF4-FFF2-40B4-BE49-F238E27FC236}">
                <a16:creationId xmlns:a16="http://schemas.microsoft.com/office/drawing/2014/main" id="{A7AD9AD7-FE31-4111-916A-0F17181CA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>
            <a:extLst>
              <a:ext uri="{FF2B5EF4-FFF2-40B4-BE49-F238E27FC236}">
                <a16:creationId xmlns:a16="http://schemas.microsoft.com/office/drawing/2014/main" id="{0765D374-B854-40BC-9919-E20F49EEC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1860" name="灯片编号占位符 3">
            <a:extLst>
              <a:ext uri="{FF2B5EF4-FFF2-40B4-BE49-F238E27FC236}">
                <a16:creationId xmlns:a16="http://schemas.microsoft.com/office/drawing/2014/main" id="{B8F12B21-91EA-4F5B-88C3-FD09B61B0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EFB79A-DB41-440F-84DE-1625D8DE641C}" type="slidenum">
              <a:rPr lang="zh-CN" altLang="en-US">
                <a:solidFill>
                  <a:srgbClr val="000000"/>
                </a:solidFill>
              </a:rPr>
              <a:pPr/>
              <a:t>31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1F80C-9A8B-402A-994A-70C5E54F0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1A172-10BF-466F-AE75-A897B9736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239393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452E8-1950-4DC3-B2A0-665BCE2D4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69A6-44C1-42DE-A90D-1614E6F4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148949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99CC0-3A11-4704-A02F-4306BA750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AB5B7-C225-4711-84E7-B41E9E549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450197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40197-5074-4097-8382-53343580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E7088-769E-4F69-8591-F8C10998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4F188-2DFF-4911-BE6F-3C22ED2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05E5B3-D8DA-4489-BB26-CB993BFE71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80354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E350B-A412-4FB3-9BB8-A3EE6379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3751A0-37A9-4BC1-BB33-E1864EDA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3F560-7277-47B2-A0D3-C66D2868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71EA15D-ED72-48E9-B515-564FF0CCB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06178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3CA98-5ABA-4EB2-B3CF-FD873B34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B57C4-F79F-4E79-B09B-484B9171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61D64-C31D-414C-8EA3-875D955A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83433E-B8BA-4CA4-A93D-FCF63B0159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24375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C4A88B-46F4-4293-8415-94CA3870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6FC83-C65A-4CCA-A784-6903E103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264B9-6D7C-46F6-848A-2ED2BEEE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DB9A551-B565-4C38-AE51-17539E621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04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392A6C-42DD-4009-A1F4-8DDC82D9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B243E1-FB4F-4CE5-B5D0-DF9AE60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FD8FBA-68C8-47EF-A084-C66DE7EE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B773CB-1ED0-4FB9-971E-F7B52A5137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95148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A0B7F3-BFAA-406E-899E-F640C69A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2D2FF5-388B-488D-9C3F-527E50AD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8CA20A-AC7E-4F59-85C8-55F5C7F5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2404D2C-3C90-4D98-BC5B-381B7CF04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822709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5C6895-B0CF-4C7E-8808-B2FDC473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62F16E-2183-4205-A90E-01DB058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0C6B7-D599-4442-ABAE-9AC9DFC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D97EBA5-272E-4C89-B011-4A025868EF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47365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51B8A-2528-4488-A49E-89DEC4A0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0D7156-B579-48C5-BD72-7A7DFD89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CB5443-F206-4771-89DB-1FE7B72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23857B-75F1-4E73-B30B-B0ADE2C12E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1089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FC4BA-20B9-411F-AC1A-E89EE3F51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B475B1-DF08-40A1-A252-2BEFE0DEE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656509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F77A13-6E8D-4E1C-A408-AA4363B0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E9C414-7D24-42AB-88B7-1BA892B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737163-7D03-4D58-8B43-D6DB843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452793-0BC1-4C16-8E9E-6BFEBCAEE4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4350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03B07-1B0A-47F2-9C30-55BC64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C2792-7848-4BD6-8F44-D4924C3D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F3C78F-7E7F-4F0B-89F8-374FAEA1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CFC2893-B0B8-4E5F-8256-DC6046E499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30051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66AC37-97BA-4D90-AB48-55E6F15B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CA28F-742C-4F9A-A0C8-6D258434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88F2CA-32CC-4A75-8306-ACE736E7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243DC1C-FF7C-4993-ACFD-9C607A8493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00855"/>
      </p:ext>
    </p:extLst>
  </p:cSld>
  <p:clrMapOvr>
    <a:masterClrMapping/>
  </p:clrMapOvr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83D009-A7CB-4E5E-BF9F-E9A1538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2436C1-E63E-45A1-AD38-ABCD15E2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EA61F8-4BA7-4DF1-BCB8-8779C803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D3F5A05-B4D8-4A68-A1B8-A086B6CED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65141"/>
      </p:ext>
    </p:extLst>
  </p:cSld>
  <p:clrMapOvr>
    <a:masterClrMapping/>
  </p:clrMapOvr>
</p:sldLayout>
</file>

<file path=ppt/slideLayouts/slideLayout24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F79D8-CC54-4496-A223-8A80573C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453C6E-CB85-41C5-A458-B70F9961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2610C9-42FD-4DF0-970C-6798754E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0723095-B70F-45C0-B8C3-89CE192FF9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828081"/>
      </p:ext>
    </p:extLst>
  </p:cSld>
  <p:clrMapOvr>
    <a:masterClrMapping/>
  </p:clrMapOvr>
</p:sldLayout>
</file>

<file path=ppt/slideLayouts/slideLayout25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6077E7-F456-499E-8B9A-0026DE00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875AC9-D0C2-4600-B211-7B00494E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D1E36D-FD21-4BC5-911B-5C3E150F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A59E3FC-CFD1-470B-954D-74194B5AE2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97940"/>
      </p:ext>
    </p:extLst>
  </p:cSld>
  <p:clrMapOvr>
    <a:masterClrMapping/>
  </p:clrMapOvr>
</p:sldLayout>
</file>

<file path=ppt/slideLayouts/slideLayout26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063EB3-51EE-4C50-A2FD-92D41D61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DC4096-D30D-437B-BB10-F65A1F97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6C0BC7-115C-452E-B971-07098712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E30DBF-92E5-44ED-845B-DAA2FBE5E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24945"/>
      </p:ext>
    </p:extLst>
  </p:cSld>
  <p:clrMapOvr>
    <a:masterClrMapping/>
  </p:clrMapOvr>
</p:sldLayout>
</file>

<file path=ppt/slideLayouts/slideLayout2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3F6801-F32A-4703-8346-6D387CC4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7B6E8A-8502-4B15-B697-CA5C4B7B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42D3EB-7557-4B2B-B4A7-23285E43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D39BB0-B5F7-4835-8FE8-34670743CA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93032"/>
      </p:ext>
    </p:extLst>
  </p:cSld>
  <p:clrMapOvr>
    <a:masterClrMapping/>
  </p:clrMapOvr>
</p:sldLayout>
</file>

<file path=ppt/slideLayouts/slideLayout2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41E498-5F34-408C-B128-D86B45D3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30F88B-354F-4271-A678-74C6AFCC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E361FD-3BBF-48CE-BD77-78E35D7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A0F8CB-C18B-44C0-A41F-DA82265BE6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21040"/>
      </p:ext>
    </p:extLst>
  </p:cSld>
  <p:clrMapOvr>
    <a:masterClrMapping/>
  </p:clrMapOvr>
</p:sldLayout>
</file>

<file path=ppt/slideLayouts/slideLayout29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C2292D-2E90-4276-AB42-3573C6B5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98CBD2-887F-4BBB-B37B-2457B298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381B2-9773-41B3-AF0E-0DF4EFDB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9CFAA6-F433-41EF-BB21-E37334D57A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6150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68FA8-8C9C-4B07-8094-0D644D984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32628-D12D-462C-B6CE-83383934A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631981"/>
      </p:ext>
    </p:extLst>
  </p:cSld>
  <p:clrMapOvr>
    <a:masterClrMapping/>
  </p:clrMapOvr>
</p:sldLayout>
</file>

<file path=ppt/slideLayouts/slideLayout30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693F1-1025-47F7-9BAC-BF737E03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543431-9023-4812-8B57-944073FB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E93ED1-347F-44EF-B0D1-21A4ACCA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5A9D43A-2A78-41CF-B5A0-2C7E2E3838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76831"/>
      </p:ext>
    </p:extLst>
  </p:cSld>
  <p:clrMapOvr>
    <a:masterClrMapping/>
  </p:clrMapOvr>
</p:sldLayout>
</file>

<file path=ppt/slideLayouts/slideLayout31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65AEB-89E8-4E8D-BD02-A668963E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C548D8-57F3-4D7D-AE2B-EC2BF521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CDD883-B2CF-46CB-8AAB-2397AC39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45EBB8-FF14-4EB4-8D28-1211BE54A3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49942"/>
      </p:ext>
    </p:extLst>
  </p:cSld>
  <p:clrMapOvr>
    <a:masterClrMapping/>
  </p:clrMapOvr>
</p:sldLayout>
</file>

<file path=ppt/slideLayouts/slideLayout32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2ED878-5375-47FB-B3E7-A7ED58E8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29D32A-1C13-449B-A846-688F6C7F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BC8A6D-A162-4226-965A-C9A91BDC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58D848B-B7B6-4D6D-A7BE-7673974198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84296"/>
      </p:ext>
    </p:extLst>
  </p:cSld>
  <p:clrMapOvr>
    <a:masterClrMapping/>
  </p:clrMapOvr>
</p:sldLayout>
</file>

<file path=ppt/slideLayouts/slideLayout3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C5DD99-EF2D-4A3C-A46D-D8E9E102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87B6E9-B993-42AB-AD9A-ED4E031B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ECC34F-C9C8-49CE-8CD6-08E5B6C4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E0A013-F157-4A86-8EF6-BB20D08B23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04075"/>
      </p:ext>
    </p:extLst>
  </p:cSld>
  <p:clrMapOvr>
    <a:masterClrMapping/>
  </p:clrMapOvr>
</p:sldLayout>
</file>

<file path=ppt/slideLayouts/slideLayout34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2F55-B082-431A-B0E6-C6EF6A4A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F5382-8AAF-47A4-AB06-0058103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3974-FF54-440C-8553-7C39865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96879D-88E8-42BD-AEA9-380597CB0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87562"/>
      </p:ext>
    </p:extLst>
  </p:cSld>
  <p:clrMapOvr>
    <a:masterClrMapping/>
  </p:clrMapOvr>
</p:sldLayout>
</file>

<file path=ppt/slideLayouts/slideLayout35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40B1-2DCF-4D13-9318-24EDE1FD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79F1-D59B-49BD-A829-B6FD6AA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6363-B53D-4904-8BA1-7A1C56B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992FA-52B2-4091-AB43-311370C959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29832"/>
      </p:ext>
    </p:extLst>
  </p:cSld>
  <p:clrMapOvr>
    <a:masterClrMapping/>
  </p:clrMapOvr>
</p:sldLayout>
</file>

<file path=ppt/slideLayouts/slideLayout36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1DF3-73E2-4727-AA10-C75468F1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12E2-6CE2-45B3-A7A1-9CB4521A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27CB-7983-42A4-9226-96FD2D6A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E1631A4-1124-4D66-BF19-777BEB735E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513489"/>
      </p:ext>
    </p:extLst>
  </p:cSld>
  <p:clrMapOvr>
    <a:masterClrMapping/>
  </p:clrMapOvr>
</p:sldLayout>
</file>

<file path=ppt/slideLayouts/slideLayout37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A460-C45B-4A00-B1E3-19BDCC26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590BD-E1A3-4EB1-9947-32019A00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BAD51-0BA4-4ACA-9ED3-53500B00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E3FBB9-9BC4-484D-9498-AD623FB468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5308"/>
      </p:ext>
    </p:extLst>
  </p:cSld>
  <p:clrMapOvr>
    <a:masterClrMapping/>
  </p:clrMapOvr>
</p:sldLayout>
</file>

<file path=ppt/slideLayouts/slideLayout38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8B83D-6604-4E83-A1F2-B701BDDB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D1C3-695E-413F-9817-69D90337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C5C1D-0213-43B5-AD6D-66E9443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25143C-97D6-4962-8C9E-951CE58AFE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65202"/>
      </p:ext>
    </p:extLst>
  </p:cSld>
  <p:clrMapOvr>
    <a:masterClrMapping/>
  </p:clrMapOvr>
</p:sldLayout>
</file>

<file path=ppt/slideLayouts/slideLayout39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87DFD-9F4D-449E-8BAD-C8729552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0811A-5C28-4078-B4A0-8036BA99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7EF81-D398-4763-A1B9-3A10A466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31A1AB-3C14-48AD-8A34-B55934F685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05003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9B87D-3AD5-467F-87B2-A1EACEDB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704D4-DE41-4408-ACAD-DD2323F7F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920575"/>
      </p:ext>
    </p:extLst>
  </p:cSld>
  <p:clrMapOvr>
    <a:masterClrMapping/>
  </p:clrMapOvr>
</p:sldLayout>
</file>

<file path=ppt/slideLayouts/slideLayout40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7EB91-99B4-49E1-B053-0A25F66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94434-712B-4FD0-BD15-7E20720D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07F9-E048-4E0D-B210-6F9CAFAD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4B1C9D9-25BD-4527-AB87-0CF05CDF4C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22022"/>
      </p:ext>
    </p:extLst>
  </p:cSld>
  <p:clrMapOvr>
    <a:masterClrMapping/>
  </p:clrMapOvr>
</p:sldLayout>
</file>

<file path=ppt/slideLayouts/slideLayout41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4666-876C-429A-91A5-C2C70D45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EBBF-7469-41F6-B069-68C79AF1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4C1D-89C4-4812-864D-FA444EB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B517E55-71D7-44F7-9F9D-B4F87657CC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136772"/>
      </p:ext>
    </p:extLst>
  </p:cSld>
  <p:clrMapOvr>
    <a:masterClrMapping/>
  </p:clrMapOvr>
</p:sldLayout>
</file>

<file path=ppt/slideLayouts/slideLayout42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CD6D-FC6B-4F27-8D25-9E418FF1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B65B3-E890-4A3D-92D9-3FD83A0A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B5CF-8278-42F0-AE87-D57004C4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7B0A79C-D6CC-436F-A115-6C2E7F5925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910"/>
      </p:ext>
    </p:extLst>
  </p:cSld>
  <p:clrMapOvr>
    <a:masterClrMapping/>
  </p:clrMapOvr>
</p:sldLayout>
</file>

<file path=ppt/slideLayouts/slideLayout43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1E4A-692A-49C5-9317-000A0CC9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4C4D-4B4C-42D3-B3EC-3B363997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8A91-5D5D-46AA-A300-80DCDCB1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B76179-1CCB-4A9A-9ABF-38465FC6B0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67667"/>
      </p:ext>
    </p:extLst>
  </p:cSld>
  <p:clrMapOvr>
    <a:masterClrMapping/>
  </p:clrMapOvr>
</p:sldLayout>
</file>

<file path=ppt/slideLayouts/slideLayout4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2803-4021-4475-823A-50FAE84F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5972-CEAD-4656-A147-033554BA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874F-A20E-473D-853C-9B29EFDD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FB56DFB-2B05-4201-AAF2-1F174E85C2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51199"/>
      </p:ext>
    </p:extLst>
  </p:cSld>
  <p:clrMapOvr>
    <a:masterClrMapping/>
  </p:clrMapOvr>
</p:sldLayout>
</file>

<file path=ppt/slideLayouts/slideLayout45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B3016-089F-4254-94D8-711CD167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EAB4-6F1F-4345-A665-EBD5AC59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8918-F415-4450-A0F0-78F025EC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E08572-7A99-4877-8D65-A1ADDFFD38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80492"/>
      </p:ext>
    </p:extLst>
  </p:cSld>
  <p:clrMapOvr>
    <a:masterClrMapping/>
  </p:clrMapOvr>
</p:sldLayout>
</file>

<file path=ppt/slideLayouts/slideLayout46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E168-544B-4FD0-B3F9-C14F09BC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0C71-9FC1-4A6E-8A51-1F647F5B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CB35-B6DB-4720-A2D4-988DFDFC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7776AF-56AA-41BE-834D-0FE29345A0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63710"/>
      </p:ext>
    </p:extLst>
  </p:cSld>
  <p:clrMapOvr>
    <a:masterClrMapping/>
  </p:clrMapOvr>
</p:sldLayout>
</file>

<file path=ppt/slideLayouts/slideLayout47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C4A13-E174-4578-BCBE-3D5CDAFC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4BB4-92F5-4B98-8DD5-BD70E939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E9DA2-F62B-4486-B8FC-ACC37AB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8639030-B71D-4069-B32F-CD0EDFCDE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56699"/>
      </p:ext>
    </p:extLst>
  </p:cSld>
  <p:clrMapOvr>
    <a:masterClrMapping/>
  </p:clrMapOvr>
</p:sldLayout>
</file>

<file path=ppt/slideLayouts/slideLayout48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48C24-F891-41FB-B54D-6238EAAB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5501-E84A-4574-87A0-CA1CC65D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9514-86C2-4A04-AED1-AD336B95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933F833-A86C-4828-BF7D-841BCE811F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873249"/>
      </p:ext>
    </p:extLst>
  </p:cSld>
  <p:clrMapOvr>
    <a:masterClrMapping/>
  </p:clrMapOvr>
</p:sldLayout>
</file>

<file path=ppt/slideLayouts/slideLayout49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7ABA0-3C51-4DE2-AD01-4BDC6DDD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9C205-A22F-4AF4-95D0-D7D359E5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622E8-69EE-434F-9B1F-1C52778E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B874BB-120E-4E16-A3DC-8D053BF53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83252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FBAD8-C977-4B19-A85F-D02ED35DB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0B5084-BFCC-4849-8657-25EB1830E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5470315"/>
      </p:ext>
    </p:extLst>
  </p:cSld>
  <p:clrMapOvr>
    <a:masterClrMapping/>
  </p:clrMapOvr>
</p:sldLayout>
</file>

<file path=ppt/slideLayouts/slideLayout50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39AD5-4DCF-4000-AFA3-34EC1EC6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EA43-E884-4CFC-B119-D34CCE8A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722E1-EDCA-4BAE-B3FB-7BD9D5ED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4F0A15A-492E-419A-869E-621A42B0E6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39301"/>
      </p:ext>
    </p:extLst>
  </p:cSld>
  <p:clrMapOvr>
    <a:masterClrMapping/>
  </p:clrMapOvr>
</p:sldLayout>
</file>

<file path=ppt/slideLayouts/slideLayout51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1EB6C-8BAA-4F3F-8C2F-02FBF515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4E36E-B402-41A4-828F-0730DF2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D624B-12AA-4873-B89F-09A24C0F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C1D587E-F495-4277-89A4-E141FEFC03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33575"/>
      </p:ext>
    </p:extLst>
  </p:cSld>
  <p:clrMapOvr>
    <a:masterClrMapping/>
  </p:clrMapOvr>
</p:sldLayout>
</file>

<file path=ppt/slideLayouts/slideLayout52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A25DA-A38D-401F-AAE7-A82A804C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ECA04-76F4-4945-B1B7-FA49817B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8A28-5F53-47F1-A515-93843195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47706D-C1AA-43D0-BC68-35B3048BC0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26592"/>
      </p:ext>
    </p:extLst>
  </p:cSld>
  <p:clrMapOvr>
    <a:masterClrMapping/>
  </p:clrMapOvr>
</p:sldLayout>
</file>

<file path=ppt/slideLayouts/slideLayout53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7827-2F8A-4D04-A4FF-233843B2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E2-94ED-41EA-B731-6BD1977C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FE-7509-4F74-B1D2-C5D230B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29B34-0D41-4B44-A6F3-BAC84B91CA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77640"/>
      </p:ext>
    </p:extLst>
  </p:cSld>
  <p:clrMapOvr>
    <a:masterClrMapping/>
  </p:clrMapOvr>
</p:sldLayout>
</file>

<file path=ppt/slideLayouts/slideLayout54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AEA9-3C87-4D8D-A194-4E3E771D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FD94E-5B7D-45B5-9E41-7125C1EB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C588-B81C-4F24-BD05-004698BC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D90927-9198-4830-9681-6D9F05A94E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08074"/>
      </p:ext>
    </p:extLst>
  </p:cSld>
  <p:clrMapOvr>
    <a:masterClrMapping/>
  </p:clrMapOvr>
</p:sldLayout>
</file>

<file path=ppt/slideLayouts/slideLayout55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E54D-EF41-4A2D-A5BA-07DE638E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4551-80B1-48A9-834D-69EBFC95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33BC-1A48-40FE-853C-743E320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7664B13-3C7D-499D-A02D-DEA106AFC3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71992"/>
      </p:ext>
    </p:extLst>
  </p:cSld>
  <p:clrMapOvr>
    <a:masterClrMapping/>
  </p:clrMapOvr>
</p:sldLayout>
</file>

<file path=ppt/slideLayouts/slideLayout56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D71A-87B2-4489-9BD6-BABAE36F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1E6A-2DBC-4391-AB67-4D6345FF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4F15-2DFE-4B83-BF42-58583F7A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23218A-3CF5-48A1-8465-B12916D867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48630"/>
      </p:ext>
    </p:extLst>
  </p:cSld>
  <p:clrMapOvr>
    <a:masterClrMapping/>
  </p:clrMapOvr>
</p:sldLayout>
</file>

<file path=ppt/slideLayouts/slideLayout57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0D5B-B104-4E69-A3B3-1D65219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B3C4-91E0-4F87-8ED5-ABB3A580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FF7B-C707-4BD7-A23F-ED50C249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C3DB70-9D93-4ECD-8333-D9878D354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03590"/>
      </p:ext>
    </p:extLst>
  </p:cSld>
  <p:clrMapOvr>
    <a:masterClrMapping/>
  </p:clrMapOvr>
</p:sldLayout>
</file>

<file path=ppt/slideLayouts/slideLayout58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5349-C527-4303-9796-6760791D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FEBE4-F81F-4C24-93FF-7B30EB80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F16A-723C-484C-9F74-13E286A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03063-2379-441B-9B8C-2359724AF2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8907"/>
      </p:ext>
    </p:extLst>
  </p:cSld>
  <p:clrMapOvr>
    <a:masterClrMapping/>
  </p:clrMapOvr>
</p:sldLayout>
</file>

<file path=ppt/slideLayouts/slideLayout59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2ABC4-FB3A-4600-BBA8-140E16AC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5E48-8846-4B2D-9BC1-EC8FD8BA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BC3B4-D517-47E5-BE69-E89359F3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42281E-93CD-4E85-BF36-F72BBB9E0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47337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384DED-8CB8-43B7-80DE-66DBAE50E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38BE77-D063-41DC-BBF0-3B63B0A17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04013"/>
      </p:ext>
    </p:extLst>
  </p:cSld>
  <p:clrMapOvr>
    <a:masterClrMapping/>
  </p:clrMapOvr>
</p:sldLayout>
</file>

<file path=ppt/slideLayouts/slideLayout60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7FAD0-C0D7-46E3-B858-F0720B1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8AEDE-7F4E-4894-9DD1-0D63D3A3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22D2A-ABE8-4FBE-9961-A645842A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22F575A-2812-495B-9D63-F54B4D850F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12659"/>
      </p:ext>
    </p:extLst>
  </p:cSld>
  <p:clrMapOvr>
    <a:masterClrMapping/>
  </p:clrMapOvr>
</p:sldLayout>
</file>

<file path=ppt/slideLayouts/slideLayout61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CC30-D098-4968-85D6-54F2D924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EF0E2-63B3-4A97-910F-3CA82030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D6478-2488-401A-8DBA-077E3C2D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FC8C7-AB99-444B-B90D-04EDE350C9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3511"/>
      </p:ext>
    </p:extLst>
  </p:cSld>
  <p:clrMapOvr>
    <a:masterClrMapping/>
  </p:clrMapOvr>
</p:sldLayout>
</file>

<file path=ppt/slideLayouts/slideLayout62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9F1D7-31AC-4EBF-B690-72969922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68A5A-D451-4314-9714-03D65448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32A9-070B-43F8-9E83-37E8223A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7B37086-DD16-425A-AD4D-8599D37636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32516"/>
      </p:ext>
    </p:extLst>
  </p:cSld>
  <p:clrMapOvr>
    <a:masterClrMapping/>
  </p:clrMapOvr>
</p:sldLayout>
</file>

<file path=ppt/slideLayouts/slideLayout63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6B4C9-940A-4165-80A8-DBE5713F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0F229-71C7-4D1A-A703-9E816AD7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A19A4-63D6-496E-9CB7-2C8A4306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A73EA12-B7AF-410A-AA8C-6B6B2469E0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70662"/>
      </p:ext>
    </p:extLst>
  </p:cSld>
  <p:clrMapOvr>
    <a:masterClrMapping/>
  </p:clrMapOvr>
</p:sldLayout>
</file>

<file path=ppt/slideLayouts/slideLayout64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DB428-BEF4-4D94-964F-4012B18C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CCA80-2BF0-49C8-A45E-4316A57B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66EB-0CC8-4FC0-BB8B-A5B69295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47DA817-73C6-481F-BE82-1C47E5100C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59222"/>
      </p:ext>
    </p:extLst>
  </p:cSld>
  <p:clrMapOvr>
    <a:masterClrMapping/>
  </p:clrMapOvr>
</p:sldLayout>
</file>

<file path=ppt/slideLayouts/slideLayout65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C606-956A-4398-8B00-91D2C1DE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99B4-86C0-4E4B-AEA8-A1DD7AA1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BF6D-FC27-492C-8823-5D1E7A95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CA32B8-2FB0-4FD5-AC81-6B2EEDD8FC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19631"/>
      </p:ext>
    </p:extLst>
  </p:cSld>
  <p:clrMapOvr>
    <a:masterClrMapping/>
  </p:clrMapOvr>
</p:sldLayout>
</file>

<file path=ppt/slideLayouts/slideLayout66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1E21-3DA8-4695-A247-5BCD3CB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E63C-2A4A-493C-B127-547099EF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B424-C4A7-484D-80F2-BAB2724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D79A78F-0E01-4DB4-91A6-45F3635B0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29481"/>
      </p:ext>
    </p:extLst>
  </p:cSld>
  <p:clrMapOvr>
    <a:masterClrMapping/>
  </p:clrMapOvr>
</p:sldLayout>
</file>

<file path=ppt/slideLayouts/slideLayout67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4BC8C-9503-412D-B06B-D98DE0E1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340E-11C0-4C75-B2EC-F1FDCDC4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666E-AC01-44DE-9E10-2B7F2E3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8BAE40-2AF0-40D7-8EA6-A0B0C9CBF8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94472"/>
      </p:ext>
    </p:extLst>
  </p:cSld>
  <p:clrMapOvr>
    <a:masterClrMapping/>
  </p:clrMapOvr>
</p:sldLayout>
</file>

<file path=ppt/slideLayouts/slideLayout68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9565-707D-4C93-B7CE-3A285D36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6909-D3B5-4135-A73B-9894ED1F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F866-A6B8-497C-85A5-BE5D0E79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3051DE2-401E-4484-8F11-12E0B9A96D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96361"/>
      </p:ext>
    </p:extLst>
  </p:cSld>
  <p:clrMapOvr>
    <a:masterClrMapping/>
  </p:clrMapOvr>
</p:sldLayout>
</file>

<file path=ppt/slideLayouts/slideLayout69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C006-8902-4A4C-AC1F-7AE382B0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F8070-2DE2-41C4-A1DA-BF6D7BBB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FD37-5C58-40DD-8A1E-18A524D1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B466A36-B09B-4421-BE51-E71BD11502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49277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933137-2502-4EE2-BBB4-532591912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07EE0C-9D8B-473C-BAA2-FB50774FD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3368701"/>
      </p:ext>
    </p:extLst>
  </p:cSld>
  <p:clrMapOvr>
    <a:masterClrMapping/>
  </p:clrMapOvr>
</p:sldLayout>
</file>

<file path=ppt/slideLayouts/slideLayout70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914D5-6C9D-4973-AE3C-BA34E4F5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C3623-6200-4A73-9A87-6559A7CF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43E5F-3F12-4262-814A-777F51BE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F93311-31A6-4FFA-8118-3828A50345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32216"/>
      </p:ext>
    </p:extLst>
  </p:cSld>
  <p:clrMapOvr>
    <a:masterClrMapping/>
  </p:clrMapOvr>
</p:sldLayout>
</file>

<file path=ppt/slideLayouts/slideLayout71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3BA4A-81FB-4F86-B9F8-2A0FD517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A2D42-EFBA-4813-AC7E-2C6F76F5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0F3F3-C137-4CA9-8913-C1EF22E1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E46E713-CF0D-4725-9039-FD421705DB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926149"/>
      </p:ext>
    </p:extLst>
  </p:cSld>
  <p:clrMapOvr>
    <a:masterClrMapping/>
  </p:clrMapOvr>
</p:sldLayout>
</file>

<file path=ppt/slideLayouts/slideLayout72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6765-7D30-49C7-A1C5-497DF4F3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66E53-1E07-4A41-93ED-63032FF6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B905E-E587-47A2-B299-432DC5B6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B5B48B-2558-4651-99CC-586443B102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759808"/>
      </p:ext>
    </p:extLst>
  </p:cSld>
  <p:clrMapOvr>
    <a:masterClrMapping/>
  </p:clrMapOvr>
</p:sldLayout>
</file>

<file path=ppt/slideLayouts/slideLayout73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6A263-B7E8-437E-8BC1-036D4F2B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5F3D-1198-48D3-99CF-C0F67C3A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ACFC8-48BA-4839-86F4-B9F4AE50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5F66B2E-7BD8-420E-AFA6-3DE12CA026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66221"/>
      </p:ext>
    </p:extLst>
  </p:cSld>
  <p:clrMapOvr>
    <a:masterClrMapping/>
  </p:clrMapOvr>
</p:sldLayout>
</file>

<file path=ppt/slideLayouts/slideLayout74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95B05-6E64-4B26-B604-DF6F11F6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9A1ED-DD72-41A4-9D33-EFB76924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9BAF2-7ECF-4418-AE66-A6E24983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6A8305-13E6-4EF1-B8E8-AC707A27DE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24336"/>
      </p:ext>
    </p:extLst>
  </p:cSld>
  <p:clrMapOvr>
    <a:masterClrMapping/>
  </p:clrMapOvr>
</p:sldLayout>
</file>

<file path=ppt/slideLayouts/slideLayout75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72205-52BD-4825-97B2-AF2DCEEA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D0C3B-25BE-40B7-AA7F-C62F3B06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9F6CB-B505-4026-A116-077090A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A7860B6-CB56-4A0A-BC0B-1A1232DB33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30125"/>
      </p:ext>
    </p:extLst>
  </p:cSld>
  <p:clrMapOvr>
    <a:masterClrMapping/>
  </p:clrMapOvr>
</p:sldLayout>
</file>

<file path=ppt/slideLayouts/slideLayout76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422A-3F11-4ED7-AE74-3C53FF8E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B4B12-CF76-48B4-BB47-EE739742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6EA7-05C3-430D-9B58-E4F63149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E4D427-7BD8-457C-8EF4-CDE247E208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660882"/>
      </p:ext>
    </p:extLst>
  </p:cSld>
  <p:clrMapOvr>
    <a:masterClrMapping/>
  </p:clrMapOvr>
</p:sldLayout>
</file>

<file path=ppt/slideLayouts/slideLayout77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D688-77C6-470E-9EFE-CEBDECAB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CF9E-02E2-4A4A-8C62-DE439D24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126C7-9B26-4EFB-8A01-D38BC28E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165B56E-FC91-4125-8C76-07C63D413F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37778"/>
      </p:ext>
    </p:extLst>
  </p:cSld>
  <p:clrMapOvr>
    <a:masterClrMapping/>
  </p:clrMapOvr>
</p:sldLayout>
</file>

<file path=ppt/slideLayouts/slideLayout78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B673-F9B2-484E-B970-1FA1A8DB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8F67-A2A0-49C7-AEB9-65493A5B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775D-1704-41A7-89DF-1D0E6873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F86E47-05F0-4BBE-A126-B761E0EA90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83008"/>
      </p:ext>
    </p:extLst>
  </p:cSld>
  <p:clrMapOvr>
    <a:masterClrMapping/>
  </p:clrMapOvr>
</p:sldLayout>
</file>

<file path=ppt/slideLayouts/slideLayout79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0E3D-CF81-4F5F-A6DC-E25BC97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E165-FD68-423C-BA02-B7A02DED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372F-08D1-4B31-93F2-1B2EE3E6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431AACF-D5E2-4DB0-B4C4-D2DA399C69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0420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42A33-606F-45F2-B747-26AC16CB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0EE63-5CF7-465E-A2D0-B22C2114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2408"/>
      </p:ext>
    </p:extLst>
  </p:cSld>
  <p:clrMapOvr>
    <a:masterClrMapping/>
  </p:clrMapOvr>
</p:sldLayout>
</file>

<file path=ppt/slideLayouts/slideLayout80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3F1C-155B-4043-9600-2350B7FD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BF7E-BFDA-44D1-99DE-E2FC11B1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0591C-B888-42FA-82BA-10D44A67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C04C468-7C4E-4977-BEC2-0290DABEBA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28170"/>
      </p:ext>
    </p:extLst>
  </p:cSld>
  <p:clrMapOvr>
    <a:masterClrMapping/>
  </p:clrMapOvr>
</p:sldLayout>
</file>

<file path=ppt/slideLayouts/slideLayout81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5131-EB08-4E1D-ABBF-7E64159B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1C3A-0E88-41EC-92DF-63F9985E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53E6-23C5-4B4C-9382-D042FEB6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D48132-DF9B-48A6-8102-217D624761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9520"/>
      </p:ext>
    </p:extLst>
  </p:cSld>
  <p:clrMapOvr>
    <a:masterClrMapping/>
  </p:clrMapOvr>
</p:sldLayout>
</file>

<file path=ppt/slideLayouts/slideLayout82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1152A-2E9B-4C57-AEA1-9637E0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44EE8-9D6C-4657-BC95-DBBF9542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1D0DA-76E5-4CAA-8824-44257528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5ED8A2-2AA3-467B-82EE-5577571859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43051"/>
      </p:ext>
    </p:extLst>
  </p:cSld>
  <p:clrMapOvr>
    <a:masterClrMapping/>
  </p:clrMapOvr>
</p:sldLayout>
</file>

<file path=ppt/slideLayouts/slideLayout83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B01CA-AAB4-455A-80B0-5A269F8A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962F-08EE-4770-92C7-90FCDBCE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57CE-FD60-402C-B4B7-0B7E7020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BC52A7-C885-4079-ADCF-28CBD42079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62251"/>
      </p:ext>
    </p:extLst>
  </p:cSld>
  <p:clrMapOvr>
    <a:masterClrMapping/>
  </p:clrMapOvr>
</p:sldLayout>
</file>

<file path=ppt/slideLayouts/slideLayout84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6916-CBA5-494F-80D3-1E1C65E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C43D-4742-4EDF-9EE7-C9816A5F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0FCEB-68E2-413F-8605-638DF243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31BD666-3C28-459E-B20C-81356900F7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64016"/>
      </p:ext>
    </p:extLst>
  </p:cSld>
  <p:clrMapOvr>
    <a:masterClrMapping/>
  </p:clrMapOvr>
</p:sldLayout>
</file>

<file path=ppt/slideLayouts/slideLayout85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7B8B7-437C-4DE5-8CCA-5BD3A2CE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9561C-5EAA-4F09-A0D8-5D14EF4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240B-CF39-48B9-8544-C4D657A2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C6A6339-D48E-4926-9748-956D2EFB74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91829"/>
      </p:ext>
    </p:extLst>
  </p:cSld>
  <p:clrMapOvr>
    <a:masterClrMapping/>
  </p:clrMapOvr>
</p:sldLayout>
</file>

<file path=ppt/slideLayouts/slideLayout86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47C9D-5D80-494B-9026-3208732F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C2EFD-E422-487A-88C8-D4DCB275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A3E33-7C37-4C33-A795-383EE689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0863FB6-1B7A-426B-9158-8015C8835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15663"/>
      </p:ext>
    </p:extLst>
  </p:cSld>
  <p:clrMapOvr>
    <a:masterClrMapping/>
  </p:clrMapOvr>
</p:sldLayout>
</file>

<file path=ppt/slideLayouts/slideLayout87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CDF0-A2B8-491A-BA90-E3446C1E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72AD-3F15-49B6-BC54-56C9F5E8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104A-8C70-44A7-92D2-D0B61BE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B50C35-0FB5-48AB-975A-C1A4E366A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334"/>
      </p:ext>
    </p:extLst>
  </p:cSld>
  <p:clrMapOvr>
    <a:masterClrMapping/>
  </p:clrMapOvr>
</p:sldLayout>
</file>

<file path=ppt/slideLayouts/slideLayout88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F673-9BDA-43FF-AE72-03548DBF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84FC-B974-454B-B9EA-8582810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19283-B067-4316-8C7E-560305E6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14C0053-5E80-4197-AAE3-E3EFDC91EC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49303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AA86-FFCF-49EB-BD92-0AAC81DE7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E2F31-C822-443D-B67A-F16B036B5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19.xml"/><Relationship Id="rId3" Type="http://purl.oclc.org/ooxml/officeDocument/relationships/slideLayout" Target="../slideLayouts/slideLayout14.xml"/><Relationship Id="rId7" Type="http://purl.oclc.org/ooxml/officeDocument/relationships/slideLayout" Target="../slideLayouts/slideLayout18.xml"/><Relationship Id="rId12" Type="http://purl.oclc.org/ooxml/officeDocument/relationships/theme" Target="../theme/theme2.xml"/><Relationship Id="rId2" Type="http://purl.oclc.org/ooxml/officeDocument/relationships/slideLayout" Target="../slideLayouts/slideLayout13.xml"/><Relationship Id="rId1" Type="http://purl.oclc.org/ooxml/officeDocument/relationships/slideLayout" Target="../slideLayouts/slideLayout12.xml"/><Relationship Id="rId6" Type="http://purl.oclc.org/ooxml/officeDocument/relationships/slideLayout" Target="../slideLayouts/slideLayout17.xml"/><Relationship Id="rId11" Type="http://purl.oclc.org/ooxml/officeDocument/relationships/slideLayout" Target="../slideLayouts/slideLayout22.xml"/><Relationship Id="rId5" Type="http://purl.oclc.org/ooxml/officeDocument/relationships/slideLayout" Target="../slideLayouts/slideLayout16.xml"/><Relationship Id="rId10" Type="http://purl.oclc.org/ooxml/officeDocument/relationships/slideLayout" Target="../slideLayouts/slideLayout21.xml"/><Relationship Id="rId4" Type="http://purl.oclc.org/ooxml/officeDocument/relationships/slideLayout" Target="../slideLayouts/slideLayout15.xml"/><Relationship Id="rId9" Type="http://purl.oclc.org/ooxml/officeDocument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30.xml"/><Relationship Id="rId3" Type="http://purl.oclc.org/ooxml/officeDocument/relationships/slideLayout" Target="../slideLayouts/slideLayout25.xml"/><Relationship Id="rId7" Type="http://purl.oclc.org/ooxml/officeDocument/relationships/slideLayout" Target="../slideLayouts/slideLayout29.xml"/><Relationship Id="rId12" Type="http://purl.oclc.org/ooxml/officeDocument/relationships/theme" Target="../theme/theme3.xml"/><Relationship Id="rId2" Type="http://purl.oclc.org/ooxml/officeDocument/relationships/slideLayout" Target="../slideLayouts/slideLayout24.xml"/><Relationship Id="rId1" Type="http://purl.oclc.org/ooxml/officeDocument/relationships/slideLayout" Target="../slideLayouts/slideLayout23.xml"/><Relationship Id="rId6" Type="http://purl.oclc.org/ooxml/officeDocument/relationships/slideLayout" Target="../slideLayouts/slideLayout28.xml"/><Relationship Id="rId11" Type="http://purl.oclc.org/ooxml/officeDocument/relationships/slideLayout" Target="../slideLayouts/slideLayout33.xml"/><Relationship Id="rId5" Type="http://purl.oclc.org/ooxml/officeDocument/relationships/slideLayout" Target="../slideLayouts/slideLayout27.xml"/><Relationship Id="rId10" Type="http://purl.oclc.org/ooxml/officeDocument/relationships/slideLayout" Target="../slideLayouts/slideLayout32.xml"/><Relationship Id="rId4" Type="http://purl.oclc.org/ooxml/officeDocument/relationships/slideLayout" Target="../slideLayouts/slideLayout26.xml"/><Relationship Id="rId9" Type="http://purl.oclc.org/ooxml/officeDocument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41.xml"/><Relationship Id="rId3" Type="http://purl.oclc.org/ooxml/officeDocument/relationships/slideLayout" Target="../slideLayouts/slideLayout36.xml"/><Relationship Id="rId7" Type="http://purl.oclc.org/ooxml/officeDocument/relationships/slideLayout" Target="../slideLayouts/slideLayout40.xml"/><Relationship Id="rId12" Type="http://purl.oclc.org/ooxml/officeDocument/relationships/theme" Target="../theme/theme4.xml"/><Relationship Id="rId2" Type="http://purl.oclc.org/ooxml/officeDocument/relationships/slideLayout" Target="../slideLayouts/slideLayout35.xml"/><Relationship Id="rId1" Type="http://purl.oclc.org/ooxml/officeDocument/relationships/slideLayout" Target="../slideLayouts/slideLayout34.xml"/><Relationship Id="rId6" Type="http://purl.oclc.org/ooxml/officeDocument/relationships/slideLayout" Target="../slideLayouts/slideLayout39.xml"/><Relationship Id="rId11" Type="http://purl.oclc.org/ooxml/officeDocument/relationships/slideLayout" Target="../slideLayouts/slideLayout44.xml"/><Relationship Id="rId5" Type="http://purl.oclc.org/ooxml/officeDocument/relationships/slideLayout" Target="../slideLayouts/slideLayout38.xml"/><Relationship Id="rId10" Type="http://purl.oclc.org/ooxml/officeDocument/relationships/slideLayout" Target="../slideLayouts/slideLayout43.xml"/><Relationship Id="rId4" Type="http://purl.oclc.org/ooxml/officeDocument/relationships/slideLayout" Target="../slideLayouts/slideLayout37.xml"/><Relationship Id="rId9" Type="http://purl.oclc.org/ooxml/officeDocument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52.xml"/><Relationship Id="rId3" Type="http://purl.oclc.org/ooxml/officeDocument/relationships/slideLayout" Target="../slideLayouts/slideLayout47.xml"/><Relationship Id="rId7" Type="http://purl.oclc.org/ooxml/officeDocument/relationships/slideLayout" Target="../slideLayouts/slideLayout51.xml"/><Relationship Id="rId12" Type="http://purl.oclc.org/ooxml/officeDocument/relationships/theme" Target="../theme/theme5.xml"/><Relationship Id="rId2" Type="http://purl.oclc.org/ooxml/officeDocument/relationships/slideLayout" Target="../slideLayouts/slideLayout46.xml"/><Relationship Id="rId1" Type="http://purl.oclc.org/ooxml/officeDocument/relationships/slideLayout" Target="../slideLayouts/slideLayout45.xml"/><Relationship Id="rId6" Type="http://purl.oclc.org/ooxml/officeDocument/relationships/slideLayout" Target="../slideLayouts/slideLayout50.xml"/><Relationship Id="rId11" Type="http://purl.oclc.org/ooxml/officeDocument/relationships/slideLayout" Target="../slideLayouts/slideLayout55.xml"/><Relationship Id="rId5" Type="http://purl.oclc.org/ooxml/officeDocument/relationships/slideLayout" Target="../slideLayouts/slideLayout49.xml"/><Relationship Id="rId10" Type="http://purl.oclc.org/ooxml/officeDocument/relationships/slideLayout" Target="../slideLayouts/slideLayout54.xml"/><Relationship Id="rId4" Type="http://purl.oclc.org/ooxml/officeDocument/relationships/slideLayout" Target="../slideLayouts/slideLayout48.xml"/><Relationship Id="rId9" Type="http://purl.oclc.org/ooxml/officeDocument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63.xml"/><Relationship Id="rId3" Type="http://purl.oclc.org/ooxml/officeDocument/relationships/slideLayout" Target="../slideLayouts/slideLayout58.xml"/><Relationship Id="rId7" Type="http://purl.oclc.org/ooxml/officeDocument/relationships/slideLayout" Target="../slideLayouts/slideLayout62.xml"/><Relationship Id="rId12" Type="http://purl.oclc.org/ooxml/officeDocument/relationships/theme" Target="../theme/theme6.xml"/><Relationship Id="rId2" Type="http://purl.oclc.org/ooxml/officeDocument/relationships/slideLayout" Target="../slideLayouts/slideLayout57.xml"/><Relationship Id="rId1" Type="http://purl.oclc.org/ooxml/officeDocument/relationships/slideLayout" Target="../slideLayouts/slideLayout56.xml"/><Relationship Id="rId6" Type="http://purl.oclc.org/ooxml/officeDocument/relationships/slideLayout" Target="../slideLayouts/slideLayout61.xml"/><Relationship Id="rId11" Type="http://purl.oclc.org/ooxml/officeDocument/relationships/slideLayout" Target="../slideLayouts/slideLayout66.xml"/><Relationship Id="rId5" Type="http://purl.oclc.org/ooxml/officeDocument/relationships/slideLayout" Target="../slideLayouts/slideLayout60.xml"/><Relationship Id="rId10" Type="http://purl.oclc.org/ooxml/officeDocument/relationships/slideLayout" Target="../slideLayouts/slideLayout65.xml"/><Relationship Id="rId4" Type="http://purl.oclc.org/ooxml/officeDocument/relationships/slideLayout" Target="../slideLayouts/slideLayout59.xml"/><Relationship Id="rId9" Type="http://purl.oclc.org/ooxml/officeDocument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74.xml"/><Relationship Id="rId3" Type="http://purl.oclc.org/ooxml/officeDocument/relationships/slideLayout" Target="../slideLayouts/slideLayout69.xml"/><Relationship Id="rId7" Type="http://purl.oclc.org/ooxml/officeDocument/relationships/slideLayout" Target="../slideLayouts/slideLayout73.xml"/><Relationship Id="rId12" Type="http://purl.oclc.org/ooxml/officeDocument/relationships/theme" Target="../theme/theme7.xml"/><Relationship Id="rId2" Type="http://purl.oclc.org/ooxml/officeDocument/relationships/slideLayout" Target="../slideLayouts/slideLayout68.xml"/><Relationship Id="rId1" Type="http://purl.oclc.org/ooxml/officeDocument/relationships/slideLayout" Target="../slideLayouts/slideLayout67.xml"/><Relationship Id="rId6" Type="http://purl.oclc.org/ooxml/officeDocument/relationships/slideLayout" Target="../slideLayouts/slideLayout72.xml"/><Relationship Id="rId11" Type="http://purl.oclc.org/ooxml/officeDocument/relationships/slideLayout" Target="../slideLayouts/slideLayout77.xml"/><Relationship Id="rId5" Type="http://purl.oclc.org/ooxml/officeDocument/relationships/slideLayout" Target="../slideLayouts/slideLayout71.xml"/><Relationship Id="rId10" Type="http://purl.oclc.org/ooxml/officeDocument/relationships/slideLayout" Target="../slideLayouts/slideLayout76.xml"/><Relationship Id="rId4" Type="http://purl.oclc.org/ooxml/officeDocument/relationships/slideLayout" Target="../slideLayouts/slideLayout70.xml"/><Relationship Id="rId9" Type="http://purl.oclc.org/ooxml/officeDocument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5.xml"/><Relationship Id="rId3" Type="http://purl.oclc.org/ooxml/officeDocument/relationships/slideLayout" Target="../slideLayouts/slideLayout80.xml"/><Relationship Id="rId7" Type="http://purl.oclc.org/ooxml/officeDocument/relationships/slideLayout" Target="../slideLayouts/slideLayout84.xml"/><Relationship Id="rId12" Type="http://purl.oclc.org/ooxml/officeDocument/relationships/theme" Target="../theme/theme8.xml"/><Relationship Id="rId2" Type="http://purl.oclc.org/ooxml/officeDocument/relationships/slideLayout" Target="../slideLayouts/slideLayout79.xml"/><Relationship Id="rId1" Type="http://purl.oclc.org/ooxml/officeDocument/relationships/slideLayout" Target="../slideLayouts/slideLayout78.xml"/><Relationship Id="rId6" Type="http://purl.oclc.org/ooxml/officeDocument/relationships/slideLayout" Target="../slideLayouts/slideLayout83.xml"/><Relationship Id="rId11" Type="http://purl.oclc.org/ooxml/officeDocument/relationships/slideLayout" Target="../slideLayouts/slideLayout88.xml"/><Relationship Id="rId5" Type="http://purl.oclc.org/ooxml/officeDocument/relationships/slideLayout" Target="../slideLayouts/slideLayout82.xml"/><Relationship Id="rId10" Type="http://purl.oclc.org/ooxml/officeDocument/relationships/slideLayout" Target="../slideLayouts/slideLayout87.xml"/><Relationship Id="rId4" Type="http://purl.oclc.org/ooxml/officeDocument/relationships/slideLayout" Target="../slideLayouts/slideLayout81.xml"/><Relationship Id="rId9" Type="http://purl.oclc.org/ooxml/officeDocument/relationships/slideLayout" Target="../slideLayouts/slideLayout86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B1DB32-9195-4D46-9DEE-925816D9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73DDC-B081-4901-BC02-3BBBB5A0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6BFBBB-F68F-44FA-B995-753E738DE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24840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3C2F64-5456-4E68-A938-233ECE9FBC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4038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106B373A-32F1-4776-A253-92FBC259EE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4D1EE442-D53E-48C5-9444-0449DDC1B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D68E4-52F5-4889-85E9-47D842495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6C160A-629D-49E1-AB6F-97A144ECD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2AB81-30B1-4CB3-88E1-90DD8CB5F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079B08-C83C-4834-84AE-9CCBBD0A95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92FCB9A0-8A6F-4AE8-AC8E-3A4B409D13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EF6C2339-03F5-48A0-985F-38AD7DCD3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8D711D-C698-45B0-8161-BA2FB7AFD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025CBD-914C-4E7C-BB2A-172F2BCDD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B07F5-02CF-453C-93EA-8D77B1404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1D345D-F344-4A6C-AA58-709B209B784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F26BAF0-1C99-4A74-A41D-FE41AF381F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14FD10-EA8F-4D21-9CBF-973C15524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BA34-7B57-461B-A9B7-6DC17816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C739-5713-4858-A748-501D65CBF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077A-F29D-460F-84AD-64ADF80B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230297-37BB-4BC5-A098-5158397A06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3EA88F71-9069-494E-AE8E-BC330D9146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12A7065-D12D-4FFD-A5D2-818EE22C9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844E-7D9A-4A17-AB25-E164C7A2C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277E-EEDB-43DE-80BD-61155F334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4E10-1026-43BB-AD0D-163F2CE51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F867C4-0401-4340-95EE-DA1F029C07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9A43071-C652-4FB4-8D40-661FCBC5B0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29D1F54-64EC-4D17-B424-C355FDCBE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D5D26-96D4-4A6A-B35F-EBE9642A4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CA6E-F115-447A-B4CE-605C358E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E55E-5B0D-4C74-9F58-29C09B66B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53F5E8-8564-48D0-839C-D26FA8740A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A25E7086-6E11-42D1-BD94-92BDB964DC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DF3AA35-D46C-4944-A162-DD1129C09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CA1A-DCE5-4798-A8E6-7D38F921B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0C35-C9B0-47CA-95FA-DCFC1A24B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0B4B-2A1F-4302-88CD-AF37E959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07F4E7-C76D-406E-B19E-DE0F599CAC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5E00D30E-D5A1-4646-AA47-3E50BA7E8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30633028-5D32-4965-B8D2-3B6DCD508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1967-937C-4DED-ADE9-0D7169758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497D-A993-42B9-85B6-1D8BD89D0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8648-90EA-4F25-9E8F-6D8444D31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CE2317-5BAE-47BB-95A9-0FEFBFC3F6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6.jpeg"/><Relationship Id="rId2" Type="http://purl.oclc.org/ooxml/officeDocument/relationships/image" Target="../media/image5.jpeg"/><Relationship Id="rId1" Type="http://purl.oclc.org/ooxml/officeDocument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hyperlink" Target="http://www.esa.int/esa/ariane/anime/launch.mpg" TargetMode="External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8.jpe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13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35.xml"/><Relationship Id="rId4" Type="http://purl.oclc.org/ooxml/officeDocument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15.jpeg"/><Relationship Id="rId2" Type="http://purl.oclc.org/ooxml/officeDocument/relationships/slideLayout" Target="../slideLayouts/slideLayout46.xml"/><Relationship Id="rId1" Type="http://purl.oclc.org/ooxml/officeDocument/relationships/tags" Target="../tags/tag1.xml"/><Relationship Id="rId4" Type="http://purl.oclc.org/ooxml/officeDocument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7.png"/><Relationship Id="rId1" Type="http://purl.oclc.org/ooxml/officeDocument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image" Target="../media/image18.png"/><Relationship Id="rId1" Type="http://purl.oclc.org/ooxml/officeDocument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21.jpeg"/><Relationship Id="rId2" Type="http://purl.oclc.org/ooxml/officeDocument/relationships/image" Target="../media/image20.png"/><Relationship Id="rId1" Type="http://purl.oclc.org/ooxml/officeDocument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image" Target="../media/image22.png"/><Relationship Id="rId1" Type="http://purl.oclc.org/ooxml/officeDocument/relationships/slideLayout" Target="../slideLayouts/slideLayout57.xml"/><Relationship Id="rId5" Type="http://purl.oclc.org/ooxml/officeDocument/relationships/image" Target="../media/image25.png"/><Relationship Id="rId4" Type="http://purl.oclc.org/ooxml/officeDocument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purl.oclc.org/ooxml/officeDocument/relationships/image" Target="../media/image26.jpeg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purl.oclc.org/ooxml/officeDocument/relationships/image" Target="../media/image27.jpg"/><Relationship Id="rId1" Type="http://purl.oclc.org/ooxml/officeDocument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purl.oclc.org/ooxml/officeDocument/relationships/image" Target="../media/image28.jpeg"/><Relationship Id="rId2" Type="http://purl.oclc.org/ooxml/officeDocument/relationships/slideLayout" Target="../slideLayouts/slideLayout2.xml"/><Relationship Id="rId1" Type="http://purl.oclc.org/ooxml/officeDocument/relationships/tags" Target="../tags/tag2.xml"/><Relationship Id="rId4" Type="http://purl.oclc.org/ooxml/officeDocument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purl.oclc.org/ooxml/officeDocument/relationships/image" Target="../media/image28.jpeg"/><Relationship Id="rId2" Type="http://purl.oclc.org/ooxml/officeDocument/relationships/slideLayout" Target="../slideLayouts/slideLayout2.xml"/><Relationship Id="rId1" Type="http://purl.oclc.org/ooxml/officeDocument/relationships/tags" Target="../tags/tag3.xml"/><Relationship Id="rId5" Type="http://purl.oclc.org/ooxml/officeDocument/relationships/image" Target="../media/image30.jpeg"/><Relationship Id="rId4" Type="http://purl.oclc.org/ooxml/officeDocument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purl.oclc.org/ooxml/officeDocument/relationships/image" Target="../media/image32.jpg"/><Relationship Id="rId2" Type="http://purl.oclc.org/ooxml/officeDocument/relationships/image" Target="../media/image31.jpg"/><Relationship Id="rId1" Type="http://purl.oclc.org/ooxml/officeDocument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purl.oclc.org/ooxml/officeDocument/relationships/image" Target="../media/image33.jpg"/><Relationship Id="rId1" Type="http://purl.oclc.org/ooxml/officeDocument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purl.oclc.org/ooxml/officeDocument/relationships/image" Target="../media/image34.jpg"/><Relationship Id="rId1" Type="http://purl.oclc.org/ooxml/officeDocument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hyperlink" Target="http://www.pl-enthusiast.net/2015/05/27/what-is-pl-research-and-how-is-it-useful/" TargetMode="External"/><Relationship Id="rId1" Type="http://purl.oclc.org/ooxml/officeDocument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purl.oclc.org/ooxml/officeDocument/relationships/image" Target="../media/image41.jpeg"/><Relationship Id="rId13" Type="http://purl.oclc.org/ooxml/officeDocument/relationships/image" Target="../media/image46.jpeg"/><Relationship Id="rId18" Type="http://purl.oclc.org/ooxml/officeDocument/relationships/image" Target="../media/image51.jpeg"/><Relationship Id="rId3" Type="http://purl.oclc.org/ooxml/officeDocument/relationships/image" Target="../media/image36.jpeg"/><Relationship Id="rId21" Type="http://purl.oclc.org/ooxml/officeDocument/relationships/image" Target="../media/image54.jpeg"/><Relationship Id="rId7" Type="http://purl.oclc.org/ooxml/officeDocument/relationships/image" Target="../media/image40.jpeg"/><Relationship Id="rId12" Type="http://purl.oclc.org/ooxml/officeDocument/relationships/image" Target="../media/image45.jpeg"/><Relationship Id="rId17" Type="http://purl.oclc.org/ooxml/officeDocument/relationships/image" Target="../media/image50.jpeg"/><Relationship Id="rId25" Type="http://schemas.microsoft.com/office/2007/relationships/hdphoto" Target="../media/hdphoto2.wdp"/><Relationship Id="rId2" Type="http://purl.oclc.org/ooxml/officeDocument/relationships/image" Target="../media/image35.jpeg"/><Relationship Id="rId16" Type="http://purl.oclc.org/ooxml/officeDocument/relationships/image" Target="../media/image49.jpeg"/><Relationship Id="rId20" Type="http://purl.oclc.org/ooxml/officeDocument/relationships/image" Target="../media/image53.jpeg"/><Relationship Id="rId1" Type="http://purl.oclc.org/ooxml/officeDocument/relationships/slideLayout" Target="../slideLayouts/slideLayout79.xml"/><Relationship Id="rId6" Type="http://purl.oclc.org/ooxml/officeDocument/relationships/image" Target="../media/image39.jpeg"/><Relationship Id="rId11" Type="http://purl.oclc.org/ooxml/officeDocument/relationships/image" Target="../media/image44.jpeg"/><Relationship Id="rId24" Type="http://purl.oclc.org/ooxml/officeDocument/relationships/image" Target="../media/image56.png"/><Relationship Id="rId5" Type="http://purl.oclc.org/ooxml/officeDocument/relationships/image" Target="../media/image38.jpeg"/><Relationship Id="rId15" Type="http://purl.oclc.org/ooxml/officeDocument/relationships/image" Target="../media/image48.jpeg"/><Relationship Id="rId23" Type="http://schemas.microsoft.com/office/2007/relationships/hdphoto" Target="../media/hdphoto1.wdp"/><Relationship Id="rId10" Type="http://purl.oclc.org/ooxml/officeDocument/relationships/image" Target="../media/image43.jpeg"/><Relationship Id="rId19" Type="http://purl.oclc.org/ooxml/officeDocument/relationships/image" Target="../media/image52.jpeg"/><Relationship Id="rId4" Type="http://purl.oclc.org/ooxml/officeDocument/relationships/image" Target="../media/image37.jpeg"/><Relationship Id="rId9" Type="http://purl.oclc.org/ooxml/officeDocument/relationships/image" Target="../media/image42.jpeg"/><Relationship Id="rId14" Type="http://purl.oclc.org/ooxml/officeDocument/relationships/image" Target="../media/image47.jpeg"/><Relationship Id="rId22" Type="http://purl.oclc.org/ooxml/officeDocument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purl.oclc.org/ooxml/officeDocument/relationships/hyperlink" Target="http://www.cs.cmu.edu/~rwh/pfpl/2nded.pdf" TargetMode="External"/><Relationship Id="rId2" Type="http://purl.oclc.org/ooxml/officeDocument/relationships/hyperlink" Target="https://softwarefoundations.cis.upenn.edu/" TargetMode="External"/><Relationship Id="rId1" Type="http://purl.oclc.org/ooxml/officeDocument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4.jpe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BDB56BB-44C1-49C1-B4B4-3FF927A57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2441575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Formal Semantics of </a:t>
            </a:r>
            <a:br>
              <a:rPr lang="en-US" altLang="zh-CN" sz="4000" dirty="0"/>
            </a:br>
            <a:r>
              <a:rPr lang="en-US" altLang="zh-CN" sz="4000" dirty="0"/>
              <a:t>Programming Languages</a:t>
            </a:r>
            <a:br>
              <a:rPr lang="en-US" altLang="zh-CN" sz="4000" dirty="0"/>
            </a:br>
            <a:br>
              <a:rPr lang="en-US" altLang="zh-CN" sz="4000" dirty="0"/>
            </a:br>
            <a:r>
              <a:rPr lang="en-US" altLang="zh-CN" sz="4000" dirty="0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13">
            <a:extLst>
              <a:ext uri="{FF2B5EF4-FFF2-40B4-BE49-F238E27FC236}">
                <a16:creationId xmlns:a16="http://schemas.microsoft.com/office/drawing/2014/main" id="{87C56783-ED26-4384-A6AA-C8DBCF86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3D9A8538-0E3A-4773-9F19-9BE80FF82095}"/>
              </a:ext>
            </a:extLst>
          </p:cNvPr>
          <p:cNvSpPr/>
          <p:nvPr/>
        </p:nvSpPr>
        <p:spPr>
          <a:xfrm>
            <a:off x="6183313" y="2057400"/>
            <a:ext cx="2122487" cy="628650"/>
          </a:xfrm>
          <a:prstGeom prst="wedgeRoundRectCallout">
            <a:avLst>
              <a:gd name="adj1" fmla="val -117448"/>
              <a:gd name="adj2" fmla="val 62388"/>
              <a:gd name="adj3" fmla="val 16667"/>
            </a:avLst>
          </a:prstGeom>
          <a:solidFill>
            <a:srgbClr val="FFC000">
              <a:lumMod val="20%"/>
              <a:lumOff val="80%"/>
            </a:srgbClr>
          </a:solidFill>
          <a:ln w="12700" cap="flat" cmpd="sng" algn="ctr">
            <a:solidFill>
              <a:srgbClr val="5B9BD5">
                <a:shade val="50%"/>
              </a:srgbClr>
            </a:solidFill>
            <a:prstDash val="solid"/>
            <a:miter lim="800%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9778B1-4A68-4F0C-8AC9-79115AC8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141538"/>
            <a:ext cx="206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C91574-F15B-4009-BE24-4F9C3A9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 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  c=1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0359" name="文本框 14">
            <a:extLst>
              <a:ext uri="{FF2B5EF4-FFF2-40B4-BE49-F238E27FC236}">
                <a16:creationId xmlns:a16="http://schemas.microsoft.com/office/drawing/2014/main" id="{EA917AF4-8930-4041-A24F-45564D4F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300038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n </a:t>
            </a:r>
            <a:r>
              <a:rPr lang="en-US" altLang="zh-CN" sz="2400" b="1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CN" sz="2400" b="1">
                <a:solidFill>
                  <a:srgbClr val="FF0000"/>
                </a:solidFill>
              </a:rPr>
              <a:t> 0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0360" name="文本框 15">
            <a:extLst>
              <a:ext uri="{FF2B5EF4-FFF2-40B4-BE49-F238E27FC236}">
                <a16:creationId xmlns:a16="http://schemas.microsoft.com/office/drawing/2014/main" id="{794F99D9-0723-4A82-B999-908EFC27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51816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result = n!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54FEC308-A948-4219-8EF0-F2B216496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We’ll try to answer question like: 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CDBCE10-8E9D-4613-84E4-E8D949C8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meanings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properties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reason about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tell if two programs have the same behaviors or not?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design a new language?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>
            <a:extLst>
              <a:ext uri="{FF2B5EF4-FFF2-40B4-BE49-F238E27FC236}">
                <a16:creationId xmlns:a16="http://schemas.microsoft.com/office/drawing/2014/main" id="{74C4151C-BC36-41CD-9801-85747DCF5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course?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B7D664A-3629-41BF-96AF-0D9A7ADD7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i="1"/>
              <a:t>Software reliability and security are the biggest problems faced by the IT industry today!</a:t>
            </a:r>
          </a:p>
          <a:p>
            <a:pPr eaLnBrk="1" hangingPunct="1"/>
            <a:endParaRPr lang="en-US" altLang="zh-CN" sz="2800" i="1"/>
          </a:p>
          <a:p>
            <a:pPr lvl="1" eaLnBrk="1" hangingPunct="1">
              <a:buFontTx/>
              <a:buNone/>
            </a:pPr>
            <a:r>
              <a:rPr lang="en-US" altLang="zh-CN" sz="2400" b="1" i="1"/>
              <a:t>You are likely to worry about them in your future job!</a:t>
            </a:r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内容占位符 3">
            <a:extLst>
              <a:ext uri="{FF2B5EF4-FFF2-40B4-BE49-F238E27FC236}">
                <a16:creationId xmlns:a16="http://schemas.microsoft.com/office/drawing/2014/main" id="{DE8F7809-49F9-4242-B199-BD12F1DE6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8135938" cy="4449762"/>
          </a:xfrm>
        </p:spPr>
      </p:pic>
      <p:pic>
        <p:nvPicPr>
          <p:cNvPr id="104451" name="图片 4">
            <a:extLst>
              <a:ext uri="{FF2B5EF4-FFF2-40B4-BE49-F238E27FC236}">
                <a16:creationId xmlns:a16="http://schemas.microsoft.com/office/drawing/2014/main" id="{6DABDBF6-56FD-4569-A940-F1371F41E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18669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>
            <a:extLst>
              <a:ext uri="{FF2B5EF4-FFF2-40B4-BE49-F238E27FC236}">
                <a16:creationId xmlns:a16="http://schemas.microsoft.com/office/drawing/2014/main" id="{EEBD070F-06DA-476E-A8D6-5442A3F7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Arianne 5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A2772977-AF57-4C80-8239-661D229E0B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876800"/>
            <a:ext cx="3657600" cy="1314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zh-CN" sz="2400"/>
              <a:t>On June 4, 1996, the Arianne 5 took off on its maiden flight.</a:t>
            </a:r>
          </a:p>
        </p:txBody>
      </p:sp>
      <p:sp>
        <p:nvSpPr>
          <p:cNvPr id="105477" name="Rectangle 11">
            <a:extLst>
              <a:ext uri="{FF2B5EF4-FFF2-40B4-BE49-F238E27FC236}">
                <a16:creationId xmlns:a16="http://schemas.microsoft.com/office/drawing/2014/main" id="{FFABD1A5-3BDA-4E74-8427-F68FF45A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40 seconds into its flight it veered off course and exploded.</a:t>
            </a:r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“</a:t>
            </a:r>
            <a:r>
              <a:rPr lang="en-US" altLang="zh-CN" sz="2400"/>
              <a:t>Conversion of a 64bit integer into a 16bit signed integer leads to an overflow.</a:t>
            </a:r>
            <a:r>
              <a:rPr lang="en-US" altLang="zh-CN" sz="2400">
                <a:latin typeface="Comic Sans MS" panose="030F0702030302020204" pitchFamily="66" charset="0"/>
              </a:rPr>
              <a:t>”</a:t>
            </a: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This picture become quite popular in talks on software reliability</a:t>
            </a:r>
          </a:p>
        </p:txBody>
      </p:sp>
      <p:pic>
        <p:nvPicPr>
          <p:cNvPr id="105478" name="Picture 12" descr="Ariane 5 Launch">
            <a:hlinkClick r:id="rId2"/>
            <a:extLst>
              <a:ext uri="{FF2B5EF4-FFF2-40B4-BE49-F238E27FC236}">
                <a16:creationId xmlns:a16="http://schemas.microsoft.com/office/drawing/2014/main" id="{15535C03-262D-4863-90FB-8D1442DD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7160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8E5FB07C-6420-437C-A40D-A166A1206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“Better, Faster, Cheaper”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75C0ACB-5DB5-485A-A23B-0ED703C6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9624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In 1999, NASA lost both the Mars Polar Lander and the Climate Orbiter.</a:t>
            </a:r>
          </a:p>
          <a:p>
            <a:pPr eaLnBrk="1" hangingPunct="1">
              <a:lnSpc>
                <a:spcPct val="90%"/>
              </a:lnSpc>
              <a:spcBef>
                <a:spcPct val="150%"/>
              </a:spcBef>
            </a:pPr>
            <a:r>
              <a:rPr lang="en-US" altLang="zh-CN" sz="2400"/>
              <a:t>Later investigations determined software errors were to blame.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Orbiter: Component reuse error.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Lander: Precondition violation.</a:t>
            </a:r>
          </a:p>
        </p:txBody>
      </p:sp>
      <p:pic>
        <p:nvPicPr>
          <p:cNvPr id="106501" name="Picture 7" descr="mars98orb">
            <a:extLst>
              <a:ext uri="{FF2B5EF4-FFF2-40B4-BE49-F238E27FC236}">
                <a16:creationId xmlns:a16="http://schemas.microsoft.com/office/drawing/2014/main" id="{6046649F-84CD-4E05-BF48-DA81C3D9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971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6502" name="Picture 8">
            <a:extLst>
              <a:ext uri="{FF2B5EF4-FFF2-40B4-BE49-F238E27FC236}">
                <a16:creationId xmlns:a16="http://schemas.microsoft.com/office/drawing/2014/main" id="{753A0B85-29B6-4A05-B387-ADCF8C94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2004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>
            <a:extLst>
              <a:ext uri="{FF2B5EF4-FFF2-40B4-BE49-F238E27FC236}">
                <a16:creationId xmlns:a16="http://schemas.microsoft.com/office/drawing/2014/main" id="{D476971F-8915-4B9C-AADF-308395451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Therac-25</a:t>
            </a:r>
          </a:p>
        </p:txBody>
      </p:sp>
      <p:sp>
        <p:nvSpPr>
          <p:cNvPr id="107524" name="Text Box 5">
            <a:extLst>
              <a:ext uri="{FF2B5EF4-FFF2-40B4-BE49-F238E27FC236}">
                <a16:creationId xmlns:a16="http://schemas.microsoft.com/office/drawing/2014/main" id="{054793BF-6C89-40A9-AF3E-EFB4766A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7025"/>
            <a:ext cx="3352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From 1985-1987, 6 patients were killed or seriously injured as a result of overdosed radiation (100 times of the intended dose) by Therac-25, a radiation treatment facility.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8A3CCDB3-79C0-49E1-BFC8-FC901EED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577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Rectangle 7">
            <a:extLst>
              <a:ext uri="{FF2B5EF4-FFF2-40B4-BE49-F238E27FC236}">
                <a16:creationId xmlns:a16="http://schemas.microsoft.com/office/drawing/2014/main" id="{442B760B-E81A-4873-B7DE-E02B6B79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1600"/>
            <a:ext cx="632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The problem was due to a subtle race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condition between concurrent processes.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A9FF9A49-80B3-41E9-9601-98D1F5E9A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</a:rPr>
              <a:t>Northeast blackout, 2003</a:t>
            </a:r>
          </a:p>
        </p:txBody>
      </p:sp>
      <p:pic>
        <p:nvPicPr>
          <p:cNvPr id="108548" name="Picture 4" descr="TheBlackout-8-14-03">
            <a:extLst>
              <a:ext uri="{FF2B5EF4-FFF2-40B4-BE49-F238E27FC236}">
                <a16:creationId xmlns:a16="http://schemas.microsoft.com/office/drawing/2014/main" id="{2749CC84-C078-4836-B192-98407171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8549" name="Oval 6">
            <a:extLst>
              <a:ext uri="{FF2B5EF4-FFF2-40B4-BE49-F238E27FC236}">
                <a16:creationId xmlns:a16="http://schemas.microsoft.com/office/drawing/2014/main" id="{7F564BE7-9B6F-4DD4-BC77-C6C0350B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8550" name="Text Box 7">
            <a:extLst>
              <a:ext uri="{FF2B5EF4-FFF2-40B4-BE49-F238E27FC236}">
                <a16:creationId xmlns:a16="http://schemas.microsoft.com/office/drawing/2014/main" id="{356454AB-D124-4F63-8E6E-4170BCC1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165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A widespread power outage that occurred throughout parts of the Northeastern and Midwestern United States and Ontario, Canada on Thursday, August 14, 2003</a:t>
            </a:r>
            <a:endParaRPr lang="en-US" altLang="zh-CN" sz="1600"/>
          </a:p>
        </p:txBody>
      </p:sp>
      <p:sp>
        <p:nvSpPr>
          <p:cNvPr id="108551" name="Text Box 8">
            <a:extLst>
              <a:ext uri="{FF2B5EF4-FFF2-40B4-BE49-F238E27FC236}">
                <a16:creationId xmlns:a16="http://schemas.microsoft.com/office/drawing/2014/main" id="{BF2D8BC6-EEC7-42F2-8AA3-B81E5EED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/>
              <a:t>Race conditions</a:t>
            </a:r>
            <a:r>
              <a:rPr lang="en-US" altLang="zh-CN" sz="2000"/>
              <a:t> in </a:t>
            </a:r>
            <a:r>
              <a:rPr lang="en-US" altLang="en-US" sz="2000"/>
              <a:t>GE Energy's Unix-based XA/21 energy management system caused alarm system failure.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>
            <a:extLst>
              <a:ext uri="{FF2B5EF4-FFF2-40B4-BE49-F238E27FC236}">
                <a16:creationId xmlns:a16="http://schemas.microsoft.com/office/drawing/2014/main" id="{D014CCFB-AE95-444D-974D-67AE7CDB3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/>
              <a:t>Now think of viruses and Trojan Horses</a:t>
            </a:r>
          </a:p>
        </p:txBody>
      </p:sp>
      <p:pic>
        <p:nvPicPr>
          <p:cNvPr id="109572" name="Picture 4" descr="a2-micro-shortrun-longrun-production_clip_image004">
            <a:extLst>
              <a:ext uri="{FF2B5EF4-FFF2-40B4-BE49-F238E27FC236}">
                <a16:creationId xmlns:a16="http://schemas.microsoft.com/office/drawing/2014/main" id="{76EEAE5A-9AA6-4408-B5A2-0A1481F6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98650"/>
            <a:ext cx="43243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9573" name="Text Box 5">
            <a:extLst>
              <a:ext uri="{FF2B5EF4-FFF2-40B4-BE49-F238E27FC236}">
                <a16:creationId xmlns:a16="http://schemas.microsoft.com/office/drawing/2014/main" id="{14FB5B45-BDE1-460C-9A40-AC8885AF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748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Stuxnet is used to attack the nuclear power station in Iran in 2010.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7FFF1ABF-0618-4B71-AD0B-DE9677AA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63975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The virus took advantage of 4 undeclared bugs in windows to take over the system.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图片 6">
            <a:extLst>
              <a:ext uri="{FF2B5EF4-FFF2-40B4-BE49-F238E27FC236}">
                <a16:creationId xmlns:a16="http://schemas.microsoft.com/office/drawing/2014/main" id="{4CA207A1-CEA6-4B08-9F7B-C7C29EBA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79400"/>
            <a:ext cx="60626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FAD5DD-F238-4F14-8125-D7F304EE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532063"/>
            <a:ext cx="6313487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1">
            <a:extLst>
              <a:ext uri="{FF2B5EF4-FFF2-40B4-BE49-F238E27FC236}">
                <a16:creationId xmlns:a16="http://schemas.microsoft.com/office/drawing/2014/main" id="{35455B97-9872-45C8-9B51-EB29DA881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sp>
        <p:nvSpPr>
          <p:cNvPr id="91139" name="内容占位符 2">
            <a:extLst>
              <a:ext uri="{FF2B5EF4-FFF2-40B4-BE49-F238E27FC236}">
                <a16:creationId xmlns:a16="http://schemas.microsoft.com/office/drawing/2014/main" id="{F4A54EDE-91ED-46D0-9D61-CA495E9FC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fundamental field in computer science</a:t>
            </a:r>
          </a:p>
          <a:p>
            <a:pPr lvl="1"/>
            <a:r>
              <a:rPr lang="en-US" altLang="zh-CN" dirty="0"/>
              <a:t>As classic as OS and Architectures</a:t>
            </a:r>
          </a:p>
          <a:p>
            <a:pPr lvl="2"/>
            <a:r>
              <a:rPr lang="en-US" altLang="zh-CN" dirty="0"/>
              <a:t>SOSP: 1967</a:t>
            </a:r>
            <a:r>
              <a:rPr lang="zh-CN" altLang="en-US" dirty="0"/>
              <a:t>；</a:t>
            </a:r>
            <a:r>
              <a:rPr lang="en-US" altLang="zh-CN" dirty="0"/>
              <a:t>ISCA: 1973</a:t>
            </a:r>
            <a:r>
              <a:rPr lang="zh-CN" altLang="en-US" dirty="0"/>
              <a:t>；</a:t>
            </a:r>
            <a:r>
              <a:rPr lang="en-US" altLang="zh-CN" dirty="0"/>
              <a:t>POPL: 1973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Old, but still very active</a:t>
            </a:r>
          </a:p>
          <a:p>
            <a:pPr lvl="1"/>
            <a:r>
              <a:rPr lang="en-US" altLang="zh-CN" dirty="0"/>
              <a:t>Many important research problems</a:t>
            </a:r>
          </a:p>
          <a:p>
            <a:pPr lvl="1"/>
            <a:r>
              <a:rPr lang="en-US" altLang="zh-CN" dirty="0"/>
              <a:t>New languages keep showing up</a:t>
            </a:r>
          </a:p>
          <a:p>
            <a:pPr lvl="2"/>
            <a:r>
              <a:rPr lang="en-US" altLang="zh-CN" dirty="0"/>
              <a:t>Rust, Go, Scala, F#, R, </a:t>
            </a:r>
            <a:r>
              <a:rPr lang="en-US" altLang="zh-CN" dirty="0" err="1"/>
              <a:t>Matlab</a:t>
            </a:r>
            <a:r>
              <a:rPr lang="en-US" altLang="zh-CN" dirty="0"/>
              <a:t>, Python, Kotlin, Julia, Swift, Typescript, Libra, …</a:t>
            </a:r>
          </a:p>
          <a:p>
            <a:pPr lvl="2"/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组合 8">
            <a:extLst>
              <a:ext uri="{FF2B5EF4-FFF2-40B4-BE49-F238E27FC236}">
                <a16:creationId xmlns:a16="http://schemas.microsoft.com/office/drawing/2014/main" id="{FF3B49CB-17CA-4997-B59A-1E787642CB25}"/>
              </a:ext>
            </a:extLst>
          </p:cNvPr>
          <p:cNvGrpSpPr>
            <a:grpSpLocks/>
          </p:cNvGrpSpPr>
          <p:nvPr/>
        </p:nvGrpSpPr>
        <p:grpSpPr bwMode="auto">
          <a:xfrm>
            <a:off x="0" y="1255713"/>
            <a:ext cx="9144000" cy="5097462"/>
            <a:chOff x="0" y="1447487"/>
            <a:chExt cx="9144001" cy="5096982"/>
          </a:xfrm>
        </p:grpSpPr>
        <p:pic>
          <p:nvPicPr>
            <p:cNvPr id="112650" name="图片 3">
              <a:extLst>
                <a:ext uri="{FF2B5EF4-FFF2-40B4-BE49-F238E27FC236}">
                  <a16:creationId xmlns:a16="http://schemas.microsoft.com/office/drawing/2014/main" id="{1F8B54DC-7BC6-437D-BCD4-A38B230D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8119"/>
              <a:ext cx="914400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DDB82D1-7450-4577-BF14-F0DB07AA942D}"/>
                </a:ext>
              </a:extLst>
            </p:cNvPr>
            <p:cNvSpPr/>
            <p:nvPr/>
          </p:nvSpPr>
          <p:spPr>
            <a:xfrm>
              <a:off x="0" y="1447487"/>
              <a:ext cx="9144001" cy="81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C1FA94-9264-4F2B-8242-4F31C87EF393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06400"/>
            <a:ext cx="7629525" cy="1284288"/>
            <a:chOff x="1180214" y="4771589"/>
            <a:chExt cx="7628861" cy="1284826"/>
          </a:xfrm>
        </p:grpSpPr>
        <p:sp>
          <p:nvSpPr>
            <p:cNvPr id="112648" name="文本框 5">
              <a:extLst>
                <a:ext uri="{FF2B5EF4-FFF2-40B4-BE49-F238E27FC236}">
                  <a16:creationId xmlns:a16="http://schemas.microsoft.com/office/drawing/2014/main" id="{9B2A6403-FE3D-44EA-84DF-22E3054B5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749" y="5594750"/>
              <a:ext cx="4492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</a:rPr>
                <a:t>利用</a:t>
              </a:r>
              <a:r>
                <a:rPr lang="en-US" altLang="zh-CN" sz="2400" b="1">
                  <a:solidFill>
                    <a:srgbClr val="000000"/>
                  </a:solidFill>
                </a:rPr>
                <a:t>Windows</a:t>
              </a:r>
              <a:r>
                <a:rPr lang="zh-CN" altLang="en-US" sz="2400" b="1">
                  <a:solidFill>
                    <a:srgbClr val="000000"/>
                  </a:solidFill>
                </a:rPr>
                <a:t>操作系统的缺陷</a:t>
              </a:r>
            </a:p>
          </p:txBody>
        </p:sp>
        <p:sp>
          <p:nvSpPr>
            <p:cNvPr id="112649" name="文本框 6">
              <a:extLst>
                <a:ext uri="{FF2B5EF4-FFF2-40B4-BE49-F238E27FC236}">
                  <a16:creationId xmlns:a16="http://schemas.microsoft.com/office/drawing/2014/main" id="{2E1B336A-FD33-46DF-9B82-29BE04B54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214" y="4771589"/>
              <a:ext cx="69962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en-US" altLang="zh-CN" sz="3600" b="1">
                  <a:solidFill>
                    <a:srgbClr val="000000"/>
                  </a:solidFill>
                </a:rPr>
                <a:t>2017</a:t>
              </a:r>
              <a:r>
                <a:rPr lang="zh-CN" altLang="en-US" sz="3600" b="1">
                  <a:solidFill>
                    <a:srgbClr val="000000"/>
                  </a:solidFill>
                </a:rPr>
                <a:t>年</a:t>
              </a:r>
              <a:r>
                <a:rPr lang="en-US" altLang="zh-CN" sz="3600" b="1">
                  <a:solidFill>
                    <a:srgbClr val="000000"/>
                  </a:solidFill>
                </a:rPr>
                <a:t>5</a:t>
              </a:r>
              <a:r>
                <a:rPr lang="zh-CN" altLang="en-US" sz="3600" b="1">
                  <a:solidFill>
                    <a:srgbClr val="000000"/>
                  </a:solidFill>
                </a:rPr>
                <a:t>月</a:t>
              </a:r>
              <a:r>
                <a:rPr lang="en-US" altLang="zh-CN" sz="3600" b="1">
                  <a:solidFill>
                    <a:srgbClr val="000000"/>
                  </a:solidFill>
                </a:rPr>
                <a:t>Wannacry</a:t>
              </a:r>
              <a:r>
                <a:rPr lang="zh-CN" altLang="en-US" sz="3600" b="1">
                  <a:solidFill>
                    <a:srgbClr val="000000"/>
                  </a:solidFill>
                </a:rPr>
                <a:t>勒索软件攻击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99E27B3-5984-45FA-896B-9E1899F509E0}"/>
              </a:ext>
            </a:extLst>
          </p:cNvPr>
          <p:cNvSpPr/>
          <p:nvPr/>
        </p:nvSpPr>
        <p:spPr>
          <a:xfrm>
            <a:off x="85725" y="6076950"/>
            <a:ext cx="1944688" cy="28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DCF1B2-E94E-457D-93F1-44DD1794900C}"/>
              </a:ext>
            </a:extLst>
          </p:cNvPr>
          <p:cNvSpPr/>
          <p:nvPr/>
        </p:nvSpPr>
        <p:spPr>
          <a:xfrm>
            <a:off x="8177213" y="5980113"/>
            <a:ext cx="9017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67E55C-ECA8-4E3C-A6A6-FF7E998C7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768725"/>
            <a:ext cx="38258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7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3">
            <a:extLst>
              <a:ext uri="{FF2B5EF4-FFF2-40B4-BE49-F238E27FC236}">
                <a16:creationId xmlns:a16="http://schemas.microsoft.com/office/drawing/2014/main" id="{D0A56B86-2E1E-46AD-B640-44EE6717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8275"/>
            <a:ext cx="60928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9E7FA340-C664-47F8-B95F-DB095F239C92}"/>
              </a:ext>
            </a:extLst>
          </p:cNvPr>
          <p:cNvSpPr/>
          <p:nvPr/>
        </p:nvSpPr>
        <p:spPr>
          <a:xfrm>
            <a:off x="5076825" y="4221163"/>
            <a:ext cx="3959225" cy="1223962"/>
          </a:xfrm>
          <a:prstGeom prst="wedgeRoundRectCallout">
            <a:avLst>
              <a:gd name="adj1" fmla="val -49518"/>
              <a:gd name="adj2" fmla="val 106092"/>
              <a:gd name="adj3" fmla="val 16667"/>
            </a:avLst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</a:rPr>
              <a:t>“无人车本身发现了这名正在横穿马路的行人，但是自动驾驶软件系统没有采取避让的措施。”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4">
            <a:extLst>
              <a:ext uri="{FF2B5EF4-FFF2-40B4-BE49-F238E27FC236}">
                <a16:creationId xmlns:a16="http://schemas.microsoft.com/office/drawing/2014/main" id="{AC473435-D14D-4949-ADCE-4DCCF4B2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9875862-B8C7-4F36-823B-7822E867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013" y="2989263"/>
            <a:ext cx="7305675" cy="3833812"/>
          </a:xfrm>
          <a:effectLst>
            <a:outerShdw blurRad="292100" dist="139700" dir="2700000" algn="tl" rotWithShape="0">
              <a:srgbClr val="333333">
                <a:alpha val="65%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3">
            <a:extLst>
              <a:ext uri="{FF2B5EF4-FFF2-40B4-BE49-F238E27FC236}">
                <a16:creationId xmlns:a16="http://schemas.microsoft.com/office/drawing/2014/main" id="{86DA1CFB-C9CF-452A-A96D-2F498A8B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153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15715" name="图片 4">
            <a:extLst>
              <a:ext uri="{FF2B5EF4-FFF2-40B4-BE49-F238E27FC236}">
                <a16:creationId xmlns:a16="http://schemas.microsoft.com/office/drawing/2014/main" id="{57BDA1B4-BB0E-412E-88F4-1BC979CD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8210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52550D9F-D92F-4825-8EDE-E9E197AC3231}"/>
              </a:ext>
            </a:extLst>
          </p:cNvPr>
          <p:cNvSpPr/>
          <p:nvPr/>
        </p:nvSpPr>
        <p:spPr>
          <a:xfrm>
            <a:off x="3419475" y="1916113"/>
            <a:ext cx="5545138" cy="595312"/>
          </a:xfrm>
          <a:prstGeom prst="wedgeRoundRectCallout">
            <a:avLst>
              <a:gd name="adj1" fmla="val -52095"/>
              <a:gd name="adj2" fmla="val 140487"/>
              <a:gd name="adj3" fmla="val 16667"/>
            </a:avLst>
          </a:prstGeom>
          <a:solidFill>
            <a:schemeClr val="accent4">
              <a:lumMod val="20%"/>
              <a:lumOff val="8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uint256 amount = uint256(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 _value</a:t>
            </a:r>
            <a:endParaRPr lang="zh-CN" alt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C3B37-B776-4B1E-A4FD-4F992C8C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14E14-2BA6-4CC0-9A9F-7EB2863C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DBF257-E859-4FA3-A05D-D8E89978A0AF}"/>
              </a:ext>
            </a:extLst>
          </p:cNvPr>
          <p:cNvGrpSpPr/>
          <p:nvPr/>
        </p:nvGrpSpPr>
        <p:grpSpPr>
          <a:xfrm>
            <a:off x="628650" y="152400"/>
            <a:ext cx="7981145" cy="2271711"/>
            <a:chOff x="1056356" y="4149409"/>
            <a:chExt cx="7981145" cy="22717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B878CF7-3982-4164-9AE7-F97DF2FD8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356" y="4149409"/>
              <a:ext cx="7981145" cy="2271711"/>
            </a:xfrm>
            <a:prstGeom prst="rect">
              <a:avLst/>
            </a:prstGeom>
            <a:solidFill>
              <a:srgbClr val="FFFFFF">
                <a:shade val="85%"/>
              </a:srgbClr>
            </a:solidFill>
            <a:ln w="88900" cap="sq">
              <a:solidFill>
                <a:srgbClr val="FFFFFF"/>
              </a:solidFill>
              <a:miter lim="800%"/>
            </a:ln>
            <a:effectLst>
              <a:outerShdw blurRad="55000" dist="18000" dir="5400000" algn="tl" rotWithShape="0">
                <a:srgbClr val="000000">
                  <a:alpha val="40%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5E8134-418F-4220-9CDE-70114982553E}"/>
                </a:ext>
              </a:extLst>
            </p:cNvPr>
            <p:cNvSpPr txBox="1"/>
            <p:nvPr/>
          </p:nvSpPr>
          <p:spPr>
            <a:xfrm>
              <a:off x="1615156" y="4549031"/>
              <a:ext cx="7029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00FF"/>
                  </a:solidFill>
                </a:rPr>
                <a:t>Facebook</a:t>
              </a:r>
              <a:r>
                <a:rPr lang="zh-CN" altLang="en-US" sz="2400" dirty="0">
                  <a:solidFill>
                    <a:srgbClr val="0000FF"/>
                  </a:solidFill>
                </a:rPr>
                <a:t>软件漏洞导致</a:t>
              </a:r>
              <a:r>
                <a:rPr lang="en-US" altLang="zh-CN" sz="2400" dirty="0">
                  <a:solidFill>
                    <a:srgbClr val="0000FF"/>
                  </a:solidFill>
                </a:rPr>
                <a:t>1400</a:t>
              </a:r>
              <a:r>
                <a:rPr lang="zh-CN" altLang="en-US" sz="2400" dirty="0">
                  <a:solidFill>
                    <a:srgbClr val="0000FF"/>
                  </a:solidFill>
                </a:rPr>
                <a:t>万用户私密帖子被公开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52577C7-B480-435B-A889-BB66A1A8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" y="2542608"/>
            <a:ext cx="7058025" cy="2514600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F9ECB0-8D90-4A5B-B673-478547718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77" y="4856890"/>
            <a:ext cx="8058359" cy="1923222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C177726-D2A8-40E0-B9FE-9DD805EA0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049" y="1894182"/>
            <a:ext cx="6357232" cy="2082659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4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%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%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-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%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%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%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%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%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%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-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%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%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%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%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%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-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%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%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标题 1">
            <a:extLst>
              <a:ext uri="{FF2B5EF4-FFF2-40B4-BE49-F238E27FC236}">
                <a16:creationId xmlns:a16="http://schemas.microsoft.com/office/drawing/2014/main" id="{5F731EBE-6849-48E4-962C-0DA8BB9EF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/>
              <a:t>Bug-Free Software?</a:t>
            </a:r>
            <a:endParaRPr lang="zh-CN" altLang="en-US" b="1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1D9E8A-080B-46EA-A7FE-8CF6846E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92.5%"/>
          </a:bodyPr>
          <a:lstStyle/>
          <a:p>
            <a:pPr eaLnBrk="1" hangingPunct="1">
              <a:defRPr/>
            </a:pPr>
            <a:r>
              <a:rPr lang="en-US" altLang="zh-CN" b="1" dirty="0"/>
              <a:t>A grand challenge for computer scientists</a:t>
            </a:r>
          </a:p>
          <a:p>
            <a:pPr lvl="1" eaLnBrk="1" hangingPunct="1">
              <a:defRPr/>
            </a:pPr>
            <a:r>
              <a:rPr lang="en-US" altLang="zh-CN" b="1" dirty="0"/>
              <a:t>Posed since 1960’s</a:t>
            </a:r>
          </a:p>
          <a:p>
            <a:pPr lvl="1" eaLnBrk="1" hangingPunct="1">
              <a:defRPr/>
            </a:pPr>
            <a:r>
              <a:rPr lang="en-US" altLang="zh-CN" b="1" dirty="0"/>
              <a:t>Significant progress, but still challenging</a:t>
            </a:r>
          </a:p>
          <a:p>
            <a:pPr lvl="4" eaLnBrk="1" hangingPunct="1">
              <a:defRPr/>
            </a:pPr>
            <a:endParaRPr lang="en-US" altLang="zh-CN" b="1" dirty="0"/>
          </a:p>
          <a:p>
            <a:pPr eaLnBrk="1" hangingPunct="1">
              <a:defRPr/>
            </a:pPr>
            <a:r>
              <a:rPr lang="en-US" altLang="zh-CN" b="1" dirty="0"/>
              <a:t>Great practical implication</a:t>
            </a:r>
          </a:p>
          <a:p>
            <a:pPr lvl="1" eaLnBrk="1" hangingPunct="1">
              <a:defRPr/>
            </a:pPr>
            <a:r>
              <a:rPr lang="en-US" altLang="zh-CN" b="1" dirty="0"/>
              <a:t>Software bugs cause the loss of 59.6 billion US dollars each year (0.6% GDP)</a:t>
            </a:r>
          </a:p>
          <a:p>
            <a:pPr lvl="2" eaLnBrk="1" hangingPunct="1">
              <a:defRPr/>
            </a:pPr>
            <a:r>
              <a:rPr lang="en-US" altLang="zh-CN" b="1" dirty="0"/>
              <a:t>2002 report from NIST</a:t>
            </a:r>
          </a:p>
          <a:p>
            <a:pPr lvl="1" eaLnBrk="1" hangingPunct="1">
              <a:defRPr/>
            </a:pPr>
            <a:r>
              <a:rPr lang="zh-CN" altLang="en-US" b="1" dirty="0"/>
              <a:t>“</a:t>
            </a:r>
            <a:r>
              <a:rPr lang="en-US" altLang="zh-CN" b="1" dirty="0"/>
              <a:t>Null References: </a:t>
            </a:r>
            <a:br>
              <a:rPr lang="en-US" altLang="zh-CN" b="1" dirty="0"/>
            </a:br>
            <a:r>
              <a:rPr lang="en-US" altLang="zh-CN" b="1" dirty="0"/>
              <a:t>     The Billion Dollar Mistake</a:t>
            </a:r>
            <a:r>
              <a:rPr lang="zh-CN" altLang="en-US" b="1" dirty="0"/>
              <a:t>”</a:t>
            </a:r>
            <a:br>
              <a:rPr lang="en-US" altLang="zh-CN" b="1" dirty="0"/>
            </a:br>
            <a:r>
              <a:rPr lang="en-US" altLang="zh-CN" sz="2400" b="1" dirty="0"/>
              <a:t>                            - Tony Hoare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0B792C-434B-45D2-99D8-A915FA9C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37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>
            <a:extLst>
              <a:ext uri="{FF2B5EF4-FFF2-40B4-BE49-F238E27FC236}">
                <a16:creationId xmlns:a16="http://schemas.microsoft.com/office/drawing/2014/main" id="{FFAB84ED-644B-4D4A-8439-DB3F0A67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Observations</a:t>
            </a:r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4AB64D1-B749-4205-9D55-CA1AE196A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Failure often due to simple problems “in the details”.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Small theorems about large programs would be useful.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Need clearly specified interfaces and checking of interface compliance.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Better languages would help!</a:t>
            </a:r>
          </a:p>
        </p:txBody>
      </p:sp>
    </p:spTree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>
            <a:extLst>
              <a:ext uri="{FF2B5EF4-FFF2-40B4-BE49-F238E27FC236}">
                <a16:creationId xmlns:a16="http://schemas.microsoft.com/office/drawing/2014/main" id="{C3646404-F303-4B9C-9AC2-D14A4805C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New Challenges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D3B094C6-7D02-41C4-9007-3E93928A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11563"/>
          </a:xfrm>
        </p:spPr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400"/>
              <a:t>Multi-core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Concurrency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Embedded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Limited resources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Distributed and cloud computing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Network environment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Ubiquitous computing and Internet of Things </a:t>
            </a:r>
          </a:p>
        </p:txBody>
      </p:sp>
      <p:sp>
        <p:nvSpPr>
          <p:cNvPr id="118789" name="Text Box 4">
            <a:extLst>
              <a:ext uri="{FF2B5EF4-FFF2-40B4-BE49-F238E27FC236}">
                <a16:creationId xmlns:a16="http://schemas.microsoft.com/office/drawing/2014/main" id="{D1A9E560-0120-47B2-86B5-81E2FF1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800"/>
              <a:t>Software is becoming more complex nowadays:</a:t>
            </a:r>
          </a:p>
        </p:txBody>
      </p:sp>
    </p:spTree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">
            <a:extLst>
              <a:ext uri="{FF2B5EF4-FFF2-40B4-BE49-F238E27FC236}">
                <a16:creationId xmlns:a16="http://schemas.microsoft.com/office/drawing/2014/main" id="{E5380403-1456-47E4-8023-C5D066B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测试的局限性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755BB-15B4-4304-AC36-30CF4ACD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/>
              <a:t>工程中广泛应用，并且有效</a:t>
            </a:r>
            <a:endParaRPr lang="en-US" altLang="zh-CN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J"/>
              <a:defRPr/>
            </a:pPr>
            <a:r>
              <a:rPr lang="en-US" altLang="zh-CN" b="1" dirty="0"/>
              <a:t> </a:t>
            </a:r>
            <a:r>
              <a:rPr lang="zh-CN" altLang="en-US" b="1" dirty="0"/>
              <a:t>简单、容易自动化</a:t>
            </a:r>
            <a:endParaRPr lang="en-US" altLang="zh-CN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b="1" dirty="0"/>
              <a:t> </a:t>
            </a:r>
            <a:r>
              <a:rPr lang="zh-CN" altLang="en-US" b="1" dirty="0"/>
              <a:t>无法保证没有</a:t>
            </a:r>
            <a:r>
              <a:rPr lang="en-US" altLang="zh-CN" b="1" dirty="0"/>
              <a:t>bug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在并发（多核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网络）下面作用有限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B528AE7-D6E2-4588-879F-FF60D5058A49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214813"/>
            <a:ext cx="7353300" cy="2309812"/>
            <a:chOff x="1259632" y="4215586"/>
            <a:chExt cx="7352665" cy="2309758"/>
          </a:xfrm>
        </p:grpSpPr>
        <p:sp>
          <p:nvSpPr>
            <p:cNvPr id="119814" name="Text Box 2">
              <a:extLst>
                <a:ext uri="{FF2B5EF4-FFF2-40B4-BE49-F238E27FC236}">
                  <a16:creationId xmlns:a16="http://schemas.microsoft.com/office/drawing/2014/main" id="{A72C69F7-FDC4-4420-A45B-4CBE8693A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196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Testing shows the presence, not the absence of bugs.</a:t>
              </a: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endParaRPr lang="en-US" altLang="zh-CN" sz="1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    Edsger W. Dijkstra</a:t>
              </a:r>
              <a:endParaRPr lang="en-US" altLang="zh-CN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9815" name="Picture 3" descr="Edsger_Wybe_Dijkstra">
              <a:extLst>
                <a:ext uri="{FF2B5EF4-FFF2-40B4-BE49-F238E27FC236}">
                  <a16:creationId xmlns:a16="http://schemas.microsoft.com/office/drawing/2014/main" id="{1155326A-54E8-4241-8DFB-510D46D9A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EC80C-B698-4855-98E9-F144F5BA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测试的局限性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F567B3-87AE-41C1-985F-4323B730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38" y="2310323"/>
            <a:ext cx="3614123" cy="3352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1A7BC5E-79E7-43D8-B8B4-04758FCED5F1}"/>
              </a:ext>
            </a:extLst>
          </p:cNvPr>
          <p:cNvSpPr txBox="1"/>
          <p:nvPr/>
        </p:nvSpPr>
        <p:spPr>
          <a:xfrm>
            <a:off x="3710224" y="1862621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Bubble Sort</a:t>
            </a:r>
            <a:endParaRPr lang="zh-CN" altLang="en-US" sz="200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2B397BC-10AD-46CC-8B2E-00DAF72B6B02}"/>
              </a:ext>
            </a:extLst>
          </p:cNvPr>
          <p:cNvGrpSpPr/>
          <p:nvPr/>
        </p:nvGrpSpPr>
        <p:grpSpPr>
          <a:xfrm>
            <a:off x="671143" y="2404409"/>
            <a:ext cx="1950576" cy="400110"/>
            <a:chOff x="671143" y="2404409"/>
            <a:chExt cx="1950576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3BD842A-71FB-4E27-8292-5710FDC9BAC0}"/>
                </a:ext>
              </a:extLst>
            </p:cNvPr>
            <p:cNvSpPr txBox="1"/>
            <p:nvPr/>
          </p:nvSpPr>
          <p:spPr>
            <a:xfrm>
              <a:off x="671143" y="2404409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3 5 1 4 2</a:t>
              </a:r>
              <a:endParaRPr lang="zh-CN" altLang="en-US" sz="2000" dirty="0"/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D7080A0F-177C-498E-A0A3-1E0A097C5390}"/>
                </a:ext>
              </a:extLst>
            </p:cNvPr>
            <p:cNvSpPr/>
            <p:nvPr/>
          </p:nvSpPr>
          <p:spPr>
            <a:xfrm>
              <a:off x="2037825" y="2511845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4F90CEE-48FF-49E0-9A21-39B5BBB64E38}"/>
              </a:ext>
            </a:extLst>
          </p:cNvPr>
          <p:cNvGrpSpPr/>
          <p:nvPr/>
        </p:nvGrpSpPr>
        <p:grpSpPr>
          <a:xfrm>
            <a:off x="671142" y="3161092"/>
            <a:ext cx="1950577" cy="400110"/>
            <a:chOff x="671142" y="3161092"/>
            <a:chExt cx="1950577" cy="400110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68B45073-9DF0-400B-AEAE-E37C4C5FD2E8}"/>
                </a:ext>
              </a:extLst>
            </p:cNvPr>
            <p:cNvSpPr txBox="1"/>
            <p:nvPr/>
          </p:nvSpPr>
          <p:spPr>
            <a:xfrm>
              <a:off x="671142" y="3161092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3 4 1 2 5</a:t>
              </a:r>
              <a:endParaRPr lang="zh-CN" altLang="en-US" sz="2000" dirty="0"/>
            </a:p>
          </p:txBody>
        </p:sp>
        <p:sp>
          <p:nvSpPr>
            <p:cNvPr id="100" name="箭头: 右 99">
              <a:extLst>
                <a:ext uri="{FF2B5EF4-FFF2-40B4-BE49-F238E27FC236}">
                  <a16:creationId xmlns:a16="http://schemas.microsoft.com/office/drawing/2014/main" id="{4ABCD73F-EF44-411E-AC3C-3E7AFBBC5632}"/>
                </a:ext>
              </a:extLst>
            </p:cNvPr>
            <p:cNvSpPr/>
            <p:nvPr/>
          </p:nvSpPr>
          <p:spPr>
            <a:xfrm>
              <a:off x="2037825" y="3250978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19EC0D-1B8C-465A-B89C-E95A12DF7CF3}"/>
              </a:ext>
            </a:extLst>
          </p:cNvPr>
          <p:cNvGrpSpPr/>
          <p:nvPr/>
        </p:nvGrpSpPr>
        <p:grpSpPr>
          <a:xfrm>
            <a:off x="671142" y="3933215"/>
            <a:ext cx="1950577" cy="400110"/>
            <a:chOff x="671142" y="3933215"/>
            <a:chExt cx="1950577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B23ED62-B801-4B58-826A-CFE2525ECAE2}"/>
                </a:ext>
              </a:extLst>
            </p:cNvPr>
            <p:cNvSpPr txBox="1"/>
            <p:nvPr/>
          </p:nvSpPr>
          <p:spPr>
            <a:xfrm>
              <a:off x="671142" y="3933215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3 1 2 5 4</a:t>
              </a:r>
              <a:endParaRPr lang="zh-CN" altLang="en-US" sz="2000" dirty="0"/>
            </a:p>
          </p:txBody>
        </p:sp>
        <p:sp>
          <p:nvSpPr>
            <p:cNvPr id="101" name="箭头: 右 100">
              <a:extLst>
                <a:ext uri="{FF2B5EF4-FFF2-40B4-BE49-F238E27FC236}">
                  <a16:creationId xmlns:a16="http://schemas.microsoft.com/office/drawing/2014/main" id="{22B18A8C-6BCC-4EDB-A427-9CD327CF360E}"/>
                </a:ext>
              </a:extLst>
            </p:cNvPr>
            <p:cNvSpPr/>
            <p:nvPr/>
          </p:nvSpPr>
          <p:spPr>
            <a:xfrm>
              <a:off x="2037825" y="4023101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28261D3-349F-4ECB-97D8-CB673B91E1FA}"/>
              </a:ext>
            </a:extLst>
          </p:cNvPr>
          <p:cNvSpPr txBox="1"/>
          <p:nvPr/>
        </p:nvSpPr>
        <p:spPr>
          <a:xfrm>
            <a:off x="994146" y="4628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7CF087D-5DC2-4E96-BB87-4D0F0590DBD0}"/>
              </a:ext>
            </a:extLst>
          </p:cNvPr>
          <p:cNvGrpSpPr/>
          <p:nvPr/>
        </p:nvGrpSpPr>
        <p:grpSpPr>
          <a:xfrm>
            <a:off x="6600056" y="2404409"/>
            <a:ext cx="1872802" cy="400110"/>
            <a:chOff x="6600056" y="2404409"/>
            <a:chExt cx="1872802" cy="400110"/>
          </a:xfrm>
        </p:grpSpPr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B1614B87-F6E2-4DA2-A07C-EDB28CDD95AB}"/>
                </a:ext>
              </a:extLst>
            </p:cNvPr>
            <p:cNvSpPr/>
            <p:nvPr/>
          </p:nvSpPr>
          <p:spPr>
            <a:xfrm>
              <a:off x="6600056" y="2511845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928CD102-93E3-4073-B994-77BD7DA50408}"/>
                </a:ext>
              </a:extLst>
            </p:cNvPr>
            <p:cNvSpPr txBox="1"/>
            <p:nvPr/>
          </p:nvSpPr>
          <p:spPr>
            <a:xfrm>
              <a:off x="7334405" y="2404409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1 2 3 4 5</a:t>
              </a:r>
              <a:endParaRPr lang="zh-CN" altLang="en-US" sz="2000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1724AA-F3AF-48D9-BB1D-C1EDA2538C64}"/>
              </a:ext>
            </a:extLst>
          </p:cNvPr>
          <p:cNvGrpSpPr/>
          <p:nvPr/>
        </p:nvGrpSpPr>
        <p:grpSpPr>
          <a:xfrm>
            <a:off x="6600056" y="3161092"/>
            <a:ext cx="1872801" cy="400110"/>
            <a:chOff x="6600056" y="3161092"/>
            <a:chExt cx="1872801" cy="400110"/>
          </a:xfrm>
        </p:grpSpPr>
        <p:sp>
          <p:nvSpPr>
            <p:cNvPr id="103" name="箭头: 右 102">
              <a:extLst>
                <a:ext uri="{FF2B5EF4-FFF2-40B4-BE49-F238E27FC236}">
                  <a16:creationId xmlns:a16="http://schemas.microsoft.com/office/drawing/2014/main" id="{F9285F69-E3A8-4424-AEF8-57D2E45A0CB2}"/>
                </a:ext>
              </a:extLst>
            </p:cNvPr>
            <p:cNvSpPr/>
            <p:nvPr/>
          </p:nvSpPr>
          <p:spPr>
            <a:xfrm>
              <a:off x="6600056" y="3250978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CB1445A1-4647-4E96-90C6-359CA59E64BE}"/>
                </a:ext>
              </a:extLst>
            </p:cNvPr>
            <p:cNvSpPr txBox="1"/>
            <p:nvPr/>
          </p:nvSpPr>
          <p:spPr>
            <a:xfrm>
              <a:off x="7334404" y="3161092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1 2 3 4 5</a:t>
              </a:r>
              <a:endParaRPr lang="zh-CN" altLang="en-US" sz="2000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EB4FBBE-F9C4-4402-8156-40DC40042951}"/>
              </a:ext>
            </a:extLst>
          </p:cNvPr>
          <p:cNvGrpSpPr/>
          <p:nvPr/>
        </p:nvGrpSpPr>
        <p:grpSpPr>
          <a:xfrm>
            <a:off x="6600056" y="3933215"/>
            <a:ext cx="1872801" cy="400110"/>
            <a:chOff x="6600056" y="3933215"/>
            <a:chExt cx="1872801" cy="400110"/>
          </a:xfrm>
        </p:grpSpPr>
        <p:sp>
          <p:nvSpPr>
            <p:cNvPr id="104" name="箭头: 右 103">
              <a:extLst>
                <a:ext uri="{FF2B5EF4-FFF2-40B4-BE49-F238E27FC236}">
                  <a16:creationId xmlns:a16="http://schemas.microsoft.com/office/drawing/2014/main" id="{487AB8BE-AB85-449B-9A9B-C1C44E239C76}"/>
                </a:ext>
              </a:extLst>
            </p:cNvPr>
            <p:cNvSpPr/>
            <p:nvPr/>
          </p:nvSpPr>
          <p:spPr>
            <a:xfrm>
              <a:off x="6600056" y="4023101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B873813D-5CCA-46A8-B167-0EFB9CF87F14}"/>
                </a:ext>
              </a:extLst>
            </p:cNvPr>
            <p:cNvSpPr txBox="1"/>
            <p:nvPr/>
          </p:nvSpPr>
          <p:spPr>
            <a:xfrm>
              <a:off x="7334404" y="3933215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1 2 3 4 5</a:t>
              </a:r>
              <a:endParaRPr lang="zh-CN" altLang="en-US" sz="2000" dirty="0"/>
            </a:p>
          </p:txBody>
        </p: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38F01E6-1D06-4F02-B018-A6C03C6AC14B}"/>
              </a:ext>
            </a:extLst>
          </p:cNvPr>
          <p:cNvSpPr txBox="1"/>
          <p:nvPr/>
        </p:nvSpPr>
        <p:spPr>
          <a:xfrm>
            <a:off x="7595094" y="46288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218C195-513A-4E39-AFF2-854C6859C5C6}"/>
              </a:ext>
            </a:extLst>
          </p:cNvPr>
          <p:cNvSpPr txBox="1"/>
          <p:nvPr/>
        </p:nvSpPr>
        <p:spPr>
          <a:xfrm>
            <a:off x="961093" y="5897700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无法遍历所有可能，因此不能肯定永远正确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3CD6A0-E1A5-43CD-A1AA-333BEDC3AE16}"/>
              </a:ext>
            </a:extLst>
          </p:cNvPr>
          <p:cNvSpPr txBox="1"/>
          <p:nvPr/>
        </p:nvSpPr>
        <p:spPr>
          <a:xfrm>
            <a:off x="8179347" y="2450549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35F8053E-BE1D-47CD-9CDA-9B47AF876F93}"/>
              </a:ext>
            </a:extLst>
          </p:cNvPr>
          <p:cNvSpPr txBox="1"/>
          <p:nvPr/>
        </p:nvSpPr>
        <p:spPr>
          <a:xfrm>
            <a:off x="8198321" y="3176505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3849A74-AAE7-4034-8B8F-8E2B60DAC364}"/>
              </a:ext>
            </a:extLst>
          </p:cNvPr>
          <p:cNvSpPr txBox="1"/>
          <p:nvPr/>
        </p:nvSpPr>
        <p:spPr>
          <a:xfrm>
            <a:off x="8198321" y="3979382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8" grpId="0"/>
      <p:bldP spid="22" grpId="0"/>
      <p:bldP spid="23" grpId="0"/>
      <p:bldP spid="109" grpId="0"/>
      <p:bldP spid="110" grpId="0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>
            <a:extLst>
              <a:ext uri="{FF2B5EF4-FFF2-40B4-BE49-F238E27FC236}">
                <a16:creationId xmlns:a16="http://schemas.microsoft.com/office/drawing/2014/main" id="{3C71ECD0-E214-4D64-AEC5-6F3F51D8C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B713EF-C81D-405D-A9D8-E86E3947926D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901825"/>
            <a:ext cx="7353300" cy="2354263"/>
            <a:chOff x="1259632" y="4215586"/>
            <a:chExt cx="7352665" cy="2354491"/>
          </a:xfrm>
        </p:grpSpPr>
        <p:sp>
          <p:nvSpPr>
            <p:cNvPr id="93190" name="Text Box 2">
              <a:extLst>
                <a:ext uri="{FF2B5EF4-FFF2-40B4-BE49-F238E27FC236}">
                  <a16:creationId xmlns:a16="http://schemas.microsoft.com/office/drawing/2014/main" id="{E552BD38-650E-4977-BC63-104E4A0EA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235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%"/>
                </a:spcBef>
                <a:buFontTx/>
                <a:buNone/>
              </a:pPr>
              <a:r>
                <a:rPr lang="en-US" altLang="zh-CN" sz="2800" dirty="0">
                  <a:solidFill>
                    <a:srgbClr val="181818"/>
                  </a:solidFill>
                  <a:latin typeface="Georgia" panose="02040502050405020303" pitchFamily="18" charset="0"/>
                </a:rPr>
                <a:t>Computer Science is no more about computers than astronomy is about telescopes.</a:t>
              </a:r>
            </a:p>
            <a:p>
              <a:pPr>
                <a:spcBef>
                  <a:spcPct val="50%"/>
                </a:spcBef>
                <a:buFontTx/>
                <a:buNone/>
              </a:pPr>
              <a:endParaRPr lang="en-US" altLang="zh-CN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%"/>
                </a:spcBef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dirty="0" err="1">
                  <a:solidFill>
                    <a:srgbClr val="000000"/>
                  </a:solidFill>
                  <a:latin typeface="Georgia" panose="02040502050405020303" pitchFamily="18" charset="0"/>
                </a:rPr>
                <a:t>Edsger</a:t>
              </a: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W. Dijkstra</a:t>
              </a:r>
              <a:endParaRPr lang="en-US" altLang="zh-CN" sz="2800" dirty="0">
                <a:solidFill>
                  <a:srgbClr val="CC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93191" name="Picture 3" descr="Edsger_Wybe_Dijkstra">
              <a:extLst>
                <a:ext uri="{FF2B5EF4-FFF2-40B4-BE49-F238E27FC236}">
                  <a16:creationId xmlns:a16="http://schemas.microsoft.com/office/drawing/2014/main" id="{77FD4AB3-686F-4B1F-8373-D63C65BAD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  <p:sp>
        <p:nvSpPr>
          <p:cNvPr id="93189" name="文本框 8">
            <a:extLst>
              <a:ext uri="{FF2B5EF4-FFF2-40B4-BE49-F238E27FC236}">
                <a16:creationId xmlns:a16="http://schemas.microsoft.com/office/drawing/2014/main" id="{96800CD1-6672-4189-B8F6-C71AA090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353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800">
                <a:latin typeface="Georgia" panose="02040502050405020303" pitchFamily="18" charset="0"/>
              </a:rPr>
              <a:t>How about PL then?</a:t>
            </a:r>
            <a:endParaRPr lang="zh-CN" altLang="en-US" sz="28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38DD2-2A84-40D2-A681-2F4092F1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测试的另一局限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27E9E9-8048-49D2-A872-F63879AD395B}"/>
              </a:ext>
            </a:extLst>
          </p:cNvPr>
          <p:cNvSpPr txBox="1"/>
          <p:nvPr/>
        </p:nvSpPr>
        <p:spPr>
          <a:xfrm>
            <a:off x="1322024" y="1928839"/>
            <a:ext cx="649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测试并发程序：发现的</a:t>
            </a:r>
            <a:r>
              <a:rPr lang="en-US" altLang="zh-CN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bug</a:t>
            </a:r>
            <a:r>
              <a:rPr lang="zh-CN" altLang="en-US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难以重现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A191EE-4EBE-4012-8C7C-2090A7BDAD6C}"/>
              </a:ext>
            </a:extLst>
          </p:cNvPr>
          <p:cNvGrpSpPr/>
          <p:nvPr/>
        </p:nvGrpSpPr>
        <p:grpSpPr>
          <a:xfrm>
            <a:off x="597665" y="3056572"/>
            <a:ext cx="8129117" cy="1679387"/>
            <a:chOff x="746381" y="2713294"/>
            <a:chExt cx="8129117" cy="167938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48569A7-26D1-44E2-9ACB-2B1D71E2E364}"/>
                </a:ext>
              </a:extLst>
            </p:cNvPr>
            <p:cNvGrpSpPr/>
            <p:nvPr/>
          </p:nvGrpSpPr>
          <p:grpSpPr>
            <a:xfrm>
              <a:off x="4220680" y="2779118"/>
              <a:ext cx="4654818" cy="1613563"/>
              <a:chOff x="4220680" y="2779118"/>
              <a:chExt cx="4654818" cy="1613563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20C3E2F-16FF-43D6-9AF6-491F8778CA06}"/>
                  </a:ext>
                </a:extLst>
              </p:cNvPr>
              <p:cNvGrpSpPr/>
              <p:nvPr/>
            </p:nvGrpSpPr>
            <p:grpSpPr>
              <a:xfrm>
                <a:off x="4220680" y="2789945"/>
                <a:ext cx="593888" cy="1000816"/>
                <a:chOff x="4220680" y="2789945"/>
                <a:chExt cx="593888" cy="1000816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BDB3EE32-10A2-42E3-823F-FBBF02629D88}"/>
                    </a:ext>
                  </a:extLst>
                </p:cNvPr>
                <p:cNvSpPr/>
                <p:nvPr/>
              </p:nvSpPr>
              <p:spPr>
                <a:xfrm>
                  <a:off x="4220680" y="2940960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5516396-26E0-47D7-837B-6779F88D1D0F}"/>
                    </a:ext>
                  </a:extLst>
                </p:cNvPr>
                <p:cNvSpPr/>
                <p:nvPr/>
              </p:nvSpPr>
              <p:spPr>
                <a:xfrm>
                  <a:off x="4220680" y="326816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3E7A0A32-FF25-48C6-85A9-1A02E31A3869}"/>
                    </a:ext>
                  </a:extLst>
                </p:cNvPr>
                <p:cNvSpPr/>
                <p:nvPr/>
              </p:nvSpPr>
              <p:spPr>
                <a:xfrm>
                  <a:off x="4220680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6EE09B66-D5C0-4644-83E9-5018971E3B44}"/>
                    </a:ext>
                  </a:extLst>
                </p:cNvPr>
                <p:cNvSpPr/>
                <p:nvPr/>
              </p:nvSpPr>
              <p:spPr>
                <a:xfrm>
                  <a:off x="4220680" y="309378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3002A1EE-EBAA-433E-B22E-A4D7C9803EA0}"/>
                    </a:ext>
                  </a:extLst>
                </p:cNvPr>
                <p:cNvSpPr/>
                <p:nvPr/>
              </p:nvSpPr>
              <p:spPr>
                <a:xfrm>
                  <a:off x="4220680" y="3442550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A89AEF86-1F1D-4F91-912D-37F85E6D2358}"/>
                    </a:ext>
                  </a:extLst>
                </p:cNvPr>
                <p:cNvSpPr/>
                <p:nvPr/>
              </p:nvSpPr>
              <p:spPr>
                <a:xfrm>
                  <a:off x="4220680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0DC3BA-26C4-4948-A08B-560623DA41EA}"/>
                  </a:ext>
                </a:extLst>
              </p:cNvPr>
              <p:cNvSpPr txBox="1"/>
              <p:nvPr/>
            </p:nvSpPr>
            <p:spPr>
              <a:xfrm>
                <a:off x="5368684" y="3992571"/>
                <a:ext cx="19800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各种可能的执行</a:t>
                </a: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9C753130-AF29-4631-B6B1-AEC714604F8B}"/>
                  </a:ext>
                </a:extLst>
              </p:cNvPr>
              <p:cNvGrpSpPr/>
              <p:nvPr/>
            </p:nvGrpSpPr>
            <p:grpSpPr>
              <a:xfrm>
                <a:off x="5382397" y="2789945"/>
                <a:ext cx="593888" cy="1000816"/>
                <a:chOff x="5382397" y="2789945"/>
                <a:chExt cx="593888" cy="1000816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75D782F-D83F-4A6C-995D-02A6D96923C0}"/>
                    </a:ext>
                  </a:extLst>
                </p:cNvPr>
                <p:cNvSpPr/>
                <p:nvPr/>
              </p:nvSpPr>
              <p:spPr>
                <a:xfrm>
                  <a:off x="5382397" y="310565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B253D92F-B2B9-4C46-99D4-B334B764CCC1}"/>
                    </a:ext>
                  </a:extLst>
                </p:cNvPr>
                <p:cNvSpPr/>
                <p:nvPr/>
              </p:nvSpPr>
              <p:spPr>
                <a:xfrm>
                  <a:off x="5382397" y="3450741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041F8072-B82B-4CAF-93C3-93EC2EC7F3D5}"/>
                    </a:ext>
                  </a:extLst>
                </p:cNvPr>
                <p:cNvSpPr/>
                <p:nvPr/>
              </p:nvSpPr>
              <p:spPr>
                <a:xfrm>
                  <a:off x="5382397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1899E730-0B5E-4AFD-B388-B8A6F39A883A}"/>
                    </a:ext>
                  </a:extLst>
                </p:cNvPr>
                <p:cNvSpPr/>
                <p:nvPr/>
              </p:nvSpPr>
              <p:spPr>
                <a:xfrm>
                  <a:off x="5382397" y="2935638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A646A4A2-861B-4DA7-AD4A-2C6986CC1103}"/>
                    </a:ext>
                  </a:extLst>
                </p:cNvPr>
                <p:cNvSpPr/>
                <p:nvPr/>
              </p:nvSpPr>
              <p:spPr>
                <a:xfrm>
                  <a:off x="5382397" y="3283663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BF67A3A3-4141-477B-8E1D-FEFAE4D77AEA}"/>
                    </a:ext>
                  </a:extLst>
                </p:cNvPr>
                <p:cNvSpPr/>
                <p:nvPr/>
              </p:nvSpPr>
              <p:spPr>
                <a:xfrm>
                  <a:off x="5382397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FB6FCE4-B93C-440D-96DC-F260BCD12D65}"/>
                  </a:ext>
                </a:extLst>
              </p:cNvPr>
              <p:cNvGrpSpPr/>
              <p:nvPr/>
            </p:nvGrpSpPr>
            <p:grpSpPr>
              <a:xfrm>
                <a:off x="6454522" y="2786088"/>
                <a:ext cx="593888" cy="1005362"/>
                <a:chOff x="6454522" y="2786088"/>
                <a:chExt cx="593888" cy="1005362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30429C2-9505-44D6-8302-92B74A75C7F6}"/>
                    </a:ext>
                  </a:extLst>
                </p:cNvPr>
                <p:cNvSpPr/>
                <p:nvPr/>
              </p:nvSpPr>
              <p:spPr>
                <a:xfrm>
                  <a:off x="6454522" y="278608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7B570083-BADC-42DB-9372-78253C8502C4}"/>
                    </a:ext>
                  </a:extLst>
                </p:cNvPr>
                <p:cNvSpPr/>
                <p:nvPr/>
              </p:nvSpPr>
              <p:spPr>
                <a:xfrm>
                  <a:off x="6454522" y="3451430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191FB67-5124-44F4-B5E5-F2959539A89A}"/>
                    </a:ext>
                  </a:extLst>
                </p:cNvPr>
                <p:cNvSpPr/>
                <p:nvPr/>
              </p:nvSpPr>
              <p:spPr>
                <a:xfrm>
                  <a:off x="6454522" y="296547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7B0C5F3-994C-4990-B702-7510138C94A9}"/>
                    </a:ext>
                  </a:extLst>
                </p:cNvPr>
                <p:cNvSpPr/>
                <p:nvPr/>
              </p:nvSpPr>
              <p:spPr>
                <a:xfrm>
                  <a:off x="6454522" y="311434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8A9790A7-A610-4C3D-AB20-C6EEC98BAE4A}"/>
                    </a:ext>
                  </a:extLst>
                </p:cNvPr>
                <p:cNvSpPr/>
                <p:nvPr/>
              </p:nvSpPr>
              <p:spPr>
                <a:xfrm>
                  <a:off x="6454522" y="3284352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7575C3E8-AAB9-4D3C-97AC-04314793EF8B}"/>
                    </a:ext>
                  </a:extLst>
                </p:cNvPr>
                <p:cNvSpPr/>
                <p:nvPr/>
              </p:nvSpPr>
              <p:spPr>
                <a:xfrm>
                  <a:off x="6454522" y="3621440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B5F98A09-C5B4-4471-8023-D1BD489B931E}"/>
                  </a:ext>
                </a:extLst>
              </p:cNvPr>
              <p:cNvGrpSpPr/>
              <p:nvPr/>
            </p:nvGrpSpPr>
            <p:grpSpPr>
              <a:xfrm>
                <a:off x="7521322" y="2779118"/>
                <a:ext cx="593888" cy="1011643"/>
                <a:chOff x="7521322" y="2779118"/>
                <a:chExt cx="593888" cy="1011643"/>
              </a:xfrm>
            </p:grpSpPr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6E812526-7815-4EC1-88BE-A71F19B2F049}"/>
                    </a:ext>
                  </a:extLst>
                </p:cNvPr>
                <p:cNvSpPr/>
                <p:nvPr/>
              </p:nvSpPr>
              <p:spPr>
                <a:xfrm>
                  <a:off x="7521322" y="277911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2E328698-3125-49E2-95D9-C161EE9FA7F3}"/>
                    </a:ext>
                  </a:extLst>
                </p:cNvPr>
                <p:cNvSpPr/>
                <p:nvPr/>
              </p:nvSpPr>
              <p:spPr>
                <a:xfrm>
                  <a:off x="7521322" y="3106347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10DA9962-EA8E-4C10-B07D-7F8C20F52B1E}"/>
                    </a:ext>
                  </a:extLst>
                </p:cNvPr>
                <p:cNvSpPr/>
                <p:nvPr/>
              </p:nvSpPr>
              <p:spPr>
                <a:xfrm>
                  <a:off x="7521322" y="295850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D789279-2594-4FE4-820A-BA1AC4A5D795}"/>
                    </a:ext>
                  </a:extLst>
                </p:cNvPr>
                <p:cNvSpPr/>
                <p:nvPr/>
              </p:nvSpPr>
              <p:spPr>
                <a:xfrm>
                  <a:off x="7521322" y="3450741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F90AEF4D-C05E-4A39-BCD8-FD3A8A923F82}"/>
                    </a:ext>
                  </a:extLst>
                </p:cNvPr>
                <p:cNvSpPr/>
                <p:nvPr/>
              </p:nvSpPr>
              <p:spPr>
                <a:xfrm>
                  <a:off x="7521322" y="3620751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C1D8F13A-AF73-45E5-9133-306BF680C58C}"/>
                    </a:ext>
                  </a:extLst>
                </p:cNvPr>
                <p:cNvSpPr/>
                <p:nvPr/>
              </p:nvSpPr>
              <p:spPr>
                <a:xfrm>
                  <a:off x="7521322" y="3276357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0F6586B-29D8-42CC-BB67-DE5C9BEB9390}"/>
                  </a:ext>
                </a:extLst>
              </p:cNvPr>
              <p:cNvSpPr txBox="1"/>
              <p:nvPr/>
            </p:nvSpPr>
            <p:spPr>
              <a:xfrm>
                <a:off x="8439160" y="3068992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…</a:t>
                </a:r>
                <a:endParaRPr kumimoji="0" lang="zh-CN" altLang="en-US" sz="28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A24E42D-7E81-4076-BDF3-279BBEEDB582}"/>
                </a:ext>
              </a:extLst>
            </p:cNvPr>
            <p:cNvGrpSpPr/>
            <p:nvPr/>
          </p:nvGrpSpPr>
          <p:grpSpPr>
            <a:xfrm>
              <a:off x="746381" y="2713294"/>
              <a:ext cx="1850566" cy="1679387"/>
              <a:chOff x="746381" y="2713294"/>
              <a:chExt cx="1850566" cy="1679387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909BFC-8E2B-49DC-8891-A02DF1432579}"/>
                  </a:ext>
                </a:extLst>
              </p:cNvPr>
              <p:cNvSpPr txBox="1"/>
              <p:nvPr/>
            </p:nvSpPr>
            <p:spPr>
              <a:xfrm>
                <a:off x="973366" y="3992571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并发程序</a:t>
                </a: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0FF815A-B1AF-434C-AFD3-1E6C190B850A}"/>
                  </a:ext>
                </a:extLst>
              </p:cNvPr>
              <p:cNvGrpSpPr/>
              <p:nvPr/>
            </p:nvGrpSpPr>
            <p:grpSpPr>
              <a:xfrm>
                <a:off x="865577" y="3238846"/>
                <a:ext cx="593888" cy="466910"/>
                <a:chOff x="865577" y="3238846"/>
                <a:chExt cx="593888" cy="466910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99B4CC07-74A7-4206-8A18-526F10640BED}"/>
                    </a:ext>
                  </a:extLst>
                </p:cNvPr>
                <p:cNvSpPr/>
                <p:nvPr/>
              </p:nvSpPr>
              <p:spPr>
                <a:xfrm>
                  <a:off x="865577" y="3238846"/>
                  <a:ext cx="593888" cy="170010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3F6A01A5-7143-4512-A996-D7BC3A14E72F}"/>
                    </a:ext>
                  </a:extLst>
                </p:cNvPr>
                <p:cNvSpPr/>
                <p:nvPr/>
              </p:nvSpPr>
              <p:spPr>
                <a:xfrm>
                  <a:off x="865577" y="3390237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DC7A2F4-26C2-4E15-9251-3AB5F4DC7E5C}"/>
                    </a:ext>
                  </a:extLst>
                </p:cNvPr>
                <p:cNvSpPr/>
                <p:nvPr/>
              </p:nvSpPr>
              <p:spPr>
                <a:xfrm>
                  <a:off x="865577" y="3535746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7BA75A98-CD2E-4384-8B5B-F7201FA6C943}"/>
                  </a:ext>
                </a:extLst>
              </p:cNvPr>
              <p:cNvGrpSpPr/>
              <p:nvPr/>
            </p:nvGrpSpPr>
            <p:grpSpPr>
              <a:xfrm>
                <a:off x="1883864" y="3222422"/>
                <a:ext cx="593888" cy="483334"/>
                <a:chOff x="1883864" y="3222422"/>
                <a:chExt cx="593888" cy="483334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855E0D9A-ABFC-4CDD-B8E1-ACB64000E7D2}"/>
                    </a:ext>
                  </a:extLst>
                </p:cNvPr>
                <p:cNvSpPr/>
                <p:nvPr/>
              </p:nvSpPr>
              <p:spPr>
                <a:xfrm>
                  <a:off x="1883864" y="3222422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45E424F8-4100-4325-ADCD-12054B15215F}"/>
                    </a:ext>
                  </a:extLst>
                </p:cNvPr>
                <p:cNvSpPr/>
                <p:nvPr/>
              </p:nvSpPr>
              <p:spPr>
                <a:xfrm>
                  <a:off x="1883864" y="336573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22151C9-8358-4429-87EB-C737DBA3F01A}"/>
                    </a:ext>
                  </a:extLst>
                </p:cNvPr>
                <p:cNvSpPr/>
                <p:nvPr/>
              </p:nvSpPr>
              <p:spPr>
                <a:xfrm>
                  <a:off x="1883864" y="3535746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F8C0579-4B6D-477E-8719-D4EE8C7D4AC3}"/>
                  </a:ext>
                </a:extLst>
              </p:cNvPr>
              <p:cNvSpPr txBox="1"/>
              <p:nvPr/>
            </p:nvSpPr>
            <p:spPr>
              <a:xfrm>
                <a:off x="746381" y="2728879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线程</a:t>
                </a: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1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189640-2046-4421-A77B-F2C5014B3C7E}"/>
                  </a:ext>
                </a:extLst>
              </p:cNvPr>
              <p:cNvSpPr txBox="1"/>
              <p:nvPr/>
            </p:nvSpPr>
            <p:spPr>
              <a:xfrm>
                <a:off x="1764668" y="2713294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线程</a:t>
                </a: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2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46E05C9-2D37-4817-9AE5-D5324C4CE54A}"/>
                  </a:ext>
                </a:extLst>
              </p:cNvPr>
              <p:cNvSpPr txBox="1"/>
              <p:nvPr/>
            </p:nvSpPr>
            <p:spPr>
              <a:xfrm>
                <a:off x="1476438" y="324670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+</a:t>
                </a:r>
                <a:endParaRPr kumimoji="0" lang="zh-CN" altLang="en-US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E45C7FD-8056-4F9E-A5B1-B75947626AE2}"/>
                </a:ext>
              </a:extLst>
            </p:cNvPr>
            <p:cNvSpPr txBox="1"/>
            <p:nvPr/>
          </p:nvSpPr>
          <p:spPr>
            <a:xfrm>
              <a:off x="3294486" y="32445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=</a:t>
              </a:r>
              <a:endParaRPr kumimoji="0" lang="zh-CN" altLang="en-US" sz="2400" b="0" i="0" u="none" strike="noStrike" kern="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ED60BDA9-2E92-4088-8893-483DB7F2051C}"/>
              </a:ext>
            </a:extLst>
          </p:cNvPr>
          <p:cNvSpPr txBox="1"/>
          <p:nvPr/>
        </p:nvSpPr>
        <p:spPr>
          <a:xfrm>
            <a:off x="685800" y="533916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每一次运行同一个并发程序，都可能会产生不同的结果</a:t>
            </a:r>
          </a:p>
        </p:txBody>
      </p:sp>
    </p:spTree>
    <p:extLst>
      <p:ext uri="{BB962C8B-B14F-4D97-AF65-F5344CB8AC3E}">
        <p14:creationId xmlns:p14="http://schemas.microsoft.com/office/powerpoint/2010/main" val="14082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A18928AA-5B87-4E01-A0AC-4DEE3EB35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%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Limitation of testing – </a:t>
            </a:r>
            <a:br>
              <a:rPr lang="en-US" altLang="zh-CN" dirty="0"/>
            </a:br>
            <a:r>
              <a:rPr lang="en-US" altLang="zh-CN" dirty="0"/>
              <a:t>Northeast blackout, 2003</a:t>
            </a:r>
          </a:p>
        </p:txBody>
      </p:sp>
      <p:pic>
        <p:nvPicPr>
          <p:cNvPr id="120835" name="Picture 4" descr="TheBlackout-8-14-03">
            <a:extLst>
              <a:ext uri="{FF2B5EF4-FFF2-40B4-BE49-F238E27FC236}">
                <a16:creationId xmlns:a16="http://schemas.microsoft.com/office/drawing/2014/main" id="{53E9CF6F-1294-4ECB-BA2F-4A304CE7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655763"/>
            <a:ext cx="41148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0836" name="Oval 6">
            <a:extLst>
              <a:ext uri="{FF2B5EF4-FFF2-40B4-BE49-F238E27FC236}">
                <a16:creationId xmlns:a16="http://schemas.microsoft.com/office/drawing/2014/main" id="{2123EA30-1DB8-45CF-A70D-7960CFC1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2808288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7" name="Text Box 8">
            <a:extLst>
              <a:ext uri="{FF2B5EF4-FFF2-40B4-BE49-F238E27FC236}">
                <a16:creationId xmlns:a16="http://schemas.microsoft.com/office/drawing/2014/main" id="{0F21FFF3-A84E-4B88-B810-97287EFA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510213"/>
            <a:ext cx="40386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Race conditions in </a:t>
            </a:r>
            <a:r>
              <a:rPr lang="en-US" altLang="en-US" sz="2000" b="1">
                <a:solidFill>
                  <a:srgbClr val="000000"/>
                </a:solidFill>
              </a:rPr>
              <a:t>GE Energy's Unix-based XA/21 energy management system caused alarm system failure.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8" name="矩形 1">
            <a:extLst>
              <a:ext uri="{FF2B5EF4-FFF2-40B4-BE49-F238E27FC236}">
                <a16:creationId xmlns:a16="http://schemas.microsoft.com/office/drawing/2014/main" id="{F9FA24A2-2604-45E4-972D-5A23AAD8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22438"/>
            <a:ext cx="44196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We test exhaustively, we test with third parties, and we had in excess of three million online operational hours in which nothing had ever exercised that bug. </a:t>
            </a:r>
            <a:r>
              <a:rPr lang="en-US" altLang="zh-CN" sz="2000" b="1">
                <a:solidFill>
                  <a:srgbClr val="FF0000"/>
                </a:solidFill>
              </a:rPr>
              <a:t>I’m not sure that more testing would have revealed that. Unfortunately, that’s kind of the nature of software… you may never find the problem.</a:t>
            </a:r>
            <a:r>
              <a:rPr lang="en-US" altLang="zh-CN" sz="2000" b="1">
                <a:solidFill>
                  <a:srgbClr val="000000"/>
                </a:solidFill>
              </a:rPr>
              <a:t> I don’t think that’s unique to control systems or any particular vendor software.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 b="1">
              <a:solidFill>
                <a:srgbClr val="000000"/>
              </a:solidFill>
            </a:endParaRPr>
          </a:p>
          <a:p>
            <a:pPr algn="r"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-- Mike Unum, manager at GE Energy</a:t>
            </a:r>
            <a:endParaRPr lang="zh-CN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>
            <a:extLst>
              <a:ext uri="{FF2B5EF4-FFF2-40B4-BE49-F238E27FC236}">
                <a16:creationId xmlns:a16="http://schemas.microsoft.com/office/drawing/2014/main" id="{EA973BD5-C131-4DFB-9990-86815E7B1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Opportunities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8B7E676-DB77-4B69-A9A2-AFA794D65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/>
              <a:t>High assurance / reliability depends fundamentally on our ability to reason about programs.</a:t>
            </a:r>
          </a:p>
        </p:txBody>
      </p:sp>
      <p:sp>
        <p:nvSpPr>
          <p:cNvPr id="122885" name="Text Box 4">
            <a:extLst>
              <a:ext uri="{FF2B5EF4-FFF2-40B4-BE49-F238E27FC236}">
                <a16:creationId xmlns:a16="http://schemas.microsoft.com/office/drawing/2014/main" id="{0324D677-2DB7-427F-A820-273AFCD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315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800" b="1" i="1">
                <a:solidFill>
                  <a:srgbClr val="0000CC"/>
                </a:solidFill>
              </a:rPr>
              <a:t>The opportunities for new languages as well as formal semantics, type theory, computational logic, and so on, are great.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>
            <a:extLst>
              <a:ext uri="{FF2B5EF4-FFF2-40B4-BE49-F238E27FC236}">
                <a16:creationId xmlns:a16="http://schemas.microsoft.com/office/drawing/2014/main" id="{AE38E990-679A-439F-8F33-A86C67CB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C63993C8-DA33-444E-A03D-7716C3CD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3909" name="Picture 4" descr="10EmergingTech_Chinese">
            <a:extLst>
              <a:ext uri="{FF2B5EF4-FFF2-40B4-BE49-F238E27FC236}">
                <a16:creationId xmlns:a16="http://schemas.microsoft.com/office/drawing/2014/main" id="{153E608F-CD7E-4DFA-A8E3-D8D17E82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3910" name="Picture 5" descr="10EmergingTech_ChineseCover">
            <a:extLst>
              <a:ext uri="{FF2B5EF4-FFF2-40B4-BE49-F238E27FC236}">
                <a16:creationId xmlns:a16="http://schemas.microsoft.com/office/drawing/2014/main" id="{9EC033BC-B7E9-4496-BD15-F8999975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3911" name="Line 6">
            <a:extLst>
              <a:ext uri="{FF2B5EF4-FFF2-40B4-BE49-F238E27FC236}">
                <a16:creationId xmlns:a16="http://schemas.microsoft.com/office/drawing/2014/main" id="{C90C9D23-BB97-4D0D-9061-8664FC331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5994400"/>
            <a:ext cx="1524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id="{DA816F9C-D5AD-431D-81D7-1D9BB8D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2438400" cy="533400"/>
          </a:xfrm>
          <a:prstGeom prst="wedgeRectCallout">
            <a:avLst>
              <a:gd name="adj1" fmla="val -49611"/>
              <a:gd name="adj2" fmla="val 1101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</a:rPr>
              <a:t>防崩溃代码</a:t>
            </a:r>
          </a:p>
        </p:txBody>
      </p:sp>
    </p:spTree>
    <p:custDataLst>
      <p:tags r:id="rId1"/>
    </p:custDataLst>
  </p:cSld>
  <p:clrMapOvr>
    <a:masterClrMapping/>
  </p:clrMapOvr>
  <p:transition advTm="26068"/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>
            <a:extLst>
              <a:ext uri="{FF2B5EF4-FFF2-40B4-BE49-F238E27FC236}">
                <a16:creationId xmlns:a16="http://schemas.microsoft.com/office/drawing/2014/main" id="{C90F66C3-E50E-4021-B245-20B12D1A0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C1928522-F834-470F-91D3-90651CDD5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4933" name="Picture 4" descr="10EmergingTech_Chinese">
            <a:extLst>
              <a:ext uri="{FF2B5EF4-FFF2-40B4-BE49-F238E27FC236}">
                <a16:creationId xmlns:a16="http://schemas.microsoft.com/office/drawing/2014/main" id="{D5511E63-5C5F-4149-A31D-69098DE7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4934" name="Picture 5" descr="10EmergingTech_ChineseCover">
            <a:extLst>
              <a:ext uri="{FF2B5EF4-FFF2-40B4-BE49-F238E27FC236}">
                <a16:creationId xmlns:a16="http://schemas.microsoft.com/office/drawing/2014/main" id="{5B61190F-93F6-441B-838E-2E4A75D1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pSp>
        <p:nvGrpSpPr>
          <p:cNvPr id="78856" name="Group 8">
            <a:extLst>
              <a:ext uri="{FF2B5EF4-FFF2-40B4-BE49-F238E27FC236}">
                <a16:creationId xmlns:a16="http://schemas.microsoft.com/office/drawing/2014/main" id="{0AA1AB4F-336D-4D12-9D52-D6B750FCDB7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79600"/>
            <a:ext cx="6858000" cy="4979988"/>
            <a:chOff x="1392" y="1183"/>
            <a:chExt cx="4320" cy="3137"/>
          </a:xfrm>
        </p:grpSpPr>
        <p:pic>
          <p:nvPicPr>
            <p:cNvPr id="124938" name="Picture 9" descr="10EmergingTech_2">
              <a:extLst>
                <a:ext uri="{FF2B5EF4-FFF2-40B4-BE49-F238E27FC236}">
                  <a16:creationId xmlns:a16="http://schemas.microsoft.com/office/drawing/2014/main" id="{170AB29F-AF16-4A1A-8446-4F5AD036B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83"/>
              <a:ext cx="4320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124939" name="AutoShape 10">
              <a:extLst>
                <a:ext uri="{FF2B5EF4-FFF2-40B4-BE49-F238E27FC236}">
                  <a16:creationId xmlns:a16="http://schemas.microsoft.com/office/drawing/2014/main" id="{FB762BEF-6E78-4657-8FE9-C30F7E9C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488"/>
              <a:ext cx="2208" cy="67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4170419D-B8D3-4CA0-BCAE-249E500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8988"/>
            <a:ext cx="59245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2000" b="1"/>
              <a:t>英文版：</a:t>
            </a:r>
            <a:r>
              <a:rPr lang="en-US" altLang="zh-CN" sz="2000" b="1"/>
              <a:t>Technology Review, 2011(6), MIT Press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/>
              <a:t>http://www.technologyreview.com/tr10/</a:t>
            </a:r>
            <a:endParaRPr lang="en-US" altLang="zh-CN" sz="2800" b="1"/>
          </a:p>
        </p:txBody>
      </p:sp>
      <p:sp>
        <p:nvSpPr>
          <p:cNvPr id="78860" name="AutoShape 12">
            <a:extLst>
              <a:ext uri="{FF2B5EF4-FFF2-40B4-BE49-F238E27FC236}">
                <a16:creationId xmlns:a16="http://schemas.microsoft.com/office/drawing/2014/main" id="{62DC1E3F-33E6-4DAD-9639-60A11C69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2438400" cy="838200"/>
          </a:xfrm>
          <a:prstGeom prst="wedgeRectCallout">
            <a:avLst>
              <a:gd name="adj1" fmla="val 50523"/>
              <a:gd name="adj2" fmla="val 651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CC0000"/>
                </a:solidFill>
              </a:rPr>
              <a:t>Crash-Proof Code</a:t>
            </a:r>
          </a:p>
        </p:txBody>
      </p:sp>
    </p:spTree>
    <p:custDataLst>
      <p:tags r:id="rId1"/>
    </p:custDataLst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  <p:bldP spid="78860" grpId="0" animBg="1"/>
    </p:bldLst>
  </p:timing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>
            <a:extLst>
              <a:ext uri="{FF2B5EF4-FFF2-40B4-BE49-F238E27FC236}">
                <a16:creationId xmlns:a16="http://schemas.microsoft.com/office/drawing/2014/main" id="{7301081C-ED15-4A89-B420-06D16B265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Report on Crash-Proof Code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016015F-2E16-484B-9A09-0E3275364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CN" dirty="0"/>
              <a:t>Verification of the seL4 OS kernel </a:t>
            </a:r>
          </a:p>
          <a:p>
            <a:pPr lvl="1" eaLnBrk="1" hangingPunct="1"/>
            <a:r>
              <a:rPr lang="en-US" altLang="zh-CN" dirty="0"/>
              <a:t>Done by the Australian group at NICTA</a:t>
            </a:r>
          </a:p>
          <a:p>
            <a:pPr lvl="4" eaLnBrk="1" hangingPunct="1"/>
            <a:endParaRPr lang="en-US" altLang="zh-CN" dirty="0"/>
          </a:p>
          <a:p>
            <a:pPr lvl="1" eaLnBrk="1" hangingPunct="1"/>
            <a:r>
              <a:rPr lang="en-US" altLang="zh-CN" dirty="0"/>
              <a:t>Give mathematical proof showing the kernel would never crash</a:t>
            </a:r>
          </a:p>
          <a:p>
            <a:pPr lvl="2" eaLnBrk="1" hangingPunct="1"/>
            <a:r>
              <a:rPr lang="en-US" altLang="zh-CN" dirty="0"/>
              <a:t>How to do this mathematically?</a:t>
            </a:r>
          </a:p>
          <a:p>
            <a:pPr lvl="2" eaLnBrk="1" hangingPunct="1"/>
            <a:r>
              <a:rPr lang="en-US" altLang="zh-CN" dirty="0"/>
              <a:t>How to define “crash”?</a:t>
            </a:r>
          </a:p>
          <a:p>
            <a:pPr lvl="2" eaLnBrk="1" hangingPunct="1"/>
            <a:r>
              <a:rPr lang="en-US" altLang="zh-CN" dirty="0"/>
              <a:t>How to prove the system is “crash-proof”?</a:t>
            </a:r>
          </a:p>
          <a:p>
            <a:pPr lvl="2" eaLnBrk="1" hangingPunct="1"/>
            <a:r>
              <a:rPr lang="en-US" altLang="zh-CN" dirty="0"/>
              <a:t>We will answer the questions in this course</a:t>
            </a:r>
          </a:p>
        </p:txBody>
      </p:sp>
    </p:spTree>
  </p:cSld>
  <p:clrMapOvr>
    <a:masterClrMapping/>
  </p:clrMapOvr>
  <p:transition advTm="35943"/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71078B-58E6-42CD-8E28-2ABFE095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5" y="1676400"/>
            <a:ext cx="2390000" cy="3585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F1047-7F85-4697-A403-96597B294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2334234" cy="3585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B4CE30E-5BD7-4E07-96A3-F4A301687D19}"/>
              </a:ext>
            </a:extLst>
          </p:cNvPr>
          <p:cNvCxnSpPr>
            <a:cxnSpLocks/>
          </p:cNvCxnSpPr>
          <p:nvPr/>
        </p:nvCxnSpPr>
        <p:spPr>
          <a:xfrm>
            <a:off x="4539340" y="1494292"/>
            <a:ext cx="0" cy="39693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F1043F5B-A023-4FC7-B3B0-F1417471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define “crash”?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376975"/>
      </p:ext>
    </p:extLst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868A070-485A-4761-8025-EF72679F1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.839%"/>
          <a:stretch/>
        </p:blipFill>
        <p:spPr>
          <a:xfrm>
            <a:off x="370392" y="416689"/>
            <a:ext cx="8655418" cy="6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9949"/>
      </p:ext>
    </p:extLst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12BBD2E-7487-438A-9076-E1413356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7294"/>
            <a:ext cx="8401050" cy="1122745"/>
          </a:xfrm>
        </p:spPr>
        <p:txBody>
          <a:bodyPr>
            <a:normAutofit/>
          </a:bodyPr>
          <a:lstStyle/>
          <a:p>
            <a:pPr algn="ctr">
              <a:lnSpc>
                <a:spcPct val="100%"/>
              </a:lnSpc>
            </a:pPr>
            <a:r>
              <a:rPr lang="zh-CN" altLang="en-US" sz="2800" dirty="0"/>
              <a:t>鸿蒙发布会现场，余承东介绍鸿蒙的技术特性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71773-19F7-4CFA-9ACD-A42FF2B3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32"/>
            <a:ext cx="9144000" cy="5151549"/>
          </a:xfrm>
          <a:prstGeom prst="rect">
            <a:avLst/>
          </a:prstGeom>
        </p:spPr>
      </p:pic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0BE01F2B-E1EC-4BAA-8F9A-01DFA8C2235B}"/>
              </a:ext>
            </a:extLst>
          </p:cNvPr>
          <p:cNvSpPr/>
          <p:nvPr/>
        </p:nvSpPr>
        <p:spPr>
          <a:xfrm>
            <a:off x="371475" y="4248316"/>
            <a:ext cx="4294208" cy="1073552"/>
          </a:xfrm>
          <a:prstGeom prst="wedgeRoundRectCallout">
            <a:avLst>
              <a:gd name="adj1" fmla="val 53291"/>
              <a:gd name="adj2" fmla="val -7658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8445DA-18A9-4CA6-812B-E8501894DAF7}"/>
              </a:ext>
            </a:extLst>
          </p:cNvPr>
          <p:cNvSpPr txBox="1"/>
          <p:nvPr/>
        </p:nvSpPr>
        <p:spPr>
          <a:xfrm>
            <a:off x="1295400" y="452348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形式化验证</a:t>
            </a:r>
          </a:p>
        </p:txBody>
      </p:sp>
    </p:spTree>
    <p:extLst>
      <p:ext uri="{BB962C8B-B14F-4D97-AF65-F5344CB8AC3E}">
        <p14:creationId xmlns:p14="http://schemas.microsoft.com/office/powerpoint/2010/main" val="3200000755"/>
      </p:ext>
    </p:extLst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>
            <a:extLst>
              <a:ext uri="{FF2B5EF4-FFF2-40B4-BE49-F238E27FC236}">
                <a16:creationId xmlns:a16="http://schemas.microsoft.com/office/drawing/2014/main" id="{B0063B7F-62D2-49CB-B4C9-DEAAD85E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2118BA4-DA86-430F-90FE-849D36482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000"/>
              <a:t>Software reliability and security are the biggest problems faced by the IT industry today! You are likely to worry about them in your future job!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give you an edge over your competitors: </a:t>
            </a:r>
            <a:r>
              <a:rPr lang="en-US" altLang="zh-CN" sz="2000" b="1"/>
              <a:t>industry and most other schools don’t teach this</a:t>
            </a:r>
            <a:r>
              <a:rPr lang="en-US" altLang="zh-CN" sz="2000"/>
              <a:t>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improve your programming skills – because you will have a better appreciation of what your programs actually </a:t>
            </a:r>
            <a:r>
              <a:rPr lang="en-US" altLang="zh-CN" sz="2000" i="1"/>
              <a:t>mean</a:t>
            </a:r>
            <a:r>
              <a:rPr lang="en-US" altLang="zh-CN" sz="2000"/>
              <a:t>.</a:t>
            </a:r>
          </a:p>
          <a:p>
            <a:pPr lvl="3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You will be better able to compare and contrast programming languages, or even design your own.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It’s intellectually deep: there’re many challenging and hot research problems.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>
            <a:extLst>
              <a:ext uri="{FF2B5EF4-FFF2-40B4-BE49-F238E27FC236}">
                <a16:creationId xmlns:a16="http://schemas.microsoft.com/office/drawing/2014/main" id="{8F367EFB-0584-48C1-8187-7A5F02E41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94211" name="组合 10">
            <a:extLst>
              <a:ext uri="{FF2B5EF4-FFF2-40B4-BE49-F238E27FC236}">
                <a16:creationId xmlns:a16="http://schemas.microsoft.com/office/drawing/2014/main" id="{9E4952B3-F93A-43BB-A327-19E5814C8730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5341938"/>
            <a:ext cx="7405687" cy="1074737"/>
            <a:chOff x="2450512" y="5226315"/>
            <a:chExt cx="6402819" cy="1075271"/>
          </a:xfrm>
        </p:grpSpPr>
        <p:sp>
          <p:nvSpPr>
            <p:cNvPr id="94215" name="矩形 11">
              <a:extLst>
                <a:ext uri="{FF2B5EF4-FFF2-40B4-BE49-F238E27FC236}">
                  <a16:creationId xmlns:a16="http://schemas.microsoft.com/office/drawing/2014/main" id="{4BACDAFC-6863-4378-8DF9-EC5A2D2DF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53" y="5655255"/>
              <a:ext cx="59738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Georgia" panose="02040502050405020303" pitchFamily="18" charset="0"/>
                </a:rPr>
                <a:t>What is PL research and how is it useful? - The PL Enthusiast</a:t>
              </a:r>
              <a:endParaRPr lang="zh-CN" altLang="en-US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4216" name="矩形 12">
              <a:extLst>
                <a:ext uri="{FF2B5EF4-FFF2-40B4-BE49-F238E27FC236}">
                  <a16:creationId xmlns:a16="http://schemas.microsoft.com/office/drawing/2014/main" id="{72A61C60-7481-4173-89FC-2E43B87D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512" y="5226315"/>
              <a:ext cx="2509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Blog post by Mike Hicks:</a:t>
              </a:r>
              <a:endParaRPr lang="zh-CN" altLang="en-US" sz="18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4212" name="矩形 13">
            <a:extLst>
              <a:ext uri="{FF2B5EF4-FFF2-40B4-BE49-F238E27FC236}">
                <a16:creationId xmlns:a16="http://schemas.microsoft.com/office/drawing/2014/main" id="{3E946027-FABB-41D8-B997-75D56DD7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857375"/>
            <a:ext cx="80200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PL research is broader than designing and implementing new languages. To me, a PL researcher is someone who views the programming language as having a central place in solving computing problems. From this vantage point, PL researchers tend to focus on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developing 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general abstractions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or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 building blocks,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 for solving problems, or classes of problems. PL research also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considers software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behavior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 in a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rigorous and general way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, e.g., 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to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prove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 that (classes of) programs enjoy properties we want, and/or eschew properties we don’t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. This approach has proven to be very valuable for solving a wide ranging set of problems.</a:t>
            </a:r>
            <a:endParaRPr lang="zh-CN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4213" name="矩形 14">
            <a:extLst>
              <a:ext uri="{FF2B5EF4-FFF2-40B4-BE49-F238E27FC236}">
                <a16:creationId xmlns:a16="http://schemas.microsoft.com/office/drawing/2014/main" id="{78FF91AB-C388-4199-811A-67A6F26E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69038"/>
            <a:ext cx="752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www.pl-enthusiast.net/2015/05/27/what-is-pl-research-and-how-is-it-useful/</a:t>
            </a: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图片 3">
            <a:extLst>
              <a:ext uri="{FF2B5EF4-FFF2-40B4-BE49-F238E27FC236}">
                <a16:creationId xmlns:a16="http://schemas.microsoft.com/office/drawing/2014/main" id="{D93FFED6-615C-4CD4-92CA-2E2909E0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" y="168276"/>
            <a:ext cx="13255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3" name="图片 4">
            <a:extLst>
              <a:ext uri="{FF2B5EF4-FFF2-40B4-BE49-F238E27FC236}">
                <a16:creationId xmlns:a16="http://schemas.microsoft.com/office/drawing/2014/main" id="{5B21EA8D-B0ED-4864-8840-0A1235635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0" y="5499100"/>
            <a:ext cx="13255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4" name="图片 5">
            <a:extLst>
              <a:ext uri="{FF2B5EF4-FFF2-40B4-BE49-F238E27FC236}">
                <a16:creationId xmlns:a16="http://schemas.microsoft.com/office/drawing/2014/main" id="{BFF89896-EF8C-4EE2-B00A-2C38DF86F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05" y="4156869"/>
            <a:ext cx="13255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5" name="图片 6">
            <a:extLst>
              <a:ext uri="{FF2B5EF4-FFF2-40B4-BE49-F238E27FC236}">
                <a16:creationId xmlns:a16="http://schemas.microsoft.com/office/drawing/2014/main" id="{074C8F82-563C-4227-8C83-7BB80592B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24" y="2874964"/>
            <a:ext cx="13239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6" name="图片 7">
            <a:extLst>
              <a:ext uri="{FF2B5EF4-FFF2-40B4-BE49-F238E27FC236}">
                <a16:creationId xmlns:a16="http://schemas.microsoft.com/office/drawing/2014/main" id="{EC619C54-72E7-4728-90A0-5211F327A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3" y="1557338"/>
            <a:ext cx="12906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7" name="图片 8">
            <a:extLst>
              <a:ext uri="{FF2B5EF4-FFF2-40B4-BE49-F238E27FC236}">
                <a16:creationId xmlns:a16="http://schemas.microsoft.com/office/drawing/2014/main" id="{BA11FD99-4BEA-4276-939C-DD0F69E7B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" y="1538289"/>
            <a:ext cx="13017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8" name="图片 9">
            <a:extLst>
              <a:ext uri="{FF2B5EF4-FFF2-40B4-BE49-F238E27FC236}">
                <a16:creationId xmlns:a16="http://schemas.microsoft.com/office/drawing/2014/main" id="{4B6A7103-49FB-4CD0-A954-8BA1B515B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74" y="192883"/>
            <a:ext cx="13081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9" name="图片 10">
            <a:extLst>
              <a:ext uri="{FF2B5EF4-FFF2-40B4-BE49-F238E27FC236}">
                <a16:creationId xmlns:a16="http://schemas.microsoft.com/office/drawing/2014/main" id="{FD060697-A394-4E70-B25A-7C2DE1EA8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80" y="5503863"/>
            <a:ext cx="13192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0" name="图片 11">
            <a:extLst>
              <a:ext uri="{FF2B5EF4-FFF2-40B4-BE49-F238E27FC236}">
                <a16:creationId xmlns:a16="http://schemas.microsoft.com/office/drawing/2014/main" id="{8D9443E3-2FC0-4AE8-94C9-4441CC543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12" y="4189413"/>
            <a:ext cx="12842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1" name="图片 12">
            <a:extLst>
              <a:ext uri="{FF2B5EF4-FFF2-40B4-BE49-F238E27FC236}">
                <a16:creationId xmlns:a16="http://schemas.microsoft.com/office/drawing/2014/main" id="{251373F2-EB65-422B-986E-1F86F8DB4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7" y="2922589"/>
            <a:ext cx="12842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2" name="图片 13">
            <a:extLst>
              <a:ext uri="{FF2B5EF4-FFF2-40B4-BE49-F238E27FC236}">
                <a16:creationId xmlns:a16="http://schemas.microsoft.com/office/drawing/2014/main" id="{BF65F8C9-B14B-4879-948A-A99387982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" y="2886076"/>
            <a:ext cx="12493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3" name="图片 14">
            <a:extLst>
              <a:ext uri="{FF2B5EF4-FFF2-40B4-BE49-F238E27FC236}">
                <a16:creationId xmlns:a16="http://schemas.microsoft.com/office/drawing/2014/main" id="{3DB2EC2A-A7FB-4A37-AB3A-76181CFA69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74" y="1561307"/>
            <a:ext cx="1271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4" name="图片 15">
            <a:extLst>
              <a:ext uri="{FF2B5EF4-FFF2-40B4-BE49-F238E27FC236}">
                <a16:creationId xmlns:a16="http://schemas.microsoft.com/office/drawing/2014/main" id="{D081BF44-A87B-48F2-9326-FF701A3C15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23" y="201614"/>
            <a:ext cx="12493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5" name="图片 16">
            <a:extLst>
              <a:ext uri="{FF2B5EF4-FFF2-40B4-BE49-F238E27FC236}">
                <a16:creationId xmlns:a16="http://schemas.microsoft.com/office/drawing/2014/main" id="{6868028B-B9EA-42B2-990E-DE2967282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9" y="5539581"/>
            <a:ext cx="12398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6" name="图片 17">
            <a:extLst>
              <a:ext uri="{FF2B5EF4-FFF2-40B4-BE49-F238E27FC236}">
                <a16:creationId xmlns:a16="http://schemas.microsoft.com/office/drawing/2014/main" id="{6EE97D83-2AC9-4B3F-905D-76487DFE5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4233861"/>
            <a:ext cx="125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7" name="图片 18">
            <a:extLst>
              <a:ext uri="{FF2B5EF4-FFF2-40B4-BE49-F238E27FC236}">
                <a16:creationId xmlns:a16="http://schemas.microsoft.com/office/drawing/2014/main" id="{A62DED93-3535-49DE-A36B-52337C2AF6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5" y="4189413"/>
            <a:ext cx="125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8" name="图片 19">
            <a:extLst>
              <a:ext uri="{FF2B5EF4-FFF2-40B4-BE49-F238E27FC236}">
                <a16:creationId xmlns:a16="http://schemas.microsoft.com/office/drawing/2014/main" id="{EE7A8CC1-8993-4A8C-8F84-13D682D0CA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18" y="2896394"/>
            <a:ext cx="127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9" name="图片 20">
            <a:extLst>
              <a:ext uri="{FF2B5EF4-FFF2-40B4-BE49-F238E27FC236}">
                <a16:creationId xmlns:a16="http://schemas.microsoft.com/office/drawing/2014/main" id="{1EDA67A5-F620-497A-980D-6FD57FC1EE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23" y="1557338"/>
            <a:ext cx="12811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20" name="图片 21">
            <a:extLst>
              <a:ext uri="{FF2B5EF4-FFF2-40B4-BE49-F238E27FC236}">
                <a16:creationId xmlns:a16="http://schemas.microsoft.com/office/drawing/2014/main" id="{09E6C8C9-8E54-4204-A6DB-DAF8D29330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5" y="204789"/>
            <a:ext cx="12858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21" name="图片 22">
            <a:extLst>
              <a:ext uri="{FF2B5EF4-FFF2-40B4-BE49-F238E27FC236}">
                <a16:creationId xmlns:a16="http://schemas.microsoft.com/office/drawing/2014/main" id="{13D331EE-A26D-409A-ACEF-CCE5877B15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12" y="5548311"/>
            <a:ext cx="1239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8022" name="文本框 1">
            <a:extLst>
              <a:ext uri="{FF2B5EF4-FFF2-40B4-BE49-F238E27FC236}">
                <a16:creationId xmlns:a16="http://schemas.microsoft.com/office/drawing/2014/main" id="{7F25DB64-9CFD-43CB-9C44-1F6E531D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867400"/>
            <a:ext cx="1461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en-US" altLang="zh-CN" sz="2000" b="1" dirty="0">
                <a:latin typeface="Arial" panose="020B0604020202020204" pitchFamily="34" charset="0"/>
              </a:rPr>
              <a:t>22</a:t>
            </a:r>
            <a:r>
              <a:rPr lang="zh-CN" altLang="en-US" sz="2000" b="1" dirty="0">
                <a:latin typeface="Arial" panose="020B0604020202020204" pitchFamily="34" charset="0"/>
              </a:rPr>
              <a:t>位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图灵奖得主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068B0B-D01F-4DAF-82D6-4E53FC72FD6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%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8120" y="171845"/>
            <a:ext cx="1325562" cy="12561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1C8A5D-F9CC-414C-B7DB-F4D32170E1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%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8120" y="1557338"/>
            <a:ext cx="1325562" cy="124741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标题 1">
            <a:extLst>
              <a:ext uri="{FF2B5EF4-FFF2-40B4-BE49-F238E27FC236}">
                <a16:creationId xmlns:a16="http://schemas.microsoft.com/office/drawing/2014/main" id="{C8F7DC1A-4FA4-47FB-B36F-C4DAEC19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9027" name="矩形 3">
            <a:extLst>
              <a:ext uri="{FF2B5EF4-FFF2-40B4-BE49-F238E27FC236}">
                <a16:creationId xmlns:a16="http://schemas.microsoft.com/office/drawing/2014/main" id="{B009BDB9-9F58-4560-B683-270F7C65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24200"/>
            <a:ext cx="601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pt-BR" altLang="zh-CN" dirty="0">
                <a:solidFill>
                  <a:srgbClr val="000000"/>
                </a:solidFill>
              </a:rPr>
              <a:t>{ f ∈ [1..N] ⟶ [1..N]  | </a:t>
            </a:r>
            <a:br>
              <a:rPr lang="pt-BR" altLang="zh-CN" dirty="0">
                <a:latin typeface="Arial" panose="020B0604020202020204" pitchFamily="34" charset="0"/>
              </a:rPr>
            </a:br>
            <a:r>
              <a:rPr lang="pt-BR" altLang="zh-CN" dirty="0">
                <a:solidFill>
                  <a:srgbClr val="000000"/>
                </a:solidFill>
              </a:rPr>
              <a:t>      ∀ y ∈ [1..N].  ∃ x ∈ [1..N].  f(x)=y }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>
            <a:extLst>
              <a:ext uri="{FF2B5EF4-FFF2-40B4-BE49-F238E27FC236}">
                <a16:creationId xmlns:a16="http://schemas.microsoft.com/office/drawing/2014/main" id="{E677A430-C492-4362-B82F-7DECE11C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Course Overview</a:t>
            </a:r>
          </a:p>
        </p:txBody>
      </p:sp>
    </p:spTree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>
            <a:extLst>
              <a:ext uri="{FF2B5EF4-FFF2-40B4-BE49-F238E27FC236}">
                <a16:creationId xmlns:a16="http://schemas.microsoft.com/office/drawing/2014/main" id="{BF016FFD-E147-4974-A3AC-0C0C08BA9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Goals of the Course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1B7F272-3B31-44AC-84C9-05C93855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Survey existing language features</a:t>
            </a:r>
          </a:p>
          <a:p>
            <a:pPr lvl="1" eaLnBrk="1" hangingPunct="1"/>
            <a:r>
              <a:rPr lang="en-US" altLang="zh-CN" sz="2400"/>
              <a:t>What they mean? What they do? How they compare?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define behaviors of programs</a:t>
            </a:r>
          </a:p>
          <a:p>
            <a:pPr lvl="1" eaLnBrk="1" hangingPunct="1"/>
            <a:r>
              <a:rPr lang="en-US" altLang="zh-CN" sz="2400"/>
              <a:t>Operational/Denotational/Axiomatic Semantics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reason about properties of programs</a:t>
            </a:r>
          </a:p>
          <a:p>
            <a:pPr lvl="1" eaLnBrk="1" hangingPunct="1"/>
            <a:r>
              <a:rPr lang="en-US" altLang="zh-CN" sz="2400"/>
              <a:t>Define and prove “correctness” of programs</a:t>
            </a:r>
          </a:p>
          <a:p>
            <a:pPr lvl="1" eaLnBrk="1" hangingPunct="1"/>
            <a:r>
              <a:rPr lang="en-US" altLang="zh-CN" sz="2400"/>
              <a:t>Building “crash-proof” or “bug-free” software</a:t>
            </a:r>
          </a:p>
          <a:p>
            <a:pPr eaLnBrk="1" hangingPunct="1"/>
            <a:endParaRPr lang="en-US" altLang="zh-CN" sz="2800"/>
          </a:p>
        </p:txBody>
      </p:sp>
    </p:spTree>
  </p:cSld>
  <p:clrMapOvr>
    <a:masterClrMapping/>
  </p:clrMapOvr>
</p:sld>
</file>

<file path=ppt/slides/slide4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>
            <a:extLst>
              <a:ext uri="{FF2B5EF4-FFF2-40B4-BE49-F238E27FC236}">
                <a16:creationId xmlns:a16="http://schemas.microsoft.com/office/drawing/2014/main" id="{594F1BB5-DFA4-4786-B5F0-DF81E8E8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Preliminary Syllabus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CB3B37-244E-42BE-8731-7202F735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Introduction, Coq, Mathematical foundations</a:t>
            </a:r>
          </a:p>
          <a:p>
            <a:pPr eaLnBrk="1" hangingPunct="1"/>
            <a:r>
              <a:rPr lang="en-US" altLang="zh-CN" sz="2800" dirty="0"/>
              <a:t>Lambda calculus</a:t>
            </a:r>
          </a:p>
          <a:p>
            <a:pPr lvl="1" eaLnBrk="1" hangingPunct="1"/>
            <a:r>
              <a:rPr lang="en-US" altLang="zh-CN" sz="2400" dirty="0"/>
              <a:t>Untyped, simply-typed</a:t>
            </a:r>
          </a:p>
          <a:p>
            <a:pPr eaLnBrk="1" hangingPunct="1"/>
            <a:r>
              <a:rPr lang="en-US" altLang="zh-CN" sz="2800" dirty="0"/>
              <a:t>Imperative languages</a:t>
            </a:r>
          </a:p>
          <a:p>
            <a:pPr lvl="1" eaLnBrk="1" hangingPunct="1"/>
            <a:r>
              <a:rPr lang="en-US" altLang="zh-CN" sz="2400" dirty="0"/>
              <a:t>Operational semantics, (denotational), Hoare logic</a:t>
            </a:r>
          </a:p>
          <a:p>
            <a:pPr eaLnBrk="1" hangingPunct="1"/>
            <a:r>
              <a:rPr lang="en-US" altLang="zh-CN" sz="2800" dirty="0"/>
              <a:t>C-like pointer programs and separation logic</a:t>
            </a:r>
          </a:p>
          <a:p>
            <a:pPr eaLnBrk="1" hangingPunct="1"/>
            <a:r>
              <a:rPr lang="en-US" altLang="zh-CN" sz="2800" dirty="0"/>
              <a:t>Concurrent languages and process calculi</a:t>
            </a:r>
          </a:p>
          <a:p>
            <a:pPr eaLnBrk="1" hangingPunct="1"/>
            <a:r>
              <a:rPr lang="en-US" altLang="zh-CN" sz="2800" dirty="0"/>
              <a:t>Advanced Topics: </a:t>
            </a:r>
          </a:p>
          <a:p>
            <a:pPr lvl="1" eaLnBrk="1" hangingPunct="1"/>
            <a:r>
              <a:rPr lang="en-US" altLang="zh-CN" sz="2400" dirty="0"/>
              <a:t>Concurrency logic (CSL, RG)</a:t>
            </a:r>
          </a:p>
          <a:p>
            <a:pPr lvl="1" eaLnBrk="1" hangingPunct="1"/>
            <a:r>
              <a:rPr lang="en-US" altLang="zh-CN" sz="2400" dirty="0"/>
              <a:t>Compiler verification &amp; </a:t>
            </a:r>
            <a:r>
              <a:rPr lang="en-US" altLang="zh-CN" sz="2400" dirty="0" err="1"/>
              <a:t>CompCert</a:t>
            </a:r>
            <a:endParaRPr lang="en-US" altLang="zh-CN" sz="2400" dirty="0"/>
          </a:p>
          <a:p>
            <a:pPr lvl="1" eaLnBrk="1" hangingPunct="1"/>
            <a:endParaRPr lang="en-US" altLang="zh-CN" sz="2400" dirty="0"/>
          </a:p>
        </p:txBody>
      </p:sp>
    </p:spTree>
  </p:cSld>
  <p:clrMapOvr>
    <a:masterClrMapping/>
  </p:clrMapOvr>
</p:sld>
</file>

<file path=ppt/slides/slide4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0194-12EC-454E-A7E8-59266F91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DF404-9938-44D8-8480-79D5A365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Benjamin C. Pierce, et al. </a:t>
            </a:r>
            <a:r>
              <a:rPr lang="en-US" altLang="zh-CN" sz="2400"/>
              <a:t>Software Foundations.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hlinkClick r:id="rId2"/>
              </a:rPr>
              <a:t>https://softwarefoundations.cis.upenn.edu/</a:t>
            </a:r>
            <a:r>
              <a:rPr lang="en-US" altLang="zh-CN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John C. Reynolds. Theories of Programming Languages. Cambridge University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Hanne Riis Nielson, </a:t>
            </a:r>
            <a:r>
              <a:rPr lang="en-US" altLang="zh-CN" sz="2400" dirty="0" err="1"/>
              <a:t>Flemming</a:t>
            </a:r>
            <a:r>
              <a:rPr lang="en-US" altLang="zh-CN" sz="2400" dirty="0"/>
              <a:t> Nielson. Semantics with Applications: A Formal Introduction.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Robert Harper. Practical Foundations for Programming Languages. </a:t>
            </a:r>
            <a:r>
              <a:rPr lang="en-US" altLang="zh-CN" sz="2400" dirty="0">
                <a:hlinkClick r:id="rId3"/>
              </a:rPr>
              <a:t>http://www.cs.cmu.edu/~rwh/pfpl/2nded.pdf</a:t>
            </a:r>
            <a:r>
              <a:rPr lang="en-US" altLang="zh-C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667895"/>
      </p:ext>
    </p:extLst>
  </p:cSld>
  <p:clrMapOvr>
    <a:masterClrMapping/>
  </p:clrMapOvr>
</p:sld>
</file>

<file path=ppt/slides/slide4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>
            <a:extLst>
              <a:ext uri="{FF2B5EF4-FFF2-40B4-BE49-F238E27FC236}">
                <a16:creationId xmlns:a16="http://schemas.microsoft.com/office/drawing/2014/main" id="{FD5DBA4D-1EDE-4638-AA13-53C0E739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Course Requirements</a:t>
            </a: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646648-0A1D-448C-A9B3-6AFC172E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%"/>
              </a:lnSpc>
            </a:pPr>
            <a:r>
              <a:rPr lang="en-US" altLang="zh-CN" sz="2800" b="1" i="1" dirty="0">
                <a:solidFill>
                  <a:srgbClr val="0000CC"/>
                </a:solidFill>
              </a:rPr>
              <a:t>Grading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40% attendance and homework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60% final exam</a:t>
            </a:r>
          </a:p>
          <a:p>
            <a:pPr eaLnBrk="1" hangingPunct="1">
              <a:lnSpc>
                <a:spcPct val="80%"/>
              </a:lnSpc>
            </a:pPr>
            <a:endParaRPr lang="en-US" altLang="zh-CN" sz="2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Class attendance is highly recommended</a:t>
            </a:r>
          </a:p>
          <a:p>
            <a:pPr lvl="4" eaLnBrk="1" hangingPunct="1">
              <a:lnSpc>
                <a:spcPct val="80%"/>
              </a:lnSpc>
            </a:pPr>
            <a:endParaRPr lang="en-US" altLang="zh-CN" sz="1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Homework: Problem sets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cheating!  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late (unless special reasons provided)</a:t>
            </a:r>
          </a:p>
          <a:p>
            <a:pPr eaLnBrk="1" hangingPunct="1">
              <a:lnSpc>
                <a:spcPct val="80%"/>
              </a:lnSpc>
            </a:pPr>
            <a:endParaRPr lang="en-US" altLang="zh-CN" sz="1800" dirty="0"/>
          </a:p>
        </p:txBody>
      </p:sp>
    </p:spTree>
  </p:cSld>
  <p:clrMapOvr>
    <a:masterClrMapping/>
  </p:clrMapOvr>
</p:sld>
</file>

<file path=ppt/slides/slide4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3">
            <a:extLst>
              <a:ext uri="{FF2B5EF4-FFF2-40B4-BE49-F238E27FC236}">
                <a16:creationId xmlns:a16="http://schemas.microsoft.com/office/drawing/2014/main" id="{C04A5F67-2790-4222-9B0F-AA667D1630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048000"/>
            <a:ext cx="8534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/>
              <a:t>Lecture notes, homework, notifications and reading materials will all be posted on the course webpage.</a:t>
            </a:r>
          </a:p>
          <a:p>
            <a:pPr eaLnBrk="1" hangingPunct="1">
              <a:buFontTx/>
              <a:buNone/>
            </a:pP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You can ask questions in QQ group, or email me your questions.</a:t>
            </a:r>
          </a:p>
          <a:p>
            <a:pPr eaLnBrk="1" hangingPunct="1">
              <a:buFontTx/>
              <a:buNone/>
            </a:pP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Please pay attention to the updates.</a:t>
            </a:r>
          </a:p>
        </p:txBody>
      </p:sp>
      <p:sp>
        <p:nvSpPr>
          <p:cNvPr id="135173" name="Text Box 4">
            <a:extLst>
              <a:ext uri="{FF2B5EF4-FFF2-40B4-BE49-F238E27FC236}">
                <a16:creationId xmlns:a16="http://schemas.microsoft.com/office/drawing/2014/main" id="{1B6D969B-EFC8-4023-BA92-22015FAD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2525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</a:rPr>
              <a:t>https://hongjin-liang.github.io/teaching/semantics/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A679C8D-9EA5-4401-9DD4-283DBA46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2064390"/>
            <a:ext cx="5091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None/>
            </a:pPr>
            <a:r>
              <a:rPr lang="en-US" altLang="zh-CN" sz="2800" b="1" dirty="0"/>
              <a:t>QQ Group: </a:t>
            </a:r>
            <a:r>
              <a:rPr lang="en-US" altLang="zh-CN" sz="2800" b="1" dirty="0">
                <a:solidFill>
                  <a:srgbClr val="0000CC"/>
                </a:solidFill>
              </a:rPr>
              <a:t>102427187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E737B4E-1EEF-4ECB-912B-AF36795F8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646430"/>
            <a:ext cx="3679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/>
              <a:t>Course Webpage:</a:t>
            </a:r>
          </a:p>
        </p:txBody>
      </p:sp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1">
            <a:extLst>
              <a:ext uri="{FF2B5EF4-FFF2-40B4-BE49-F238E27FC236}">
                <a16:creationId xmlns:a16="http://schemas.microsoft.com/office/drawing/2014/main" id="{AE05E9E0-F4D2-4A19-97A1-0554892CC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5235" name="内容占位符 2">
            <a:extLst>
              <a:ext uri="{FF2B5EF4-FFF2-40B4-BE49-F238E27FC236}">
                <a16:creationId xmlns:a16="http://schemas.microsoft.com/office/drawing/2014/main" id="{B6444998-C061-4910-AAF5-DA43849761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1">
            <a:extLst>
              <a:ext uri="{FF2B5EF4-FFF2-40B4-BE49-F238E27FC236}">
                <a16:creationId xmlns:a16="http://schemas.microsoft.com/office/drawing/2014/main" id="{03E6328B-9A0C-47B8-8A86-B3B2C7AA0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Abstraction</a:t>
            </a:r>
            <a:endParaRPr lang="zh-CN" altLang="en-US"/>
          </a:p>
        </p:txBody>
      </p:sp>
      <p:pic>
        <p:nvPicPr>
          <p:cNvPr id="96260" name="图片 5">
            <a:extLst>
              <a:ext uri="{FF2B5EF4-FFF2-40B4-BE49-F238E27FC236}">
                <a16:creationId xmlns:a16="http://schemas.microsoft.com/office/drawing/2014/main" id="{154340EB-E0AB-4B8C-98E7-524176F05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6750"/>
            <a:ext cx="45180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96261" name="图片 6">
            <a:extLst>
              <a:ext uri="{FF2B5EF4-FFF2-40B4-BE49-F238E27FC236}">
                <a16:creationId xmlns:a16="http://schemas.microsoft.com/office/drawing/2014/main" id="{B9D9C560-AFE5-4D12-A5F7-19895B05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79613"/>
            <a:ext cx="44084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1">
            <a:extLst>
              <a:ext uri="{FF2B5EF4-FFF2-40B4-BE49-F238E27FC236}">
                <a16:creationId xmlns:a16="http://schemas.microsoft.com/office/drawing/2014/main" id="{5E2ECDF7-E7E9-497F-8DBB-4B15D775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7283" name="内容占位符 2">
            <a:extLst>
              <a:ext uri="{FF2B5EF4-FFF2-40B4-BE49-F238E27FC236}">
                <a16:creationId xmlns:a16="http://schemas.microsoft.com/office/drawing/2014/main" id="{9A4DE4F5-C5C8-4751-86B1-201CA1F43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considers software behavior in a rigorous and general way</a:t>
            </a:r>
            <a:r>
              <a:rPr lang="en-US" altLang="zh-CN" sz="2400"/>
              <a:t>”</a:t>
            </a:r>
          </a:p>
          <a:p>
            <a:pPr lvl="2"/>
            <a:r>
              <a:rPr lang="en-US" altLang="zh-CN" sz="2000"/>
              <a:t>More than testing</a:t>
            </a:r>
          </a:p>
          <a:p>
            <a:pPr lvl="2"/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文本框 7">
            <a:extLst>
              <a:ext uri="{FF2B5EF4-FFF2-40B4-BE49-F238E27FC236}">
                <a16:creationId xmlns:a16="http://schemas.microsoft.com/office/drawing/2014/main" id="{8C2B9126-9A55-4430-A884-35C0EC8E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8308" name="文本框 1">
            <a:extLst>
              <a:ext uri="{FF2B5EF4-FFF2-40B4-BE49-F238E27FC236}">
                <a16:creationId xmlns:a16="http://schemas.microsoft.com/office/drawing/2014/main" id="{B5CBF570-BE07-45DE-9E1C-EA31202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8309" name="文本框 2">
            <a:extLst>
              <a:ext uri="{FF2B5EF4-FFF2-40B4-BE49-F238E27FC236}">
                <a16:creationId xmlns:a16="http://schemas.microsoft.com/office/drawing/2014/main" id="{158D5CC8-4510-42A3-A707-AE582652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文本框 7">
            <a:extLst>
              <a:ext uri="{FF2B5EF4-FFF2-40B4-BE49-F238E27FC236}">
                <a16:creationId xmlns:a16="http://schemas.microsoft.com/office/drawing/2014/main" id="{D3946BCE-F7E3-471D-A7F3-59F99BEE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332" name="文本框 1">
            <a:extLst>
              <a:ext uri="{FF2B5EF4-FFF2-40B4-BE49-F238E27FC236}">
                <a16:creationId xmlns:a16="http://schemas.microsoft.com/office/drawing/2014/main" id="{786095F8-088E-414D-BC60-1278BF2F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9333" name="文本框 2">
            <a:extLst>
              <a:ext uri="{FF2B5EF4-FFF2-40B4-BE49-F238E27FC236}">
                <a16:creationId xmlns:a16="http://schemas.microsoft.com/office/drawing/2014/main" id="{75DB48EB-FEEE-4CB6-A8EE-8D55899B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D1EA2-0E63-4DB9-85F2-A0CF1149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10|15.8|14.9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heme/theme1.xml><?xml version="1.0" encoding="utf-8"?>
<a:theme xmlns:a="http://purl.oclc.org/ooxml/drawingml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purl.oclc.org/ooxml/drawingml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purl.oclc.org/ooxml/drawingml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purl.oclc.org/ooxml/drawingml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purl.oclc.org/ooxml/drawingml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purl.oclc.org/ooxml/drawingml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purl.oclc.org/ooxml/drawingml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otalTime>11832</TotalTime>
  <Words>1635</Words>
  <Application>Microsoft Office PowerPoint</Application>
  <PresentationFormat>全屏显示(4:3)</PresentationFormat>
  <Paragraphs>267</Paragraphs>
  <Slides>47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47</vt:i4>
      </vt:variant>
    </vt:vector>
  </HeadingPairs>
  <TitlesOfParts>
    <vt:vector size="67" baseType="lpstr">
      <vt:lpstr>等线</vt:lpstr>
      <vt:lpstr>华文楷体</vt:lpstr>
      <vt:lpstr>楷体</vt:lpstr>
      <vt:lpstr>宋体</vt:lpstr>
      <vt:lpstr>Arial</vt:lpstr>
      <vt:lpstr>Calibri</vt:lpstr>
      <vt:lpstr>Calibri Light</vt:lpstr>
      <vt:lpstr>Comic Sans MS</vt:lpstr>
      <vt:lpstr>Courier New</vt:lpstr>
      <vt:lpstr>Georgia</vt:lpstr>
      <vt:lpstr>Symbol</vt:lpstr>
      <vt:lpstr>Wingdings</vt:lpstr>
      <vt:lpstr>默认设计模板</vt:lpstr>
      <vt:lpstr>Office 主题​​</vt:lpstr>
      <vt:lpstr>1_Office 主题​​</vt:lpstr>
      <vt:lpstr>3_Office 主题</vt:lpstr>
      <vt:lpstr>2_Office 主题</vt:lpstr>
      <vt:lpstr>Office 主题</vt:lpstr>
      <vt:lpstr>1_Office 主题</vt:lpstr>
      <vt:lpstr>4_Office 主题</vt:lpstr>
      <vt:lpstr>Formal Semantics of  Programming Languages  Introduction</vt:lpstr>
      <vt:lpstr>Programming Languages</vt:lpstr>
      <vt:lpstr>Programming Languages</vt:lpstr>
      <vt:lpstr>Programming Languages</vt:lpstr>
      <vt:lpstr>Formal Semantics</vt:lpstr>
      <vt:lpstr>Abstraction</vt:lpstr>
      <vt:lpstr>Formal Semantics</vt:lpstr>
      <vt:lpstr>PowerPoint 演示文稿</vt:lpstr>
      <vt:lpstr>PowerPoint 演示文稿</vt:lpstr>
      <vt:lpstr>PowerPoint 演示文稿</vt:lpstr>
      <vt:lpstr>We’ll try to answer question like: </vt:lpstr>
      <vt:lpstr>Why take this course?</vt:lpstr>
      <vt:lpstr>PowerPoint 演示文稿</vt:lpstr>
      <vt:lpstr>Arianne 5</vt:lpstr>
      <vt:lpstr>“Better, Faster, Cheaper”</vt:lpstr>
      <vt:lpstr>Therac-25</vt:lpstr>
      <vt:lpstr>Northeast blackout, 2003</vt:lpstr>
      <vt:lpstr>Now think of viruses and Trojan Horses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Bug-Free Software?</vt:lpstr>
      <vt:lpstr>Observations</vt:lpstr>
      <vt:lpstr>New Challenges</vt:lpstr>
      <vt:lpstr>测试的局限性</vt:lpstr>
      <vt:lpstr>测试的局限性</vt:lpstr>
      <vt:lpstr>测试的另一局限</vt:lpstr>
      <vt:lpstr>Limitation of testing –  Northeast blackout, 2003</vt:lpstr>
      <vt:lpstr>Opportunities</vt:lpstr>
      <vt:lpstr>PowerPoint 演示文稿</vt:lpstr>
      <vt:lpstr>PowerPoint 演示文稿</vt:lpstr>
      <vt:lpstr>Report on Crash-Proof Code</vt:lpstr>
      <vt:lpstr>How to define “crash”?</vt:lpstr>
      <vt:lpstr>PowerPoint 演示文稿</vt:lpstr>
      <vt:lpstr>鸿蒙发布会现场，余承东介绍鸿蒙的技术特性</vt:lpstr>
      <vt:lpstr>Why take this course</vt:lpstr>
      <vt:lpstr>PowerPoint 演示文稿</vt:lpstr>
      <vt:lpstr>PowerPoint 演示文稿</vt:lpstr>
      <vt:lpstr>Course Overview</vt:lpstr>
      <vt:lpstr>Goals of the Course</vt:lpstr>
      <vt:lpstr>Preliminary Syllabus</vt:lpstr>
      <vt:lpstr>References</vt:lpstr>
      <vt:lpstr>Course Requirements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Programming Languages  – Introduction</dc:title>
  <dc:creator>Xinyu Feng</dc:creator>
  <cp:lastModifiedBy>Hongjin</cp:lastModifiedBy>
  <cp:revision>160</cp:revision>
  <dcterms:created xsi:type="dcterms:W3CDTF">2011-08-27T13:00:17Z</dcterms:created>
  <dcterms:modified xsi:type="dcterms:W3CDTF">2022-08-30T08:32:30Z</dcterms:modified>
</cp:coreProperties>
</file>